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507288" cy="329141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Презентация педагога отделения «сольное пение»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МБУ ДО </a:t>
            </a:r>
            <a:r>
              <a:rPr lang="ru-RU" b="1" dirty="0" err="1" smtClean="0">
                <a:solidFill>
                  <a:srgbClr val="FF0000"/>
                </a:solidFill>
              </a:rPr>
              <a:t>ЦРТДиЮ</a:t>
            </a:r>
            <a:r>
              <a:rPr lang="ru-RU" b="1" dirty="0" smtClean="0">
                <a:solidFill>
                  <a:srgbClr val="FF0000"/>
                </a:solidFill>
              </a:rPr>
              <a:t> Первомайского района, </a:t>
            </a:r>
            <a:r>
              <a:rPr lang="ru-RU" b="1" dirty="0" err="1" smtClean="0">
                <a:solidFill>
                  <a:srgbClr val="FF0000"/>
                </a:solidFill>
              </a:rPr>
              <a:t>г.Ростова</a:t>
            </a:r>
            <a:r>
              <a:rPr lang="ru-RU" b="1" smtClean="0">
                <a:solidFill>
                  <a:srgbClr val="FF0000"/>
                </a:solidFill>
              </a:rPr>
              <a:t>-на-Дону</a:t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Киричок</a:t>
            </a:r>
            <a:r>
              <a:rPr lang="ru-RU" b="1" dirty="0" smtClean="0">
                <a:solidFill>
                  <a:srgbClr val="FF0000"/>
                </a:solidFill>
              </a:rPr>
              <a:t> Оксаны Александровны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1466" y="5323656"/>
            <a:ext cx="5144616" cy="265584"/>
          </a:xfrm>
        </p:spPr>
        <p:txBody>
          <a:bodyPr>
            <a:normAutofit fontScale="70000" lnSpcReduction="20000"/>
          </a:bodyPr>
          <a:lstStyle/>
          <a:p>
            <a:endParaRPr lang="ru-RU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33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Расширяет диапазон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4"/>
            <a:ext cx="4512501" cy="3384376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Расширяет диапазон голоса, а значит речевые и певческие возможности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5-конечная звезда 2"/>
          <p:cNvSpPr/>
          <p:nvPr/>
        </p:nvSpPr>
        <p:spPr>
          <a:xfrm>
            <a:off x="8028384" y="5301208"/>
            <a:ext cx="914400" cy="914400"/>
          </a:xfrm>
          <a:prstGeom prst="star5">
            <a:avLst>
              <a:gd name="adj" fmla="val 26392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57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tx2">
                    <a:lumMod val="75000"/>
                  </a:schemeClr>
                </a:solidFill>
              </a:rPr>
              <a:t>Улучшает речевой голос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70" y="2780928"/>
            <a:ext cx="454360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Приводит к тому, что и речевой голос ребенка становится более устойчивым и выносливым, то есть не срывается, не дрожит и выдерживает длительную речевую нагрузку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02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Формирует </a:t>
            </a:r>
            <a:r>
              <a:rPr lang="ru-RU" b="1" smtClean="0">
                <a:solidFill>
                  <a:schemeClr val="tx2">
                    <a:lumMod val="75000"/>
                  </a:schemeClr>
                </a:solidFill>
              </a:rPr>
              <a:t>музыкальную</a:t>
            </a:r>
            <a:r>
              <a:rPr lang="ru-RU" b="1" smtClean="0">
                <a:solidFill>
                  <a:schemeClr val="tx2">
                    <a:lumMod val="75000"/>
                  </a:schemeClr>
                </a:solidFill>
              </a:rPr>
              <a:t> культуру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Создает самые благоприятные условия  для формирования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общемузыкальной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культуры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4416490" cy="3312368"/>
          </a:xfrm>
        </p:spPr>
      </p:pic>
    </p:spTree>
    <p:extLst>
      <p:ext uri="{BB962C8B-B14F-4D97-AF65-F5344CB8AC3E}">
        <p14:creationId xmlns:p14="http://schemas.microsoft.com/office/powerpoint/2010/main" val="125222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40050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На тему « эстрадный вокал для детей дошкольного и </a:t>
            </a:r>
            <a:r>
              <a:rPr lang="ru-RU" b="1" dirty="0" err="1" smtClean="0">
                <a:solidFill>
                  <a:srgbClr val="002060"/>
                </a:solidFill>
              </a:rPr>
              <a:t>младшешкольного</a:t>
            </a:r>
            <a:r>
              <a:rPr lang="ru-RU" b="1" dirty="0" smtClean="0">
                <a:solidFill>
                  <a:srgbClr val="002060"/>
                </a:solidFill>
              </a:rPr>
              <a:t> возраста»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996952"/>
            <a:ext cx="4896544" cy="3907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416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Голос-это уникальный дар природы!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3" y="2679700"/>
            <a:ext cx="3629620" cy="3629620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2780928"/>
            <a:ext cx="3822192" cy="344728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Каждый из нас при рождении получает уникальный дар-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голос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!!! У детей голос очень эластичен  и податлив, поэтому чем раньше ребенку прививаются естественные навыки звукообразования, тем лучше «настраивается» его речевой и певческий голос.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7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Это всестороннее гармоничное развитие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64904"/>
            <a:ext cx="6156685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Процесс формирования и развития певческого голоса оказывает на детей всестороннее гармоничное развитие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2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Пение-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Способствует развитию музыкальных способностей : мелодического и метроритмического слуха, ладового чувства, музыкальной памяти и др.,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835" y="2564904"/>
            <a:ext cx="4403988" cy="3113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731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Пение-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48880"/>
            <a:ext cx="3870204" cy="3888432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Активизирует работу левого(логического) и правого (образного) полушарий мозга, что проявляется в повышении работоспособности, улучшении настроения, активизации внимания.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78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Укрепляет дыхательную систему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4608513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Развивает и укрепляет дыхательную систему, что особенно важно в детском возрасте</a:t>
            </a:r>
            <a:endParaRPr lang="ru-RU" sz="3200" b="1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8172400" y="573325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52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Тренирует мышцы гортани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48880"/>
            <a:ext cx="5089294" cy="3398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Естественным образом тренирует мышцы гортани , голосовые связки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7956376" y="544522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3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Улучшает тембр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20" y="2636912"/>
            <a:ext cx="4752528" cy="3437662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35400" y="1780198"/>
            <a:ext cx="3822192" cy="344728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Улучшает тембр голоса, что содействует выразительности речи и пения</a:t>
            </a:r>
            <a:endParaRPr lang="ru-RU" sz="3200" b="1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7643192" y="523141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40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56</TotalTime>
  <Words>212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Презентация педагога отделения «сольное пение»  МБУ ДО ЦРТДиЮ Первомайского района, г.Ростова-на-Дону  Киричок Оксаны Александровны</vt:lpstr>
      <vt:lpstr>На тему « эстрадный вокал для детей дошкольного и младшешкольного возраста»</vt:lpstr>
      <vt:lpstr>Голос-это уникальный дар природы!</vt:lpstr>
      <vt:lpstr>Это всестороннее гармоничное развитие</vt:lpstr>
      <vt:lpstr>Пение-</vt:lpstr>
      <vt:lpstr>Пение-</vt:lpstr>
      <vt:lpstr>Укрепляет дыхательную систему</vt:lpstr>
      <vt:lpstr>Тренирует мышцы гортани</vt:lpstr>
      <vt:lpstr>Улучшает тембр</vt:lpstr>
      <vt:lpstr>Расширяет диапазон</vt:lpstr>
      <vt:lpstr>Улучшает речевой голос</vt:lpstr>
      <vt:lpstr>Формирует музыкальную культуру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работа педагога отделения «сольное пение»  МБУ ДО ЦРТДиЮ Первомайского района, г.Ростова-на-Дону Киричок Оксаны Александровны</dc:title>
  <dc:creator>Оксана</dc:creator>
  <cp:lastModifiedBy>Оксана</cp:lastModifiedBy>
  <cp:revision>27</cp:revision>
  <dcterms:created xsi:type="dcterms:W3CDTF">2017-02-03T12:08:54Z</dcterms:created>
  <dcterms:modified xsi:type="dcterms:W3CDTF">2017-02-03T19:25:58Z</dcterms:modified>
</cp:coreProperties>
</file>