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83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70" r:id="rId12"/>
    <p:sldId id="266" r:id="rId13"/>
    <p:sldId id="267" r:id="rId14"/>
    <p:sldId id="268" r:id="rId15"/>
    <p:sldId id="269" r:id="rId16"/>
    <p:sldId id="271" r:id="rId17"/>
    <p:sldId id="285" r:id="rId18"/>
    <p:sldId id="276" r:id="rId19"/>
    <p:sldId id="280" r:id="rId20"/>
    <p:sldId id="273" r:id="rId21"/>
    <p:sldId id="274" r:id="rId22"/>
    <p:sldId id="281" r:id="rId23"/>
    <p:sldId id="284" r:id="rId24"/>
    <p:sldId id="275" r:id="rId25"/>
    <p:sldId id="279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5261"/>
            <a:ext cx="6400800" cy="1752600"/>
          </a:xfrm>
        </p:spPr>
        <p:txBody>
          <a:bodyPr>
            <a:noAutofit/>
          </a:bodyPr>
          <a:lstStyle/>
          <a:p>
            <a:endParaRPr lang="ru-RU" sz="6600" b="1" dirty="0" smtClean="0">
              <a:solidFill>
                <a:srgbClr val="C00000"/>
              </a:solidFill>
            </a:endParaRPr>
          </a:p>
          <a:p>
            <a:r>
              <a:rPr lang="ru-RU" sz="8000" b="1" dirty="0" smtClean="0">
                <a:solidFill>
                  <a:srgbClr val="FF0000"/>
                </a:solidFill>
              </a:rPr>
              <a:t>«Волшебный цветок здоровья»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698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Ольга\Desktop\картинки\IMG_20160118_0001 (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Ольга\Desktop\картинки\IMG_20160118_0001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Ольга\Desktop\картинки\IMG_20160118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Ольга\Desktop\картинки\IMG_20160124_0001 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985" y="291477"/>
            <a:ext cx="8294737" cy="6221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Ольга\Desktop\картинки\IMG_20160124_000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Ольга\Desktop\картинки\IMG_20160124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Ольга\Desktop\картинки\IMG_20160124_0001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http://www.bolshoisport.ru/uploads/image/file/6582/screen_AP9258381101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99let.ru.mastertest.ru/wp-content/uploads/2015/09/144880120_NN_Soaps_web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www.tapeciarnia.pl/tapety/normalne/183312_dzieci_laka_kosz_jablek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019.radikal.ru/i615/1204/68/2a76f01b5a6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www.medafarm.ru/sites/default/files/poisoning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tambov-sert.ru/attachments/Image/5.jpg?template=generic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zhzh.com.ua/img/morzhenyata-5-.jpg"/>
          <p:cNvPicPr/>
          <p:nvPr/>
        </p:nvPicPr>
        <p:blipFill>
          <a:blip r:embed="rId2"/>
          <a:srcRect l="15000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rebenokzdorov.com/wp-content/uploads/deti-prinimayut-vozdushnye-vanny-600x45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rioritet.com.ua/image/cache/data/%D0%A7%D0%B0%D1%81%D1%8B/%D0%A7%D0%B0%D1%81%D1%8B%202/SC-99B-800x60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slavyanskaya-kultura.ru/images/88%2820%2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572000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014.radikal.ru/i327/1112/9c/46bea57b8ae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86124"/>
            <a:ext cx="450056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vyatkamama.my1.ru/img/psiholog-I-test/7952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42852"/>
            <a:ext cx="3643338" cy="30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20160420_183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908720"/>
            <a:ext cx="526949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20160420_183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091" y="0"/>
            <a:ext cx="4114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Ольга\Desktop\10101721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Ольга\Desktop\101017213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льга\Desktop\картинки\IMG_20160118_0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картинки\IMG_20160124_0001 (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Ольга\Desktop\картинки\IMG_20160118_0001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Ольга\Desktop\картинки\IMG_20160124_0001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</Words>
  <Application>Microsoft Office PowerPoint</Application>
  <PresentationFormat>Экран (4:3)</PresentationFormat>
  <Paragraphs>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Ольга</cp:lastModifiedBy>
  <cp:revision>25</cp:revision>
  <dcterms:created xsi:type="dcterms:W3CDTF">2016-01-24T11:23:52Z</dcterms:created>
  <dcterms:modified xsi:type="dcterms:W3CDTF">2016-04-13T22:18:01Z</dcterms:modified>
</cp:coreProperties>
</file>