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3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75" r:id="rId12"/>
    <p:sldId id="267" r:id="rId13"/>
    <p:sldId id="268" r:id="rId14"/>
    <p:sldId id="269" r:id="rId15"/>
    <p:sldId id="272" r:id="rId16"/>
    <p:sldId id="273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8F29C6-E823-400B-849D-94B1B9A9D1A5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AE26E-38DF-47A8-B00A-048C6FED60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6254"/>
            <a:ext cx="7766936" cy="429490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 « Детский сад №1»</a:t>
            </a:r>
            <a:b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«Развитие сенсорных способностей у детей 3-4 лет через дидактические игры и упражнения»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3528811"/>
            <a:ext cx="9659697" cy="274320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Чепурина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8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00" y="236113"/>
            <a:ext cx="8596668" cy="13208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9186" y="2640169"/>
            <a:ext cx="6559344" cy="39918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:\фото ясли\цвет\DSCN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5807" y="3477296"/>
            <a:ext cx="5412426" cy="2990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H:\фото ясли\цвет\DSCN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35" y="203688"/>
            <a:ext cx="5401280" cy="302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:\фото ясли\цвет\DSCN0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085" y="203688"/>
            <a:ext cx="5147274" cy="302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H:\фото ясли\цвет\DSCN0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55" y="3477297"/>
            <a:ext cx="5380260" cy="299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85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5310"/>
            <a:ext cx="11104763" cy="62116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7334" y="4198513"/>
            <a:ext cx="3482542" cy="23704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:\фото ясли\цвет\DSCN0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64" y="3415862"/>
            <a:ext cx="5392026" cy="3037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H:\фото ясли\цвет\DSCN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620" y="157654"/>
            <a:ext cx="5190187" cy="3140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H:\фото ясли\цвет\DSCN0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620" y="3415862"/>
            <a:ext cx="5190187" cy="3037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H:\фото ясли\цвет\DSCN0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63" y="157654"/>
            <a:ext cx="5366393" cy="307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0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396" y="704193"/>
            <a:ext cx="8596668" cy="5549462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тактильных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ощущений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289378"/>
            <a:ext cx="8596668" cy="388077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</p:txBody>
      </p:sp>
      <p:pic>
        <p:nvPicPr>
          <p:cNvPr id="6146" name="Picture 2" descr="H:\фото ясли\форма\DSCN0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633" y="1849820"/>
            <a:ext cx="7483365" cy="4803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985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слухового </a:t>
            </a:r>
            <a:r>
              <a:rPr lang="ru-RU" sz="2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восприятия:</a:t>
            </a:r>
            <a:endParaRPr lang="ru-RU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звучит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пару» (найти баночку с таким же звуком)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560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892" y="197475"/>
            <a:ext cx="8596668" cy="288566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Работа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Индивидуальные </a:t>
            </a:r>
            <a:r>
              <a:rPr lang="ru-RU" sz="2800" dirty="0"/>
              <a:t>беседы с родителями по вопросам развития сенсорных способностей;</a:t>
            </a:r>
            <a:br>
              <a:rPr lang="ru-RU" sz="2800" dirty="0"/>
            </a:br>
            <a:r>
              <a:rPr lang="ru-RU" sz="2800" dirty="0" smtClean="0"/>
              <a:t>Консультации: « Что такое </a:t>
            </a:r>
            <a:r>
              <a:rPr lang="ru-RU" sz="2800" dirty="0" err="1" smtClean="0"/>
              <a:t>сенсорика</a:t>
            </a:r>
            <a:r>
              <a:rPr lang="ru-RU" sz="2800" dirty="0" smtClean="0"/>
              <a:t> и почему необходимо её развивать»; </a:t>
            </a:r>
            <a:r>
              <a:rPr lang="ru-RU" sz="2800" dirty="0"/>
              <a:t>«Развитие сенсорных способностей у детей младшего дошкольного возраста</a:t>
            </a:r>
            <a:r>
              <a:rPr lang="ru-RU" sz="2800" dirty="0" smtClean="0"/>
              <a:t>»; «Развиваем тактильные ощущения»; « Игры с водой»;</a:t>
            </a:r>
            <a:br>
              <a:rPr lang="ru-RU" sz="2800" dirty="0" smtClean="0"/>
            </a:br>
            <a:r>
              <a:rPr lang="ru-RU" sz="2800" dirty="0" smtClean="0"/>
              <a:t>Папка-передвижка </a:t>
            </a:r>
            <a:r>
              <a:rPr lang="ru-RU" sz="2800" dirty="0"/>
              <a:t>«Развиваем </a:t>
            </a:r>
            <a:r>
              <a:rPr lang="ru-RU" sz="2800" dirty="0" err="1"/>
              <a:t>сенсорику</a:t>
            </a:r>
            <a:r>
              <a:rPr lang="ru-RU" sz="2800" dirty="0"/>
              <a:t> дома»;</a:t>
            </a:r>
            <a:br>
              <a:rPr lang="ru-RU" sz="2800" dirty="0"/>
            </a:br>
            <a:r>
              <a:rPr lang="ru-RU" sz="2800" dirty="0"/>
              <a:t>Привлечение родителей к изготовлению игр по сенсорному развитию детей.</a:t>
            </a:r>
            <a:br>
              <a:rPr lang="ru-RU" sz="2800" dirty="0"/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189" y="2801923"/>
            <a:ext cx="4455622" cy="2655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66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789"/>
            <a:ext cx="8596668" cy="180161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Выставка дидактических </a:t>
            </a:r>
            <a:r>
              <a:rPr lang="ru-RU" sz="2800" dirty="0" smtClean="0">
                <a:solidFill>
                  <a:srgbClr val="7030A0"/>
                </a:solidFill>
              </a:rPr>
              <a:t>игр, </a:t>
            </a:r>
            <a:r>
              <a:rPr lang="ru-RU" sz="2800" dirty="0">
                <a:solidFill>
                  <a:srgbClr val="7030A0"/>
                </a:solidFill>
              </a:rPr>
              <a:t>сделанных </a:t>
            </a:r>
            <a:r>
              <a:rPr lang="ru-RU" sz="2800" dirty="0" smtClean="0">
                <a:solidFill>
                  <a:srgbClr val="7030A0"/>
                </a:solidFill>
              </a:rPr>
              <a:t>руками воспитателя и </a:t>
            </a:r>
            <a:r>
              <a:rPr lang="ru-RU" sz="2800" dirty="0">
                <a:solidFill>
                  <a:srgbClr val="7030A0"/>
                </a:solidFill>
              </a:rPr>
              <a:t>родителей.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3780" y="4045367"/>
            <a:ext cx="6129900" cy="262870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:\фото ясли\своими руками\DSCN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51055">
            <a:off x="374313" y="1953528"/>
            <a:ext cx="2959617" cy="2545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H:\фото ясли\своими руками\DSCN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547">
            <a:off x="1774853" y="4145690"/>
            <a:ext cx="3630031" cy="2648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H:\фото ясли\своими руками\DSCN0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8369">
            <a:off x="4072554" y="1894287"/>
            <a:ext cx="2992735" cy="2579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Михаил\Desktop\фото ясли\своими руками\DSCN0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3728">
            <a:off x="6397511" y="3939409"/>
            <a:ext cx="3647005" cy="2485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Михаил\Desktop\фото ясли\своими руками\DSCN0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4063">
            <a:off x="7884954" y="1106129"/>
            <a:ext cx="3099745" cy="2687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7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>
            <a:off x="968433" y="3341716"/>
            <a:ext cx="45719" cy="2699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esktop\фото ясли\своими руками\DSCN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93" y="178322"/>
            <a:ext cx="4352756" cy="3031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ихаил\Desktop\фото ясли\своими руками\DSCN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56" y="3356386"/>
            <a:ext cx="4350293" cy="3108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Михаил\Desktop\фото ясли\своими руками\DSCN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177" y="191491"/>
            <a:ext cx="3674390" cy="3018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Михаил\Desktop\фото ясли\своими руками\DSCN0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0612" y="234466"/>
            <a:ext cx="3358710" cy="2975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Михаил\Desktop\фото ясли\своими руками\DSCN0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130" y="3352801"/>
            <a:ext cx="3669437" cy="3112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Михаил\Desktop\фото ясли\своими руками\DSCN0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00612" y="3352801"/>
            <a:ext cx="3344243" cy="3112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5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оказался не случайным. Систематическая и планомерная работа по данной проблеме помогла повысить у детей уровень сенсорного воспитания, сформировать знания по сенсорному развитию. У детей появился интерес к дидактическим играм. Родители также расширили свои знания по сенсорному воспитанию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2166"/>
            <a:ext cx="8596668" cy="5165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Данная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выбрана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случайно. Именно сенсорное развитие составляет фундамент умственного развития ребенка, является залогом его дальнейшего успешного обучения. С восприятия предметов и явлений окружающего мира начинается познание. От того, как развито у ребенка восприятие и как происходит формирование представлений о внешних свойствах предметов, зависят его познавательные возможности, а также дальнейшее развитие деятельности, речи и более высоких, логических форм мышления.  В младшем дошкольном возрасте познание окружающего мира происходит в игре. Основным средством сенсорного воспитания младших дошкольников являются дидактические игры, основная задача которых –это накопление разнообразного сенсорного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16525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способностей детей через дидактические игры 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194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дидактическим играм; 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-развивать и совершенствовать у детей все виды восприятия;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мелкую моторику рук;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предметно-развивающую среду, способствующую развитию сенсорных способностей детей;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-повысить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родителей по теме «Развитие сенсорных способностей у детей 3-4 лет».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56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 детей уровня сенсорного развития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устойчивого интереса к играм, способствующим сенсорному развитию.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предметно –развивающей среды по сенсорному развитию в группе.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воспитателей и семьи по проблемам развития сенсорных способностей у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консультаций и рекомендаций для родителей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дидактических игр и упражнений.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среды и условий для успешного использования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xmlns="" val="36627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14703"/>
            <a:ext cx="10274445" cy="60186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упражнения, направленные на развитие понятия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по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величине»                               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Собери пирамидку»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фото ясли\величина\DSCN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953" y="2753711"/>
            <a:ext cx="4214648" cy="3037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фото ясли\величина\DSCN0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931" y="2764220"/>
            <a:ext cx="4887310" cy="3016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69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25" y="0"/>
            <a:ext cx="8954814" cy="63259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развитие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формы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форме»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5627"/>
            <a:ext cx="12542719" cy="60119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фото ясли\форма\DSCN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451" y="1324304"/>
            <a:ext cx="3980508" cy="4151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H:\фото ясли\форма\DSCN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34" y="1324304"/>
            <a:ext cx="3649756" cy="4151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H:\фото ясли\форма\DSCN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9349" y="1245475"/>
            <a:ext cx="3875605" cy="4219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91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8" y="1744717"/>
            <a:ext cx="10950595" cy="32687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упражнения, направленные на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соотносить по цвету.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9135" y="3055039"/>
            <a:ext cx="3334223" cy="337901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:\фото ясли\цвет\DSCN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1849820"/>
            <a:ext cx="5087006" cy="3899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H:\фото ясли\цвет\DSCN0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5277">
            <a:off x="381473" y="2335272"/>
            <a:ext cx="3866531" cy="3743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:\фото ясли\цвет\DSCN0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9326">
            <a:off x="7980089" y="1806139"/>
            <a:ext cx="3975738" cy="3932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70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402</Words>
  <Application>Microsoft Office PowerPoint</Application>
  <PresentationFormat>Произвольный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бюджетное дошкольное общеобразовательное учреждение « Детский сад №1»   Тема: «Развитие сенсорных способностей у детей 3-4 лет через дидактические игры и упражнения» </vt:lpstr>
      <vt:lpstr>Актуальность</vt:lpstr>
      <vt:lpstr>Цель</vt:lpstr>
      <vt:lpstr>Задачи </vt:lpstr>
      <vt:lpstr>Предполагаемые результаты</vt:lpstr>
      <vt:lpstr>Этапы </vt:lpstr>
      <vt:lpstr>Основной (практический)</vt:lpstr>
      <vt:lpstr>Игры и упражнения, направленные на развитие понятия формы                                                                «Подбери по форме»</vt:lpstr>
      <vt:lpstr>Игры и упражнения, направленные на развитие умения соотносить по цвету.        </vt:lpstr>
      <vt:lpstr>Слайд 10</vt:lpstr>
      <vt:lpstr>Слайд 11</vt:lpstr>
      <vt:lpstr>Игры и упражнения, направленные на развитие тактильных ощущений             </vt:lpstr>
      <vt:lpstr>Игры и упражнения, направленные на развитие слухового восприятия:</vt:lpstr>
      <vt:lpstr>                                Работа с родителями Индивидуальные беседы с родителями по вопросам развития сенсорных способностей; Консультации: « Что такое сенсорика и почему необходимо её развивать»; «Развитие сенсорных способностей у детей младшего дошкольного возраста»; «Развиваем тактильные ощущения»; « Игры с водой»; Папка-передвижка «Развиваем сенсорику дома»; Привлечение родителей к изготовлению игр по сенсорному развитию детей. </vt:lpstr>
      <vt:lpstr>Выставка дидактических игр, сделанных руками воспитателя и родителей. </vt:lpstr>
      <vt:lpstr>Слайд 16</vt:lpstr>
      <vt:lpstr>Итог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№5 «Крепыш» Проект Тема: «Развитие сенсорных способностей у детей 3-4 лет через дидактические игры и упражнения»</dc:title>
  <dc:creator>User</dc:creator>
  <cp:lastModifiedBy>Михаил</cp:lastModifiedBy>
  <cp:revision>63</cp:revision>
  <dcterms:created xsi:type="dcterms:W3CDTF">2015-11-04T14:49:11Z</dcterms:created>
  <dcterms:modified xsi:type="dcterms:W3CDTF">2017-02-04T14:32:26Z</dcterms:modified>
</cp:coreProperties>
</file>