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1" r:id="rId10"/>
    <p:sldId id="272" r:id="rId11"/>
    <p:sldId id="264" r:id="rId12"/>
    <p:sldId id="265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рисунок курочки ряб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241" y="189187"/>
            <a:ext cx="6060254" cy="639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6483" y="189186"/>
            <a:ext cx="5596759" cy="639028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Творческий проект по русской народной </a:t>
            </a:r>
            <a:br>
              <a:rPr lang="ru-RU" dirty="0"/>
            </a:br>
            <a:r>
              <a:rPr lang="ru-RU" dirty="0"/>
              <a:t> сказке «Курочка </a:t>
            </a:r>
            <a:r>
              <a:rPr lang="ru-RU" dirty="0" smtClean="0"/>
              <a:t> </a:t>
            </a:r>
            <a:r>
              <a:rPr lang="ru-RU" dirty="0"/>
              <a:t>Ряба</a:t>
            </a:r>
            <a:r>
              <a:rPr lang="ru-RU" dirty="0" smtClean="0"/>
              <a:t>»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2800" dirty="0" smtClean="0"/>
              <a:t>в 1 Младшей </a:t>
            </a:r>
            <a:r>
              <a:rPr lang="ru-RU" sz="2800" dirty="0" smtClean="0"/>
              <a:t>группе </a:t>
            </a:r>
            <a:br>
              <a:rPr lang="ru-RU" sz="2800" dirty="0" smtClean="0"/>
            </a:br>
            <a:r>
              <a:rPr lang="ru-RU" sz="2800" dirty="0" smtClean="0"/>
              <a:t>№2 «Мотылек»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11159" y="5533697"/>
            <a:ext cx="5382336" cy="1045779"/>
          </a:xfrm>
        </p:spPr>
        <p:txBody>
          <a:bodyPr/>
          <a:lstStyle/>
          <a:p>
            <a:pPr algn="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Подготовила воспитатель : 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  <a:p>
            <a:pPr algn="r"/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Самерханова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Т.А.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945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794338" y="3815827"/>
            <a:ext cx="32688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Подвижная игра «Вышла курочка гулять»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02" y="836675"/>
            <a:ext cx="2076857" cy="27805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509" y="375010"/>
            <a:ext cx="1902669" cy="25473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862" y="1115978"/>
            <a:ext cx="2727642" cy="2037313"/>
          </a:xfrm>
          <a:prstGeom prst="rect">
            <a:avLst/>
          </a:prstGeom>
        </p:spPr>
      </p:pic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37539" y="772779"/>
            <a:ext cx="2246292" cy="293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973409" y="559676"/>
            <a:ext cx="25745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рисование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«Зернышки для курочки»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611482" y="387435"/>
            <a:ext cx="3643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Лепка «Покормим цыплёнка»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338" y="4385251"/>
            <a:ext cx="2930687" cy="218897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827654" y="3446495"/>
            <a:ext cx="2367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Рисование «Яичко»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864" y="3915675"/>
            <a:ext cx="2073881" cy="27651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58" y="3954326"/>
            <a:ext cx="2015904" cy="26878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406" y="3362272"/>
            <a:ext cx="2402031" cy="320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1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00856" y="307426"/>
            <a:ext cx="4997669" cy="827691"/>
          </a:xfrm>
        </p:spPr>
        <p:txBody>
          <a:bodyPr>
            <a:noAutofit/>
          </a:bodyPr>
          <a:lstStyle/>
          <a:p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773390" y="741584"/>
            <a:ext cx="3982391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этап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Выставка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поделок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приемной комнате;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Обобщение опыта работы: выступление на педсовете.</a:t>
            </a:r>
            <a:endParaRPr lang="ru-RU" sz="24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Картинки по запросу картинки курочки ряб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926" y="3346726"/>
            <a:ext cx="3725808" cy="306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тинки по запросу картинки курочки ряб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525" y="4141368"/>
            <a:ext cx="3720662" cy="247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Картинки по запросу картинки курочки ряб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7" y="38221"/>
            <a:ext cx="3174617" cy="19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Картинки по запросу картинки курочки ряб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82" y="2432241"/>
            <a:ext cx="2705253" cy="398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артинки по запросу картинки курочки ряб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552" y="307425"/>
            <a:ext cx="2853558" cy="367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90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00856" y="307426"/>
            <a:ext cx="4997669" cy="1647498"/>
          </a:xfrm>
        </p:spPr>
        <p:txBody>
          <a:bodyPr>
            <a:noAutofit/>
          </a:bodyPr>
          <a:lstStyle/>
          <a:p>
            <a:r>
              <a:rPr lang="ru-RU" sz="3600" b="1" dirty="0"/>
              <a:t>Результат проекта: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72055" y="1560787"/>
            <a:ext cx="100584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У </a:t>
            </a:r>
            <a:r>
              <a:rPr lang="ru-RU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малышей появились интерес и эмоциональная отзывчивость к русскому фольклору, начало умения рассказывать сказку «Курочка - Ряба».</a:t>
            </a:r>
          </a:p>
          <a:p>
            <a:r>
              <a:rPr lang="ru-RU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       Родители приняли </a:t>
            </a:r>
            <a:r>
              <a:rPr lang="ru-RU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участие </a:t>
            </a:r>
            <a:r>
              <a:rPr lang="ru-RU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в жизни группы: изготовили </a:t>
            </a:r>
            <a:r>
              <a:rPr lang="ru-RU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поделки </a:t>
            </a:r>
            <a:r>
              <a:rPr lang="ru-RU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своими руками. Повысилась компетентность родителей в использовании малых форм фольклора в совместной деятельности с ребенком дома. </a:t>
            </a:r>
          </a:p>
          <a:p>
            <a:r>
              <a:rPr lang="ru-RU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Обогатилась развивающая среда приемной комнаты. </a:t>
            </a:r>
            <a:r>
              <a:rPr lang="ru-RU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Картины, поделки</a:t>
            </a:r>
            <a:r>
              <a:rPr lang="ru-RU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изготовленные родителями, могут служить иллюстративным материалом на занятиях по ознакомлению с окружающим миром и развитию речи.</a:t>
            </a:r>
          </a:p>
        </p:txBody>
      </p:sp>
    </p:spTree>
    <p:extLst>
      <p:ext uri="{BB962C8B-B14F-4D97-AF65-F5344CB8AC3E}">
        <p14:creationId xmlns:p14="http://schemas.microsoft.com/office/powerpoint/2010/main" val="12122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9986" y="1778085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В дальнейшей работе по театрализованной деятельности необходимо создать больше атрибутов (костюмы, другие виды театров) .</a:t>
            </a:r>
          </a:p>
          <a:p>
            <a:pPr lvl="0"/>
            <a: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Продолжать знакомство детей с любимыми сказками.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647090" y="85475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Перспективы:</a:t>
            </a: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/>
            </a:r>
            <a:b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737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97205" y="901355"/>
            <a:ext cx="7398500" cy="5927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Список используемой литературы:</a:t>
            </a:r>
            <a:endParaRPr lang="ru-RU" sz="3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76552" y="2396358"/>
            <a:ext cx="10026869" cy="2858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400" dirty="0">
                <a:solidFill>
                  <a:schemeClr val="bg2">
                    <a:lumMod val="20000"/>
                    <a:lumOff val="80000"/>
                  </a:schemeClr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Основная общеобразовательная программа дошкольного образования «От рождения до школы», под редакцией Н.Е. </a:t>
            </a:r>
            <a:r>
              <a:rPr lang="ru-RU" sz="24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Вераксы</a:t>
            </a:r>
            <a:r>
              <a:rPr lang="ru-RU" sz="2400" dirty="0">
                <a:solidFill>
                  <a:schemeClr val="bg2">
                    <a:lumMod val="20000"/>
                    <a:lumOff val="80000"/>
                  </a:schemeClr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Т.С. Комаровой, М.А. Васильевой, изд. Москва, «Мозаика - Синтез», 2015 г</a:t>
            </a:r>
            <a:r>
              <a:rPr lang="ru-RU" sz="24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endParaRPr lang="ru-RU" sz="2400" dirty="0">
              <a:solidFill>
                <a:schemeClr val="bg2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400" dirty="0">
                <a:solidFill>
                  <a:schemeClr val="bg2">
                    <a:lumMod val="20000"/>
                    <a:lumOff val="80000"/>
                  </a:schemeClr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Евдокимова Е.С. «Технология проектирования в ДОУ», изд. Москва, «Творческий центр «Сфера»», 2006 г.</a:t>
            </a:r>
            <a:endParaRPr lang="ru-RU" sz="2400" dirty="0">
              <a:solidFill>
                <a:schemeClr val="bg2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90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3296" y="599090"/>
            <a:ext cx="4493173" cy="2396359"/>
          </a:xfrm>
        </p:spPr>
        <p:txBody>
          <a:bodyPr>
            <a:normAutofit/>
          </a:bodyPr>
          <a:lstStyle/>
          <a:p>
            <a:r>
              <a:rPr lang="ru-RU" sz="3600" b="1" dirty="0"/>
              <a:t>Вид</a:t>
            </a:r>
            <a:r>
              <a:rPr lang="ru-RU" sz="3600" dirty="0"/>
              <a:t>:  семейный;</a:t>
            </a:r>
            <a:br>
              <a:rPr lang="ru-RU" sz="3600" dirty="0"/>
            </a:br>
            <a:r>
              <a:rPr lang="ru-RU" dirty="0"/>
              <a:t>           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9449" y="2128346"/>
            <a:ext cx="6117020" cy="1045779"/>
          </a:xfrm>
        </p:spPr>
        <p:txBody>
          <a:bodyPr>
            <a:normAutofit/>
          </a:bodyPr>
          <a:lstStyle/>
          <a:p>
            <a:pPr algn="r"/>
            <a:r>
              <a:rPr lang="ru-RU" sz="2800" dirty="0"/>
              <a:t>краткосрочный </a:t>
            </a:r>
            <a:r>
              <a:rPr lang="ru-RU" sz="2800" dirty="0" smtClean="0"/>
              <a:t>(2 недели)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3074" name="Picture 2" descr="Картинки по запросу картинки курочки ряб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628" y="2737818"/>
            <a:ext cx="5218386" cy="393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67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40069" y="685799"/>
            <a:ext cx="9522371" cy="1284891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 реализации проекта:</a:t>
            </a:r>
            <a:r>
              <a:rPr lang="ru-RU" sz="32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82869" y="1814342"/>
            <a:ext cx="9758855" cy="4665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Большое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внимание педагогами группы уделяется организации предметно-развивающей среды в группе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младшего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возраста. Учитывается возраст детей, их желания, самостоятельно-игровая деятельность. 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Чтобы помочь малышам пройти адаптационный период с хорошим настроением и  с удовольствием посещать детский сад, привлечем  родителей к оформлению приемной, небольшого пространства, в котором находятся родители вместе с малышами утром, когда приводят детей в детский сад, и вечером, когда спешат забрать после рабочего дня.  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раннего возраста мы знакомим детей с устным народным творчеством: сказками,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потешками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 прибаутками, которые с давних времен живут в быту, забавляют и развивают малышей. Знакомство с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фольклорными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произведениями приобщает детей к художественному наследию своей национальной культуры. Считаем, что повысить  интерес малышей к фольклору поможет наглядность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94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63007" y="685799"/>
            <a:ext cx="4461641" cy="386256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Ценность проекта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4211" y="2267913"/>
            <a:ext cx="10178229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одители </a:t>
            </a:r>
            <a:r>
              <a:rPr lang="ru-RU" sz="28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своими руками создают </a:t>
            </a:r>
            <a:r>
              <a:rPr lang="ru-RU" sz="2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поделки </a:t>
            </a:r>
            <a:r>
              <a:rPr lang="ru-RU" sz="28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русской народной сказке «Курочка - Ряба». Выставка </a:t>
            </a:r>
            <a:r>
              <a:rPr lang="ru-RU" sz="2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поделок </a:t>
            </a:r>
            <a:r>
              <a:rPr lang="ru-RU" sz="28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приемной станет результатом общения, совместной работы </a:t>
            </a:r>
            <a:r>
              <a:rPr lang="ru-RU" sz="2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воспитателей </a:t>
            </a:r>
            <a:r>
              <a:rPr lang="ru-RU" sz="28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родителей, доставит хорошее настроение малышам, повысит их интерес к народному фольклору. Также обогатится развивающая среда приемной.</a:t>
            </a:r>
            <a:endParaRPr lang="ru-RU" sz="2800" dirty="0">
              <a:solidFill>
                <a:schemeClr val="bg2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38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3297" y="1813033"/>
            <a:ext cx="8529143" cy="1134040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проектной деятельности:</a:t>
            </a:r>
            <a:r>
              <a:rPr lang="ru-RU" sz="3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53406" y="2253390"/>
            <a:ext cx="6096000" cy="105195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Создать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развивающую среду с участием родителей.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Картинки по запросу картинки курочки ряб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97" y="3999029"/>
            <a:ext cx="3281637" cy="218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Картинки по запросу картинки курочки ряб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451" y="3999028"/>
            <a:ext cx="3320907" cy="220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34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22483" y="701565"/>
            <a:ext cx="7189075" cy="1221829"/>
          </a:xfrm>
        </p:spPr>
        <p:txBody>
          <a:bodyPr>
            <a:normAutofit fontScale="90000"/>
          </a:bodyPr>
          <a:lstStyle/>
          <a:p>
            <a:r>
              <a:rPr lang="ru-RU" sz="3100" b="1" dirty="0"/>
              <a:t>Задачи проектной деятельности: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4759" y="1560786"/>
            <a:ext cx="9601199" cy="4966138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- помочь малышам пройти адаптационный период с хорошим настроением;	</a:t>
            </a:r>
          </a:p>
          <a:p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- продолжать воспитывать у детей с раннего возраста интерес к русской народной сказке с помощью наглядности;</a:t>
            </a:r>
          </a:p>
          <a:p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- развивать речь детей;</a:t>
            </a:r>
          </a:p>
          <a:p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- расширить представление малышей об окружающем мире;</a:t>
            </a:r>
          </a:p>
          <a:p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- вызвать у родителей желание изготовить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поделку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по русской народной сказке «КУРОЧКА - РЯБА».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73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55379" y="685799"/>
            <a:ext cx="9207061" cy="79616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Реализация проектной деятельности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4211" y="1480518"/>
            <a:ext cx="10777320" cy="5064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этап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Разработка проекта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с родителями: </a:t>
            </a:r>
            <a:endParaRPr lang="ru-RU" sz="2800" dirty="0">
              <a:solidFill>
                <a:schemeClr val="accent3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обратить внимание родителей на значение русской народной сказки для детей раннего возраста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дать рекомендации по созданию продуктивной деятельности: изготовить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поделки любого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формата по русской народной сказке «Курочка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Ряба»;</a:t>
            </a:r>
            <a:endParaRPr lang="ru-RU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обсудить всевозможные варианты работ: аппликация, рисунок, коллаж.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47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рисунок курочки ряб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491" y="4012598"/>
            <a:ext cx="3669972" cy="269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00856" y="307426"/>
            <a:ext cx="4997669" cy="827691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2 этап - Практическая часть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61242" y="1135117"/>
            <a:ext cx="956966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1.Продуктивная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деятельность родителей</a:t>
            </a: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2.Работа воспитателя с детьми:</a:t>
            </a:r>
          </a:p>
          <a:p>
            <a:r>
              <a:rPr lang="ru-RU" dirty="0"/>
              <a:t>- чтение русской народной сказки « Курочка - Ряба» (рассматривание иллюстраций);</a:t>
            </a:r>
          </a:p>
          <a:p>
            <a:r>
              <a:rPr lang="ru-RU" dirty="0"/>
              <a:t>- показ </a:t>
            </a:r>
            <a:r>
              <a:rPr lang="ru-RU" dirty="0" smtClean="0"/>
              <a:t>театра </a:t>
            </a:r>
            <a:r>
              <a:rPr lang="ru-RU" dirty="0"/>
              <a:t>«Курочка – Ряба»;</a:t>
            </a:r>
          </a:p>
          <a:p>
            <a:r>
              <a:rPr lang="ru-RU" dirty="0"/>
              <a:t>- показ театра игрушек;</a:t>
            </a:r>
          </a:p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Дидактические игры</a:t>
            </a:r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: </a:t>
            </a:r>
            <a:r>
              <a:rPr lang="ru-RU" dirty="0" smtClean="0"/>
              <a:t>«Кто </a:t>
            </a:r>
            <a:r>
              <a:rPr lang="ru-RU" dirty="0"/>
              <a:t>где живет</a:t>
            </a:r>
            <a:r>
              <a:rPr lang="ru-RU" dirty="0" smtClean="0"/>
              <a:t>?»; </a:t>
            </a:r>
            <a:r>
              <a:rPr lang="ru-RU" dirty="0"/>
              <a:t>«Кто в домике живет</a:t>
            </a:r>
            <a:r>
              <a:rPr lang="ru-RU" dirty="0" smtClean="0"/>
              <a:t>?»; «</a:t>
            </a:r>
            <a:r>
              <a:rPr lang="ru-RU" dirty="0"/>
              <a:t>Доскажи словечко</a:t>
            </a:r>
            <a:r>
              <a:rPr lang="ru-RU" dirty="0" smtClean="0"/>
              <a:t>»; </a:t>
            </a:r>
            <a:r>
              <a:rPr lang="ru-RU" dirty="0"/>
              <a:t>«Позови свою маму</a:t>
            </a:r>
            <a:r>
              <a:rPr lang="ru-RU" dirty="0" smtClean="0"/>
              <a:t>»; </a:t>
            </a:r>
            <a:r>
              <a:rPr lang="ru-RU" dirty="0"/>
              <a:t>«Покормим птенчиков</a:t>
            </a:r>
            <a:r>
              <a:rPr lang="ru-RU" dirty="0" smtClean="0"/>
              <a:t>».</a:t>
            </a:r>
            <a:endParaRPr lang="ru-RU" dirty="0"/>
          </a:p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Игра-имитация </a:t>
            </a:r>
            <a:r>
              <a:rPr lang="ru-RU" dirty="0"/>
              <a:t>«Кто Я?».</a:t>
            </a:r>
          </a:p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Подвижная игра </a:t>
            </a:r>
            <a:r>
              <a:rPr lang="ru-RU" dirty="0"/>
              <a:t>«Курочка и цыплята</a:t>
            </a:r>
            <a:r>
              <a:rPr lang="ru-RU" dirty="0" smtClean="0"/>
              <a:t>», </a:t>
            </a:r>
            <a:r>
              <a:rPr lang="ru-RU" dirty="0"/>
              <a:t>«Наседка и цыплята</a:t>
            </a:r>
            <a:r>
              <a:rPr lang="ru-RU" dirty="0" smtClean="0"/>
              <a:t>», «Вышла курочка гулять</a:t>
            </a:r>
            <a:r>
              <a:rPr lang="ru-RU" dirty="0"/>
              <a:t>». </a:t>
            </a:r>
            <a:r>
              <a:rPr lang="ru-RU" dirty="0" smtClean="0"/>
              <a:t>«Куры </a:t>
            </a:r>
            <a:r>
              <a:rPr lang="ru-RU" dirty="0"/>
              <a:t>и </a:t>
            </a:r>
            <a:r>
              <a:rPr lang="ru-RU" dirty="0" smtClean="0"/>
              <a:t>кошка».</a:t>
            </a:r>
            <a:endParaRPr lang="ru-RU" dirty="0"/>
          </a:p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Знакомство с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потешкой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/>
              <a:t>«Курица-красавица у меня жила».</a:t>
            </a:r>
          </a:p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Художественное 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творчество</a:t>
            </a:r>
            <a:r>
              <a:rPr lang="ru-RU" dirty="0" smtClean="0"/>
              <a:t>:  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Лепка</a:t>
            </a:r>
            <a:r>
              <a:rPr lang="ru-RU" dirty="0" smtClean="0"/>
              <a:t> «</a:t>
            </a:r>
            <a:r>
              <a:rPr lang="ru-RU" dirty="0"/>
              <a:t>Покормим цыплёнка</a:t>
            </a:r>
            <a:r>
              <a:rPr lang="ru-RU" dirty="0" smtClean="0"/>
              <a:t>»</a:t>
            </a:r>
            <a:endParaRPr lang="ru-RU" dirty="0"/>
          </a:p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Рисование пальчиками </a:t>
            </a:r>
            <a:r>
              <a:rPr lang="ru-RU" dirty="0"/>
              <a:t>«Курочка клюет зернышки</a:t>
            </a:r>
            <a:r>
              <a:rPr lang="ru-RU" dirty="0" smtClean="0"/>
              <a:t>»,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Пальчиковая игра </a:t>
            </a:r>
            <a:r>
              <a:rPr lang="ru-RU" dirty="0"/>
              <a:t>«Курочка пила водицу».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3.Взаимодействие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с родителями:</a:t>
            </a:r>
          </a:p>
          <a:p>
            <a:r>
              <a:rPr lang="ru-RU" dirty="0"/>
              <a:t>- консультация «Сказки для детей раннего возраста»,</a:t>
            </a:r>
          </a:p>
          <a:p>
            <a:r>
              <a:rPr lang="ru-RU" dirty="0"/>
              <a:t>« Как правильно читать сказку»;</a:t>
            </a:r>
          </a:p>
          <a:p>
            <a:r>
              <a:rPr lang="ru-RU" dirty="0"/>
              <a:t>- практическая помощь, совет при необходимости.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580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4" y="727925"/>
            <a:ext cx="2804133" cy="20944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473" y="768521"/>
            <a:ext cx="2124236" cy="28323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38" y="3624598"/>
            <a:ext cx="2275577" cy="30341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725" y="768521"/>
            <a:ext cx="2804133" cy="20944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83324" y="266260"/>
            <a:ext cx="28041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- чтение русской народной сказки « Курочка - Ряба»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213834" y="248741"/>
            <a:ext cx="34440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(рассматривание иллюстраций);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461176" y="450926"/>
            <a:ext cx="26789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- показ театра «Курочка – Ряба»;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94628" y="3284035"/>
            <a:ext cx="29658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- показ театра игрушек;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363" y="3454005"/>
            <a:ext cx="2403521" cy="320469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9189430" y="3121453"/>
            <a:ext cx="20633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Игра-имитация «Кто Я?».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026208" y="3736426"/>
            <a:ext cx="39340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Пальчиковая игра «Курочка пила водицу».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838" y="4022699"/>
            <a:ext cx="2686218" cy="151099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306" y="5133030"/>
            <a:ext cx="2712303" cy="152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30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212</TotalTime>
  <Words>685</Words>
  <Application>Microsoft Office PowerPoint</Application>
  <PresentationFormat>Широкоэкранный</PresentationFormat>
  <Paragraphs>67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Calibri</vt:lpstr>
      <vt:lpstr>Century Gothic</vt:lpstr>
      <vt:lpstr>Helvetica</vt:lpstr>
      <vt:lpstr>Times New Roman</vt:lpstr>
      <vt:lpstr>Trebuchet MS</vt:lpstr>
      <vt:lpstr>Wingdings 3</vt:lpstr>
      <vt:lpstr>Сектор</vt:lpstr>
      <vt:lpstr>Творческий проект по русской народной   сказке «Курочка  Ряба»  в 1 Младшей группе  №2 «Мотылек» </vt:lpstr>
      <vt:lpstr>Вид:  семейный;             </vt:lpstr>
      <vt:lpstr>Актуальность реализации проекта: </vt:lpstr>
      <vt:lpstr>Ценность проекта: </vt:lpstr>
      <vt:lpstr>Цель проектной деятельности:  </vt:lpstr>
      <vt:lpstr>Задачи проектной деятельности: </vt:lpstr>
      <vt:lpstr>Реализация проектной деятельности</vt:lpstr>
      <vt:lpstr>2 этап - Практическая часть </vt:lpstr>
      <vt:lpstr>Презентация PowerPoint</vt:lpstr>
      <vt:lpstr>Презентация PowerPoint</vt:lpstr>
      <vt:lpstr> </vt:lpstr>
      <vt:lpstr>Результат проекта:  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Творческий проект по русской народной   сказке «Курочка - Ряба» в группе раннего возраста</dc:title>
  <dc:creator>udacha</dc:creator>
  <cp:lastModifiedBy>udacha</cp:lastModifiedBy>
  <cp:revision>23</cp:revision>
  <dcterms:created xsi:type="dcterms:W3CDTF">2016-12-11T15:00:50Z</dcterms:created>
  <dcterms:modified xsi:type="dcterms:W3CDTF">2017-02-02T15:10:16Z</dcterms:modified>
</cp:coreProperties>
</file>