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8" r:id="rId2"/>
    <p:sldId id="280" r:id="rId3"/>
    <p:sldId id="281" r:id="rId4"/>
    <p:sldId id="282" r:id="rId5"/>
    <p:sldId id="265" r:id="rId6"/>
    <p:sldId id="283" r:id="rId7"/>
    <p:sldId id="268" r:id="rId8"/>
    <p:sldId id="285" r:id="rId9"/>
    <p:sldId id="271" r:id="rId10"/>
    <p:sldId id="264" r:id="rId11"/>
    <p:sldId id="269" r:id="rId12"/>
    <p:sldId id="289" r:id="rId13"/>
    <p:sldId id="28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7" autoAdjust="0"/>
    <p:restoredTop sz="94681" autoAdjust="0"/>
  </p:normalViewPr>
  <p:slideViewPr>
    <p:cSldViewPr>
      <p:cViewPr>
        <p:scale>
          <a:sx n="66" d="100"/>
          <a:sy n="66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2"/>
    </p:cViewPr>
  </p:sorterViewPr>
  <p:notesViewPr>
    <p:cSldViewPr>
      <p:cViewPr varScale="1">
        <p:scale>
          <a:sx n="56" d="100"/>
          <a:sy n="56" d="100"/>
        </p:scale>
        <p:origin x="-288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начало года</c:v>
                </c:pt>
                <c:pt idx="1">
                  <c:v>1 полугодие</c:v>
                </c:pt>
                <c:pt idx="2">
                  <c:v>2 полугодие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72</c:v>
                </c:pt>
                <c:pt idx="1">
                  <c:v>81</c:v>
                </c:pt>
                <c:pt idx="2">
                  <c:v>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начало года</c:v>
                </c:pt>
                <c:pt idx="1">
                  <c:v>1 полугодие</c:v>
                </c:pt>
                <c:pt idx="2">
                  <c:v>2 полугодие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70.099999999999994</c:v>
                </c:pt>
                <c:pt idx="1">
                  <c:v>79</c:v>
                </c:pt>
                <c:pt idx="2">
                  <c:v>97.8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начало года</c:v>
                </c:pt>
                <c:pt idx="1">
                  <c:v>1 полугодие</c:v>
                </c:pt>
                <c:pt idx="2">
                  <c:v>2 полугодие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65</c:v>
                </c:pt>
                <c:pt idx="1">
                  <c:v>71</c:v>
                </c:pt>
                <c:pt idx="2">
                  <c:v>98.1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начало года</c:v>
                </c:pt>
                <c:pt idx="1">
                  <c:v>1 полугодие</c:v>
                </c:pt>
                <c:pt idx="2">
                  <c:v>2 полугодие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62.2</c:v>
                </c:pt>
                <c:pt idx="1">
                  <c:v>66</c:v>
                </c:pt>
                <c:pt idx="2">
                  <c:v>98.7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начало года</c:v>
                </c:pt>
                <c:pt idx="1">
                  <c:v>1 полугодие</c:v>
                </c:pt>
                <c:pt idx="2">
                  <c:v>2 полугодие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68</c:v>
                </c:pt>
                <c:pt idx="1">
                  <c:v>70</c:v>
                </c:pt>
                <c:pt idx="2">
                  <c:v>98.5</c:v>
                </c:pt>
              </c:numCache>
            </c:numRef>
          </c:val>
        </c:ser>
        <c:axId val="50891392"/>
        <c:axId val="50901376"/>
      </c:barChart>
      <c:catAx>
        <c:axId val="50891392"/>
        <c:scaling>
          <c:orientation val="minMax"/>
        </c:scaling>
        <c:axPos val="b"/>
        <c:tickLblPos val="nextTo"/>
        <c:crossAx val="50901376"/>
        <c:crosses val="autoZero"/>
        <c:auto val="1"/>
        <c:lblAlgn val="ctr"/>
        <c:lblOffset val="100"/>
      </c:catAx>
      <c:valAx>
        <c:axId val="50901376"/>
        <c:scaling>
          <c:orientation val="minMax"/>
        </c:scaling>
        <c:axPos val="l"/>
        <c:majorGridlines/>
        <c:numFmt formatCode="General" sourceLinked="1"/>
        <c:tickLblPos val="nextTo"/>
        <c:crossAx val="5089139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2C3519-2559-44AE-AD0D-DC7FAB50FE5C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5051C6-B3F4-4709-82EC-6BCC76796026}">
      <dgm:prSet phldrT="[Текст]" phldr="1"/>
      <dgm:spPr/>
      <dgm:t>
        <a:bodyPr/>
        <a:lstStyle/>
        <a:p>
          <a:endParaRPr lang="ru-RU" dirty="0"/>
        </a:p>
      </dgm:t>
    </dgm:pt>
    <dgm:pt modelId="{C293001F-4B8A-4B21-AA80-59F2E1EC2398}" type="parTrans" cxnId="{FFBEDF60-D82A-4F12-AEB6-9C5C66B51F71}">
      <dgm:prSet/>
      <dgm:spPr/>
      <dgm:t>
        <a:bodyPr/>
        <a:lstStyle/>
        <a:p>
          <a:endParaRPr lang="ru-RU"/>
        </a:p>
      </dgm:t>
    </dgm:pt>
    <dgm:pt modelId="{F52ED766-3A32-4104-8DD1-E2DB7E42EA01}" type="sibTrans" cxnId="{FFBEDF60-D82A-4F12-AEB6-9C5C66B51F71}">
      <dgm:prSet/>
      <dgm:spPr/>
      <dgm:t>
        <a:bodyPr/>
        <a:lstStyle/>
        <a:p>
          <a:endParaRPr lang="ru-RU"/>
        </a:p>
      </dgm:t>
    </dgm:pt>
    <dgm:pt modelId="{7109CBD4-73BA-4C77-9256-0290C1B8D6A2}">
      <dgm:prSet phldrT="[Текст]" custT="1"/>
      <dgm:spPr/>
      <dgm:t>
        <a:bodyPr/>
        <a:lstStyle/>
        <a:p>
          <a:endParaRPr lang="ru-RU" sz="1400" dirty="0"/>
        </a:p>
      </dgm:t>
    </dgm:pt>
    <dgm:pt modelId="{6B0109DC-BD80-4D8C-B883-C66AB573178E}" type="parTrans" cxnId="{DF642AC3-8DB4-44A4-9E72-9F815AF456AD}">
      <dgm:prSet/>
      <dgm:spPr/>
      <dgm:t>
        <a:bodyPr/>
        <a:lstStyle/>
        <a:p>
          <a:endParaRPr lang="ru-RU"/>
        </a:p>
      </dgm:t>
    </dgm:pt>
    <dgm:pt modelId="{76F1824C-129C-418A-96DE-4F8916300D94}" type="sibTrans" cxnId="{DF642AC3-8DB4-44A4-9E72-9F815AF456AD}">
      <dgm:prSet/>
      <dgm:spPr/>
      <dgm:t>
        <a:bodyPr/>
        <a:lstStyle/>
        <a:p>
          <a:endParaRPr lang="ru-RU"/>
        </a:p>
      </dgm:t>
    </dgm:pt>
    <dgm:pt modelId="{A2420292-629C-4E3E-9EF4-55A9D9F081BB}">
      <dgm:prSet phldrT="[Текст]" phldr="1"/>
      <dgm:spPr/>
      <dgm:t>
        <a:bodyPr/>
        <a:lstStyle/>
        <a:p>
          <a:endParaRPr lang="ru-RU" dirty="0"/>
        </a:p>
      </dgm:t>
    </dgm:pt>
    <dgm:pt modelId="{2BC3E818-1D2D-4E4B-9E64-4AA4383C58DF}" type="parTrans" cxnId="{5142A42C-7225-46B9-B2D3-EEE6B95329A0}">
      <dgm:prSet/>
      <dgm:spPr/>
      <dgm:t>
        <a:bodyPr/>
        <a:lstStyle/>
        <a:p>
          <a:endParaRPr lang="ru-RU"/>
        </a:p>
      </dgm:t>
    </dgm:pt>
    <dgm:pt modelId="{2C4E0C04-4778-49C3-8AA8-E235B0DE34A4}" type="sibTrans" cxnId="{5142A42C-7225-46B9-B2D3-EEE6B95329A0}">
      <dgm:prSet/>
      <dgm:spPr/>
      <dgm:t>
        <a:bodyPr/>
        <a:lstStyle/>
        <a:p>
          <a:endParaRPr lang="ru-RU"/>
        </a:p>
      </dgm:t>
    </dgm:pt>
    <dgm:pt modelId="{ED5BCE70-C6AB-4883-84FA-A8595F862F6B}">
      <dgm:prSet phldrT="[Текст]"/>
      <dgm:spPr/>
      <dgm:t>
        <a:bodyPr/>
        <a:lstStyle/>
        <a:p>
          <a:endParaRPr lang="ru-RU" sz="1100" dirty="0"/>
        </a:p>
      </dgm:t>
    </dgm:pt>
    <dgm:pt modelId="{1A7C723E-B4B8-4A9D-8751-8F9F703CC4FE}" type="parTrans" cxnId="{B585C132-D934-434E-AC65-3ACFC21D263F}">
      <dgm:prSet/>
      <dgm:spPr/>
      <dgm:t>
        <a:bodyPr/>
        <a:lstStyle/>
        <a:p>
          <a:endParaRPr lang="ru-RU"/>
        </a:p>
      </dgm:t>
    </dgm:pt>
    <dgm:pt modelId="{3EBDCCAC-3E8A-4CFE-8B39-7DEAEA4A5F14}" type="sibTrans" cxnId="{B585C132-D934-434E-AC65-3ACFC21D263F}">
      <dgm:prSet/>
      <dgm:spPr/>
      <dgm:t>
        <a:bodyPr/>
        <a:lstStyle/>
        <a:p>
          <a:endParaRPr lang="ru-RU"/>
        </a:p>
      </dgm:t>
    </dgm:pt>
    <dgm:pt modelId="{29AF3BDD-AD17-4EC4-8837-9D201C7265E9}">
      <dgm:prSet phldrT="[Текст]" phldr="1"/>
      <dgm:spPr/>
      <dgm:t>
        <a:bodyPr/>
        <a:lstStyle/>
        <a:p>
          <a:endParaRPr lang="ru-RU" dirty="0"/>
        </a:p>
      </dgm:t>
    </dgm:pt>
    <dgm:pt modelId="{8631367D-63A2-42AC-B98B-A41B6620F526}" type="parTrans" cxnId="{003969E4-5074-488D-848C-C40599297F66}">
      <dgm:prSet/>
      <dgm:spPr/>
      <dgm:t>
        <a:bodyPr/>
        <a:lstStyle/>
        <a:p>
          <a:endParaRPr lang="ru-RU"/>
        </a:p>
      </dgm:t>
    </dgm:pt>
    <dgm:pt modelId="{08B4338C-4729-48FD-AF60-5F1EF362D876}" type="sibTrans" cxnId="{003969E4-5074-488D-848C-C40599297F66}">
      <dgm:prSet/>
      <dgm:spPr/>
      <dgm:t>
        <a:bodyPr/>
        <a:lstStyle/>
        <a:p>
          <a:endParaRPr lang="ru-RU"/>
        </a:p>
      </dgm:t>
    </dgm:pt>
    <dgm:pt modelId="{BE51E3C6-C651-4370-A361-26714C1439B4}">
      <dgm:prSet phldrT="[Текст]" custT="1"/>
      <dgm:spPr/>
      <dgm:t>
        <a:bodyPr/>
        <a:lstStyle/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04C3117-5491-4974-972D-1553E8E5BA77}" type="parTrans" cxnId="{E55DDE90-D6EC-4880-90A6-D976DB694092}">
      <dgm:prSet/>
      <dgm:spPr/>
      <dgm:t>
        <a:bodyPr/>
        <a:lstStyle/>
        <a:p>
          <a:endParaRPr lang="ru-RU"/>
        </a:p>
      </dgm:t>
    </dgm:pt>
    <dgm:pt modelId="{BBE7E251-B6C0-454A-A88E-3BF42A5476A7}" type="sibTrans" cxnId="{E55DDE90-D6EC-4880-90A6-D976DB694092}">
      <dgm:prSet/>
      <dgm:spPr/>
      <dgm:t>
        <a:bodyPr/>
        <a:lstStyle/>
        <a:p>
          <a:endParaRPr lang="ru-RU"/>
        </a:p>
      </dgm:t>
    </dgm:pt>
    <dgm:pt modelId="{34699F20-D049-45E7-97CB-0907941A1A88}">
      <dgm:prSet phldrT="[Текст]" custT="1"/>
      <dgm:spPr/>
      <dgm:t>
        <a:bodyPr/>
        <a:lstStyle/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069614C-047E-4F77-BEAA-14419DE86EA3}" type="parTrans" cxnId="{41163943-7C5F-46CB-8521-2DDF94E8CBA3}">
      <dgm:prSet/>
      <dgm:spPr/>
      <dgm:t>
        <a:bodyPr/>
        <a:lstStyle/>
        <a:p>
          <a:endParaRPr lang="ru-RU"/>
        </a:p>
      </dgm:t>
    </dgm:pt>
    <dgm:pt modelId="{4837169D-3953-423D-A8E7-1C3B5FC1B99A}" type="sibTrans" cxnId="{41163943-7C5F-46CB-8521-2DDF94E8CBA3}">
      <dgm:prSet/>
      <dgm:spPr/>
      <dgm:t>
        <a:bodyPr/>
        <a:lstStyle/>
        <a:p>
          <a:endParaRPr lang="ru-RU"/>
        </a:p>
      </dgm:t>
    </dgm:pt>
    <dgm:pt modelId="{B65DE9F1-BC96-4E1B-BD10-0C3E5194D31E}">
      <dgm:prSet custT="1"/>
      <dgm:spPr/>
      <dgm:t>
        <a:bodyPr/>
        <a:lstStyle/>
        <a:p>
          <a:endParaRPr lang="ru-RU" sz="1400" b="0" i="0" dirty="0">
            <a:latin typeface="Times New Roman" pitchFamily="18" charset="0"/>
            <a:cs typeface="Times New Roman" pitchFamily="18" charset="0"/>
          </a:endParaRPr>
        </a:p>
      </dgm:t>
    </dgm:pt>
    <dgm:pt modelId="{D0F43F83-CE73-4AE4-8DC7-F00C94640AF2}" type="parTrans" cxnId="{DC76DCF6-5606-493C-88E1-4FF4E3BBBA77}">
      <dgm:prSet/>
      <dgm:spPr/>
      <dgm:t>
        <a:bodyPr/>
        <a:lstStyle/>
        <a:p>
          <a:endParaRPr lang="ru-RU"/>
        </a:p>
      </dgm:t>
    </dgm:pt>
    <dgm:pt modelId="{D0676A9C-2293-4A79-94FE-0852A7413880}" type="sibTrans" cxnId="{DC76DCF6-5606-493C-88E1-4FF4E3BBBA77}">
      <dgm:prSet/>
      <dgm:spPr/>
      <dgm:t>
        <a:bodyPr/>
        <a:lstStyle/>
        <a:p>
          <a:endParaRPr lang="ru-RU"/>
        </a:p>
      </dgm:t>
    </dgm:pt>
    <dgm:pt modelId="{328F648E-47A7-4AF2-A549-F0BB712414B2}">
      <dgm:prSet custT="1"/>
      <dgm:spPr/>
      <dgm:t>
        <a:bodyPr/>
        <a:lstStyle/>
        <a:p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воспитание у ребенка любви и привязанности к своей семье, дому, детскому саду, улице, городу;</a:t>
          </a:r>
          <a:endParaRPr lang="ru-RU" sz="1400" b="0" i="0" dirty="0">
            <a:latin typeface="Times New Roman" pitchFamily="18" charset="0"/>
            <a:cs typeface="Times New Roman" pitchFamily="18" charset="0"/>
          </a:endParaRPr>
        </a:p>
      </dgm:t>
    </dgm:pt>
    <dgm:pt modelId="{E392428C-4479-46F7-8532-753662C60740}" type="parTrans" cxnId="{AC6110A2-B6E3-45BD-89D9-56ECABEB918D}">
      <dgm:prSet/>
      <dgm:spPr/>
      <dgm:t>
        <a:bodyPr/>
        <a:lstStyle/>
        <a:p>
          <a:endParaRPr lang="ru-RU"/>
        </a:p>
      </dgm:t>
    </dgm:pt>
    <dgm:pt modelId="{47B98C16-F55D-4EB4-92E1-E00F493F5CDF}" type="sibTrans" cxnId="{AC6110A2-B6E3-45BD-89D9-56ECABEB918D}">
      <dgm:prSet/>
      <dgm:spPr/>
      <dgm:t>
        <a:bodyPr/>
        <a:lstStyle/>
        <a:p>
          <a:endParaRPr lang="ru-RU"/>
        </a:p>
      </dgm:t>
    </dgm:pt>
    <dgm:pt modelId="{A8D55D17-A725-496F-9EE5-1B78D88C236A}">
      <dgm:prSet custT="1"/>
      <dgm:spPr/>
      <dgm:t>
        <a:bodyPr/>
        <a:lstStyle/>
        <a:p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 формирование бережного отношения к природе и всему живому;</a:t>
          </a:r>
          <a:endParaRPr lang="ru-RU" sz="1400" b="0" i="0" dirty="0">
            <a:latin typeface="Times New Roman" pitchFamily="18" charset="0"/>
            <a:cs typeface="Times New Roman" pitchFamily="18" charset="0"/>
          </a:endParaRPr>
        </a:p>
      </dgm:t>
    </dgm:pt>
    <dgm:pt modelId="{BA3BFFF3-78A2-4689-90BE-63436BA42BE2}" type="parTrans" cxnId="{7364AB6C-26C9-4396-BD8A-39E36F142021}">
      <dgm:prSet/>
      <dgm:spPr/>
      <dgm:t>
        <a:bodyPr/>
        <a:lstStyle/>
        <a:p>
          <a:endParaRPr lang="ru-RU"/>
        </a:p>
      </dgm:t>
    </dgm:pt>
    <dgm:pt modelId="{BA001453-8DEC-4ED6-B697-18DB526B4DFC}" type="sibTrans" cxnId="{7364AB6C-26C9-4396-BD8A-39E36F142021}">
      <dgm:prSet/>
      <dgm:spPr/>
      <dgm:t>
        <a:bodyPr/>
        <a:lstStyle/>
        <a:p>
          <a:endParaRPr lang="ru-RU"/>
        </a:p>
      </dgm:t>
    </dgm:pt>
    <dgm:pt modelId="{E0396A1F-AF09-495F-AA64-F8EED39E0AA9}">
      <dgm:prSet custT="1"/>
      <dgm:spPr/>
      <dgm:t>
        <a:bodyPr/>
        <a:lstStyle/>
        <a:p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 воспитание уважения к труду;</a:t>
          </a:r>
          <a:endParaRPr lang="ru-RU" sz="1400" b="0" i="0" dirty="0">
            <a:latin typeface="Times New Roman" pitchFamily="18" charset="0"/>
            <a:cs typeface="Times New Roman" pitchFamily="18" charset="0"/>
          </a:endParaRPr>
        </a:p>
      </dgm:t>
    </dgm:pt>
    <dgm:pt modelId="{832C08C3-6649-4556-B11E-661CF6D5C6F1}" type="parTrans" cxnId="{DC1D3073-0AC5-48A0-B501-CC4DFB73612D}">
      <dgm:prSet/>
      <dgm:spPr/>
      <dgm:t>
        <a:bodyPr/>
        <a:lstStyle/>
        <a:p>
          <a:endParaRPr lang="ru-RU"/>
        </a:p>
      </dgm:t>
    </dgm:pt>
    <dgm:pt modelId="{47224963-AE9C-409D-AC17-FFC506DD5F2D}" type="sibTrans" cxnId="{DC1D3073-0AC5-48A0-B501-CC4DFB73612D}">
      <dgm:prSet/>
      <dgm:spPr/>
      <dgm:t>
        <a:bodyPr/>
        <a:lstStyle/>
        <a:p>
          <a:endParaRPr lang="ru-RU"/>
        </a:p>
      </dgm:t>
    </dgm:pt>
    <dgm:pt modelId="{4167185E-1C43-45E3-A40A-B0B300DBF33E}">
      <dgm:prSet custT="1"/>
      <dgm:spPr/>
      <dgm:t>
        <a:bodyPr/>
        <a:lstStyle/>
        <a:p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знакомство детей с символами государства (герб, флаг, гимн);</a:t>
          </a:r>
          <a:endParaRPr lang="ru-RU" sz="1400" b="0" i="0" dirty="0">
            <a:latin typeface="Times New Roman" pitchFamily="18" charset="0"/>
            <a:cs typeface="Times New Roman" pitchFamily="18" charset="0"/>
          </a:endParaRPr>
        </a:p>
      </dgm:t>
    </dgm:pt>
    <dgm:pt modelId="{9A4B2052-BABB-4EEC-AAB9-6DE6D7CA2A71}" type="parTrans" cxnId="{EBEE85CF-41A4-4029-8345-935A2E15B216}">
      <dgm:prSet/>
      <dgm:spPr/>
      <dgm:t>
        <a:bodyPr/>
        <a:lstStyle/>
        <a:p>
          <a:endParaRPr lang="ru-RU"/>
        </a:p>
      </dgm:t>
    </dgm:pt>
    <dgm:pt modelId="{AFB1C24D-3BDD-429C-8B5C-33E550E69B97}" type="sibTrans" cxnId="{EBEE85CF-41A4-4029-8345-935A2E15B216}">
      <dgm:prSet/>
      <dgm:spPr/>
      <dgm:t>
        <a:bodyPr/>
        <a:lstStyle/>
        <a:p>
          <a:endParaRPr lang="ru-RU"/>
        </a:p>
      </dgm:t>
    </dgm:pt>
    <dgm:pt modelId="{BC4DA552-4258-49F7-9CF0-5C9FC8D9AC20}">
      <dgm:prSet custT="1"/>
      <dgm:spPr/>
      <dgm:t>
        <a:bodyPr/>
        <a:lstStyle/>
        <a:p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развитие чувства ответственности и гордости за достижения страны;</a:t>
          </a:r>
          <a:endParaRPr lang="ru-RU" sz="1400" b="0" i="0" dirty="0">
            <a:latin typeface="Times New Roman" pitchFamily="18" charset="0"/>
            <a:cs typeface="Times New Roman" pitchFamily="18" charset="0"/>
          </a:endParaRPr>
        </a:p>
      </dgm:t>
    </dgm:pt>
    <dgm:pt modelId="{6D3FD25B-A846-4FE4-96DC-E88A93BC12F5}" type="parTrans" cxnId="{9D947FBC-00C0-4984-8B88-36C2D54F6758}">
      <dgm:prSet/>
      <dgm:spPr/>
      <dgm:t>
        <a:bodyPr/>
        <a:lstStyle/>
        <a:p>
          <a:endParaRPr lang="ru-RU"/>
        </a:p>
      </dgm:t>
    </dgm:pt>
    <dgm:pt modelId="{C2C0A595-A418-409A-AEC6-5218DBA10B6B}" type="sibTrans" cxnId="{9D947FBC-00C0-4984-8B88-36C2D54F6758}">
      <dgm:prSet/>
      <dgm:spPr/>
      <dgm:t>
        <a:bodyPr/>
        <a:lstStyle/>
        <a:p>
          <a:endParaRPr lang="ru-RU"/>
        </a:p>
      </dgm:t>
    </dgm:pt>
    <dgm:pt modelId="{8D0D338E-8D66-4897-AFEE-3A533033357E}">
      <dgm:prSet custT="1"/>
      <dgm:spPr/>
      <dgm:t>
        <a:bodyPr/>
        <a:lstStyle/>
        <a:p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формирование толерантности, чувства уважения к другим народам, их традициям</a:t>
          </a:r>
          <a:endParaRPr lang="ru-RU" sz="1400" b="0" i="0" dirty="0">
            <a:latin typeface="Times New Roman" pitchFamily="18" charset="0"/>
            <a:cs typeface="Times New Roman" pitchFamily="18" charset="0"/>
          </a:endParaRPr>
        </a:p>
      </dgm:t>
    </dgm:pt>
    <dgm:pt modelId="{3420D61C-AFCA-4635-9113-FB7F6870B6A4}" type="parTrans" cxnId="{35B57E04-145F-4D51-B87C-6591BF4D3715}">
      <dgm:prSet/>
      <dgm:spPr/>
      <dgm:t>
        <a:bodyPr/>
        <a:lstStyle/>
        <a:p>
          <a:endParaRPr lang="ru-RU"/>
        </a:p>
      </dgm:t>
    </dgm:pt>
    <dgm:pt modelId="{3ADD9FBB-18EB-4839-B2BD-059F39752BEB}" type="sibTrans" cxnId="{35B57E04-145F-4D51-B87C-6591BF4D3715}">
      <dgm:prSet/>
      <dgm:spPr/>
      <dgm:t>
        <a:bodyPr/>
        <a:lstStyle/>
        <a:p>
          <a:endParaRPr lang="ru-RU"/>
        </a:p>
      </dgm:t>
    </dgm:pt>
    <dgm:pt modelId="{D4E49BD5-79C1-4CBA-B3E9-DA3218CFD855}">
      <dgm:prSet/>
      <dgm:spPr/>
      <dgm:t>
        <a:bodyPr/>
        <a:lstStyle/>
        <a:p>
          <a:r>
            <a:rPr lang="ru-RU" b="0" i="0" smtClean="0">
              <a:latin typeface="Times New Roman" pitchFamily="18" charset="0"/>
              <a:cs typeface="Times New Roman" pitchFamily="18" charset="0"/>
            </a:rPr>
            <a:t>развитие интереса к русским традициям и промыслам;</a:t>
          </a:r>
          <a:endParaRPr lang="ru-RU" b="0" i="0" dirty="0">
            <a:latin typeface="Times New Roman" pitchFamily="18" charset="0"/>
            <a:cs typeface="Times New Roman" pitchFamily="18" charset="0"/>
          </a:endParaRPr>
        </a:p>
      </dgm:t>
    </dgm:pt>
    <dgm:pt modelId="{ACD58F88-56BB-4624-8FA6-D1C0C40DD726}" type="parTrans" cxnId="{971E4267-AE0C-45C4-ADFD-C78C3682C8D4}">
      <dgm:prSet/>
      <dgm:spPr/>
      <dgm:t>
        <a:bodyPr/>
        <a:lstStyle/>
        <a:p>
          <a:endParaRPr lang="ru-RU"/>
        </a:p>
      </dgm:t>
    </dgm:pt>
    <dgm:pt modelId="{8C6A43EB-67E5-4878-B552-9B91731DC1D5}" type="sibTrans" cxnId="{971E4267-AE0C-45C4-ADFD-C78C3682C8D4}">
      <dgm:prSet/>
      <dgm:spPr/>
      <dgm:t>
        <a:bodyPr/>
        <a:lstStyle/>
        <a:p>
          <a:endParaRPr lang="ru-RU"/>
        </a:p>
      </dgm:t>
    </dgm:pt>
    <dgm:pt modelId="{D7C2DA52-9134-49CB-B9A4-9F20E284D07B}">
      <dgm:prSet/>
      <dgm:spPr/>
      <dgm:t>
        <a:bodyPr/>
        <a:lstStyle/>
        <a:p>
          <a:r>
            <a:rPr lang="ru-RU" b="0" i="0" smtClean="0">
              <a:latin typeface="Times New Roman" pitchFamily="18" charset="0"/>
              <a:cs typeface="Times New Roman" pitchFamily="18" charset="0"/>
            </a:rPr>
            <a:t>формирование элементарных знаний о правах человека;</a:t>
          </a:r>
          <a:endParaRPr lang="ru-RU" b="0" i="0" dirty="0">
            <a:latin typeface="Times New Roman" pitchFamily="18" charset="0"/>
            <a:cs typeface="Times New Roman" pitchFamily="18" charset="0"/>
          </a:endParaRPr>
        </a:p>
      </dgm:t>
    </dgm:pt>
    <dgm:pt modelId="{C280CB64-2848-494F-9085-7395861C9EC2}" type="parTrans" cxnId="{E02179E4-6E60-461D-9513-3B007E32B728}">
      <dgm:prSet/>
      <dgm:spPr/>
      <dgm:t>
        <a:bodyPr/>
        <a:lstStyle/>
        <a:p>
          <a:endParaRPr lang="ru-RU"/>
        </a:p>
      </dgm:t>
    </dgm:pt>
    <dgm:pt modelId="{479F56ED-1330-4994-9554-C4B0E5045455}" type="sibTrans" cxnId="{E02179E4-6E60-461D-9513-3B007E32B728}">
      <dgm:prSet/>
      <dgm:spPr/>
      <dgm:t>
        <a:bodyPr/>
        <a:lstStyle/>
        <a:p>
          <a:endParaRPr lang="ru-RU"/>
        </a:p>
      </dgm:t>
    </dgm:pt>
    <dgm:pt modelId="{D2312B04-0070-4431-9A74-761A1F0C7C8B}">
      <dgm:prSet/>
      <dgm:spPr/>
      <dgm:t>
        <a:bodyPr/>
        <a:lstStyle/>
        <a:p>
          <a:r>
            <a:rPr lang="ru-RU" b="0" i="0" smtClean="0">
              <a:latin typeface="Times New Roman" pitchFamily="18" charset="0"/>
              <a:cs typeface="Times New Roman" pitchFamily="18" charset="0"/>
            </a:rPr>
            <a:t>расширение представлений о городах России;</a:t>
          </a:r>
          <a:endParaRPr lang="ru-RU" b="0" i="0" dirty="0">
            <a:latin typeface="Times New Roman" pitchFamily="18" charset="0"/>
            <a:cs typeface="Times New Roman" pitchFamily="18" charset="0"/>
          </a:endParaRPr>
        </a:p>
      </dgm:t>
    </dgm:pt>
    <dgm:pt modelId="{C8E342E5-E5BE-4259-A222-088539CAFC7F}" type="parTrans" cxnId="{E9F6FCA0-330F-4A03-AB7B-C50ACE6E3D56}">
      <dgm:prSet/>
      <dgm:spPr/>
      <dgm:t>
        <a:bodyPr/>
        <a:lstStyle/>
        <a:p>
          <a:endParaRPr lang="ru-RU"/>
        </a:p>
      </dgm:t>
    </dgm:pt>
    <dgm:pt modelId="{9E877546-2B78-467F-9529-5EC016DDA4C4}" type="sibTrans" cxnId="{E9F6FCA0-330F-4A03-AB7B-C50ACE6E3D56}">
      <dgm:prSet/>
      <dgm:spPr/>
      <dgm:t>
        <a:bodyPr/>
        <a:lstStyle/>
        <a:p>
          <a:endParaRPr lang="ru-RU"/>
        </a:p>
      </dgm:t>
    </dgm:pt>
    <dgm:pt modelId="{11932FA9-18D7-4DC7-BC3F-C2F332F2E032}" type="pres">
      <dgm:prSet presAssocID="{F92C3519-2559-44AE-AD0D-DC7FAB50FE5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6810E0-5880-4489-B20B-E73F9DC41AE1}" type="pres">
      <dgm:prSet presAssocID="{D45051C6-B3F4-4709-82EC-6BCC76796026}" presName="composite" presStyleCnt="0"/>
      <dgm:spPr/>
      <dgm:t>
        <a:bodyPr/>
        <a:lstStyle/>
        <a:p>
          <a:endParaRPr lang="ru-RU"/>
        </a:p>
      </dgm:t>
    </dgm:pt>
    <dgm:pt modelId="{08BAEF38-2E8D-4CF8-B08B-6EF6215A1DE6}" type="pres">
      <dgm:prSet presAssocID="{D45051C6-B3F4-4709-82EC-6BCC7679602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8DAF47-39D5-458F-A4A1-2EF9EB42AACC}" type="pres">
      <dgm:prSet presAssocID="{D45051C6-B3F4-4709-82EC-6BCC7679602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FEE1A8-C11B-42FD-AF3B-796DECC5BDC3}" type="pres">
      <dgm:prSet presAssocID="{F52ED766-3A32-4104-8DD1-E2DB7E42EA01}" presName="sp" presStyleCnt="0"/>
      <dgm:spPr/>
      <dgm:t>
        <a:bodyPr/>
        <a:lstStyle/>
        <a:p>
          <a:endParaRPr lang="ru-RU"/>
        </a:p>
      </dgm:t>
    </dgm:pt>
    <dgm:pt modelId="{D01DFEA3-B768-409D-9F1B-4A76CF961358}" type="pres">
      <dgm:prSet presAssocID="{A2420292-629C-4E3E-9EF4-55A9D9F081BB}" presName="composite" presStyleCnt="0"/>
      <dgm:spPr/>
      <dgm:t>
        <a:bodyPr/>
        <a:lstStyle/>
        <a:p>
          <a:endParaRPr lang="ru-RU"/>
        </a:p>
      </dgm:t>
    </dgm:pt>
    <dgm:pt modelId="{AAE48389-433C-4B2F-A7EE-B6AFDAA5E5BD}" type="pres">
      <dgm:prSet presAssocID="{A2420292-629C-4E3E-9EF4-55A9D9F081B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C482D0-4BD4-4DBC-ABFE-318A64ECF160}" type="pres">
      <dgm:prSet presAssocID="{A2420292-629C-4E3E-9EF4-55A9D9F081BB}" presName="descendantText" presStyleLbl="alignAcc1" presStyleIdx="1" presStyleCnt="3" custLinFactNeighborX="122" custLinFactNeighborY="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926A53-A339-4085-8D50-C53DCD2C06B0}" type="pres">
      <dgm:prSet presAssocID="{2C4E0C04-4778-49C3-8AA8-E235B0DE34A4}" presName="sp" presStyleCnt="0"/>
      <dgm:spPr/>
      <dgm:t>
        <a:bodyPr/>
        <a:lstStyle/>
        <a:p>
          <a:endParaRPr lang="ru-RU"/>
        </a:p>
      </dgm:t>
    </dgm:pt>
    <dgm:pt modelId="{BF8A770B-3CFC-4726-BA84-659F7DAC3017}" type="pres">
      <dgm:prSet presAssocID="{29AF3BDD-AD17-4EC4-8837-9D201C7265E9}" presName="composite" presStyleCnt="0"/>
      <dgm:spPr/>
      <dgm:t>
        <a:bodyPr/>
        <a:lstStyle/>
        <a:p>
          <a:endParaRPr lang="ru-RU"/>
        </a:p>
      </dgm:t>
    </dgm:pt>
    <dgm:pt modelId="{17430E3B-D835-4C5B-835D-0C43A2FBE024}" type="pres">
      <dgm:prSet presAssocID="{29AF3BDD-AD17-4EC4-8837-9D201C7265E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EE72EF-1727-4DD5-A566-3085C3A0AD64}" type="pres">
      <dgm:prSet presAssocID="{29AF3BDD-AD17-4EC4-8837-9D201C7265E9}" presName="descendantText" presStyleLbl="alignAcc1" presStyleIdx="2" presStyleCnt="3" custLinFactNeighborX="122" custLinFactNeighborY="130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2F37B8-B598-44ED-B8ED-86B71C91BF34}" type="presOf" srcId="{4167185E-1C43-45E3-A40A-B0B300DBF33E}" destId="{F2EE72EF-1727-4DD5-A566-3085C3A0AD64}" srcOrd="0" destOrd="1" presId="urn:microsoft.com/office/officeart/2005/8/layout/chevron2"/>
    <dgm:cxn modelId="{E55DDE90-D6EC-4880-90A6-D976DB694092}" srcId="{29AF3BDD-AD17-4EC4-8837-9D201C7265E9}" destId="{BE51E3C6-C651-4370-A361-26714C1439B4}" srcOrd="0" destOrd="0" parTransId="{104C3117-5491-4974-972D-1553E8E5BA77}" sibTransId="{BBE7E251-B6C0-454A-A88E-3BF42A5476A7}"/>
    <dgm:cxn modelId="{971E4267-AE0C-45C4-ADFD-C78C3682C8D4}" srcId="{A2420292-629C-4E3E-9EF4-55A9D9F081BB}" destId="{D4E49BD5-79C1-4CBA-B3E9-DA3218CFD855}" srcOrd="1" destOrd="0" parTransId="{ACD58F88-56BB-4624-8FA6-D1C0C40DD726}" sibTransId="{8C6A43EB-67E5-4878-B552-9B91731DC1D5}"/>
    <dgm:cxn modelId="{1157C1A4-C3EB-45A5-92F2-00D248E3A643}" type="presOf" srcId="{7109CBD4-73BA-4C77-9256-0290C1B8D6A2}" destId="{748DAF47-39D5-458F-A4A1-2EF9EB42AACC}" srcOrd="0" destOrd="0" presId="urn:microsoft.com/office/officeart/2005/8/layout/chevron2"/>
    <dgm:cxn modelId="{E9F6FCA0-330F-4A03-AB7B-C50ACE6E3D56}" srcId="{A2420292-629C-4E3E-9EF4-55A9D9F081BB}" destId="{D2312B04-0070-4431-9A74-761A1F0C7C8B}" srcOrd="3" destOrd="0" parTransId="{C8E342E5-E5BE-4259-A222-088539CAFC7F}" sibTransId="{9E877546-2B78-467F-9529-5EC016DDA4C4}"/>
    <dgm:cxn modelId="{41163943-7C5F-46CB-8521-2DDF94E8CBA3}" srcId="{29AF3BDD-AD17-4EC4-8837-9D201C7265E9}" destId="{34699F20-D049-45E7-97CB-0907941A1A88}" srcOrd="4" destOrd="0" parTransId="{D069614C-047E-4F77-BEAA-14419DE86EA3}" sibTransId="{4837169D-3953-423D-A8E7-1C3B5FC1B99A}"/>
    <dgm:cxn modelId="{04C13E89-E527-4CFA-81E2-137CE453BEB4}" type="presOf" srcId="{BE51E3C6-C651-4370-A361-26714C1439B4}" destId="{F2EE72EF-1727-4DD5-A566-3085C3A0AD64}" srcOrd="0" destOrd="0" presId="urn:microsoft.com/office/officeart/2005/8/layout/chevron2"/>
    <dgm:cxn modelId="{AEEAA59B-3848-413D-8815-92FFAF177934}" type="presOf" srcId="{D2312B04-0070-4431-9A74-761A1F0C7C8B}" destId="{CCC482D0-4BD4-4DBC-ABFE-318A64ECF160}" srcOrd="0" destOrd="3" presId="urn:microsoft.com/office/officeart/2005/8/layout/chevron2"/>
    <dgm:cxn modelId="{E24519AB-3D6C-4DBE-9239-E1C73D09E93A}" type="presOf" srcId="{D45051C6-B3F4-4709-82EC-6BCC76796026}" destId="{08BAEF38-2E8D-4CF8-B08B-6EF6215A1DE6}" srcOrd="0" destOrd="0" presId="urn:microsoft.com/office/officeart/2005/8/layout/chevron2"/>
    <dgm:cxn modelId="{DC76DCF6-5606-493C-88E1-4FF4E3BBBA77}" srcId="{29AF3BDD-AD17-4EC4-8837-9D201C7265E9}" destId="{B65DE9F1-BC96-4E1B-BD10-0C3E5194D31E}" srcOrd="5" destOrd="0" parTransId="{D0F43F83-CE73-4AE4-8DC7-F00C94640AF2}" sibTransId="{D0676A9C-2293-4A79-94FE-0852A7413880}"/>
    <dgm:cxn modelId="{8547049E-D83A-40B1-8A35-1D9873C9BAA7}" type="presOf" srcId="{34699F20-D049-45E7-97CB-0907941A1A88}" destId="{F2EE72EF-1727-4DD5-A566-3085C3A0AD64}" srcOrd="0" destOrd="4" presId="urn:microsoft.com/office/officeart/2005/8/layout/chevron2"/>
    <dgm:cxn modelId="{2BFE1CFC-870C-4A74-9FE4-2F4D85FF90E8}" type="presOf" srcId="{29AF3BDD-AD17-4EC4-8837-9D201C7265E9}" destId="{17430E3B-D835-4C5B-835D-0C43A2FBE024}" srcOrd="0" destOrd="0" presId="urn:microsoft.com/office/officeart/2005/8/layout/chevron2"/>
    <dgm:cxn modelId="{D4AF2947-E019-4EB5-89D6-D49FF19C40C0}" type="presOf" srcId="{F92C3519-2559-44AE-AD0D-DC7FAB50FE5C}" destId="{11932FA9-18D7-4DC7-BC3F-C2F332F2E032}" srcOrd="0" destOrd="0" presId="urn:microsoft.com/office/officeart/2005/8/layout/chevron2"/>
    <dgm:cxn modelId="{DC1D3073-0AC5-48A0-B501-CC4DFB73612D}" srcId="{D45051C6-B3F4-4709-82EC-6BCC76796026}" destId="{E0396A1F-AF09-495F-AA64-F8EED39E0AA9}" srcOrd="3" destOrd="0" parTransId="{832C08C3-6649-4556-B11E-661CF6D5C6F1}" sibTransId="{47224963-AE9C-409D-AC17-FFC506DD5F2D}"/>
    <dgm:cxn modelId="{35B57E04-145F-4D51-B87C-6591BF4D3715}" srcId="{29AF3BDD-AD17-4EC4-8837-9D201C7265E9}" destId="{8D0D338E-8D66-4897-AFEE-3A533033357E}" srcOrd="3" destOrd="0" parTransId="{3420D61C-AFCA-4635-9113-FB7F6870B6A4}" sibTransId="{3ADD9FBB-18EB-4839-B2BD-059F39752BEB}"/>
    <dgm:cxn modelId="{B585C132-D934-434E-AC65-3ACFC21D263F}" srcId="{A2420292-629C-4E3E-9EF4-55A9D9F081BB}" destId="{ED5BCE70-C6AB-4883-84FA-A8595F862F6B}" srcOrd="0" destOrd="0" parTransId="{1A7C723E-B4B8-4A9D-8751-8F9F703CC4FE}" sibTransId="{3EBDCCAC-3E8A-4CFE-8B39-7DEAEA4A5F14}"/>
    <dgm:cxn modelId="{5CE6EA82-F97F-44D3-B5B2-23B253452C88}" type="presOf" srcId="{8D0D338E-8D66-4897-AFEE-3A533033357E}" destId="{F2EE72EF-1727-4DD5-A566-3085C3A0AD64}" srcOrd="0" destOrd="3" presId="urn:microsoft.com/office/officeart/2005/8/layout/chevron2"/>
    <dgm:cxn modelId="{E02179E4-6E60-461D-9513-3B007E32B728}" srcId="{A2420292-629C-4E3E-9EF4-55A9D9F081BB}" destId="{D7C2DA52-9134-49CB-B9A4-9F20E284D07B}" srcOrd="2" destOrd="0" parTransId="{C280CB64-2848-494F-9085-7395861C9EC2}" sibTransId="{479F56ED-1330-4994-9554-C4B0E5045455}"/>
    <dgm:cxn modelId="{BA73C01B-69CE-4722-82E2-2A19A10AAC44}" type="presOf" srcId="{E0396A1F-AF09-495F-AA64-F8EED39E0AA9}" destId="{748DAF47-39D5-458F-A4A1-2EF9EB42AACC}" srcOrd="0" destOrd="3" presId="urn:microsoft.com/office/officeart/2005/8/layout/chevron2"/>
    <dgm:cxn modelId="{EBEE85CF-41A4-4029-8345-935A2E15B216}" srcId="{29AF3BDD-AD17-4EC4-8837-9D201C7265E9}" destId="{4167185E-1C43-45E3-A40A-B0B300DBF33E}" srcOrd="1" destOrd="0" parTransId="{9A4B2052-BABB-4EEC-AAB9-6DE6D7CA2A71}" sibTransId="{AFB1C24D-3BDD-429C-8B5C-33E550E69B97}"/>
    <dgm:cxn modelId="{4B4CAD80-E133-465C-8478-45091EA6136B}" type="presOf" srcId="{328F648E-47A7-4AF2-A549-F0BB712414B2}" destId="{748DAF47-39D5-458F-A4A1-2EF9EB42AACC}" srcOrd="0" destOrd="1" presId="urn:microsoft.com/office/officeart/2005/8/layout/chevron2"/>
    <dgm:cxn modelId="{87373AEB-712F-4E43-A61A-AB8E71AFF02B}" type="presOf" srcId="{B65DE9F1-BC96-4E1B-BD10-0C3E5194D31E}" destId="{F2EE72EF-1727-4DD5-A566-3085C3A0AD64}" srcOrd="0" destOrd="5" presId="urn:microsoft.com/office/officeart/2005/8/layout/chevron2"/>
    <dgm:cxn modelId="{81ED7912-5BF6-4EC9-8453-A3AA02E706AC}" type="presOf" srcId="{BC4DA552-4258-49F7-9CF0-5C9FC8D9AC20}" destId="{F2EE72EF-1727-4DD5-A566-3085C3A0AD64}" srcOrd="0" destOrd="2" presId="urn:microsoft.com/office/officeart/2005/8/layout/chevron2"/>
    <dgm:cxn modelId="{FFBEDF60-D82A-4F12-AEB6-9C5C66B51F71}" srcId="{F92C3519-2559-44AE-AD0D-DC7FAB50FE5C}" destId="{D45051C6-B3F4-4709-82EC-6BCC76796026}" srcOrd="0" destOrd="0" parTransId="{C293001F-4B8A-4B21-AA80-59F2E1EC2398}" sibTransId="{F52ED766-3A32-4104-8DD1-E2DB7E42EA01}"/>
    <dgm:cxn modelId="{B5BB07B9-17CE-4B81-8ADA-73441925FFC5}" type="presOf" srcId="{D4E49BD5-79C1-4CBA-B3E9-DA3218CFD855}" destId="{CCC482D0-4BD4-4DBC-ABFE-318A64ECF160}" srcOrd="0" destOrd="1" presId="urn:microsoft.com/office/officeart/2005/8/layout/chevron2"/>
    <dgm:cxn modelId="{B1931064-806E-43E5-A735-734F8D00FD70}" type="presOf" srcId="{D7C2DA52-9134-49CB-B9A4-9F20E284D07B}" destId="{CCC482D0-4BD4-4DBC-ABFE-318A64ECF160}" srcOrd="0" destOrd="2" presId="urn:microsoft.com/office/officeart/2005/8/layout/chevron2"/>
    <dgm:cxn modelId="{9D947FBC-00C0-4984-8B88-36C2D54F6758}" srcId="{29AF3BDD-AD17-4EC4-8837-9D201C7265E9}" destId="{BC4DA552-4258-49F7-9CF0-5C9FC8D9AC20}" srcOrd="2" destOrd="0" parTransId="{6D3FD25B-A846-4FE4-96DC-E88A93BC12F5}" sibTransId="{C2C0A595-A418-409A-AEC6-5218DBA10B6B}"/>
    <dgm:cxn modelId="{EDD7CE2B-663A-4C51-BDF6-C49062A87D9C}" type="presOf" srcId="{ED5BCE70-C6AB-4883-84FA-A8595F862F6B}" destId="{CCC482D0-4BD4-4DBC-ABFE-318A64ECF160}" srcOrd="0" destOrd="0" presId="urn:microsoft.com/office/officeart/2005/8/layout/chevron2"/>
    <dgm:cxn modelId="{540ADC23-3B14-42F9-BCCD-ADF27CC429E6}" type="presOf" srcId="{A2420292-629C-4E3E-9EF4-55A9D9F081BB}" destId="{AAE48389-433C-4B2F-A7EE-B6AFDAA5E5BD}" srcOrd="0" destOrd="0" presId="urn:microsoft.com/office/officeart/2005/8/layout/chevron2"/>
    <dgm:cxn modelId="{DF642AC3-8DB4-44A4-9E72-9F815AF456AD}" srcId="{D45051C6-B3F4-4709-82EC-6BCC76796026}" destId="{7109CBD4-73BA-4C77-9256-0290C1B8D6A2}" srcOrd="0" destOrd="0" parTransId="{6B0109DC-BD80-4D8C-B883-C66AB573178E}" sibTransId="{76F1824C-129C-418A-96DE-4F8916300D94}"/>
    <dgm:cxn modelId="{15321585-EB47-41B7-8D25-647B363FFFA0}" type="presOf" srcId="{A8D55D17-A725-496F-9EE5-1B78D88C236A}" destId="{748DAF47-39D5-458F-A4A1-2EF9EB42AACC}" srcOrd="0" destOrd="2" presId="urn:microsoft.com/office/officeart/2005/8/layout/chevron2"/>
    <dgm:cxn modelId="{AC6110A2-B6E3-45BD-89D9-56ECABEB918D}" srcId="{D45051C6-B3F4-4709-82EC-6BCC76796026}" destId="{328F648E-47A7-4AF2-A549-F0BB712414B2}" srcOrd="1" destOrd="0" parTransId="{E392428C-4479-46F7-8532-753662C60740}" sibTransId="{47B98C16-F55D-4EB4-92E1-E00F493F5CDF}"/>
    <dgm:cxn modelId="{5142A42C-7225-46B9-B2D3-EEE6B95329A0}" srcId="{F92C3519-2559-44AE-AD0D-DC7FAB50FE5C}" destId="{A2420292-629C-4E3E-9EF4-55A9D9F081BB}" srcOrd="1" destOrd="0" parTransId="{2BC3E818-1D2D-4E4B-9E64-4AA4383C58DF}" sibTransId="{2C4E0C04-4778-49C3-8AA8-E235B0DE34A4}"/>
    <dgm:cxn modelId="{003969E4-5074-488D-848C-C40599297F66}" srcId="{F92C3519-2559-44AE-AD0D-DC7FAB50FE5C}" destId="{29AF3BDD-AD17-4EC4-8837-9D201C7265E9}" srcOrd="2" destOrd="0" parTransId="{8631367D-63A2-42AC-B98B-A41B6620F526}" sibTransId="{08B4338C-4729-48FD-AF60-5F1EF362D876}"/>
    <dgm:cxn modelId="{7364AB6C-26C9-4396-BD8A-39E36F142021}" srcId="{D45051C6-B3F4-4709-82EC-6BCC76796026}" destId="{A8D55D17-A725-496F-9EE5-1B78D88C236A}" srcOrd="2" destOrd="0" parTransId="{BA3BFFF3-78A2-4689-90BE-63436BA42BE2}" sibTransId="{BA001453-8DEC-4ED6-B697-18DB526B4DFC}"/>
    <dgm:cxn modelId="{C2AA4998-08E4-4FFE-BD3B-C90D4E3559FA}" type="presParOf" srcId="{11932FA9-18D7-4DC7-BC3F-C2F332F2E032}" destId="{896810E0-5880-4489-B20B-E73F9DC41AE1}" srcOrd="0" destOrd="0" presId="urn:microsoft.com/office/officeart/2005/8/layout/chevron2"/>
    <dgm:cxn modelId="{7243E16C-1255-41FD-A3B1-567CE38FA81F}" type="presParOf" srcId="{896810E0-5880-4489-B20B-E73F9DC41AE1}" destId="{08BAEF38-2E8D-4CF8-B08B-6EF6215A1DE6}" srcOrd="0" destOrd="0" presId="urn:microsoft.com/office/officeart/2005/8/layout/chevron2"/>
    <dgm:cxn modelId="{4D7B3E0A-5C47-4706-BC8C-D9497388A153}" type="presParOf" srcId="{896810E0-5880-4489-B20B-E73F9DC41AE1}" destId="{748DAF47-39D5-458F-A4A1-2EF9EB42AACC}" srcOrd="1" destOrd="0" presId="urn:microsoft.com/office/officeart/2005/8/layout/chevron2"/>
    <dgm:cxn modelId="{ED69C161-DE96-4DCD-B8E2-AD995832211C}" type="presParOf" srcId="{11932FA9-18D7-4DC7-BC3F-C2F332F2E032}" destId="{F3FEE1A8-C11B-42FD-AF3B-796DECC5BDC3}" srcOrd="1" destOrd="0" presId="urn:microsoft.com/office/officeart/2005/8/layout/chevron2"/>
    <dgm:cxn modelId="{8CECF6C9-3C6E-49D7-B946-B787463A2D78}" type="presParOf" srcId="{11932FA9-18D7-4DC7-BC3F-C2F332F2E032}" destId="{D01DFEA3-B768-409D-9F1B-4A76CF961358}" srcOrd="2" destOrd="0" presId="urn:microsoft.com/office/officeart/2005/8/layout/chevron2"/>
    <dgm:cxn modelId="{96DFCBB1-E5A2-4944-905A-42BA398BE50C}" type="presParOf" srcId="{D01DFEA3-B768-409D-9F1B-4A76CF961358}" destId="{AAE48389-433C-4B2F-A7EE-B6AFDAA5E5BD}" srcOrd="0" destOrd="0" presId="urn:microsoft.com/office/officeart/2005/8/layout/chevron2"/>
    <dgm:cxn modelId="{0692BC85-50D5-4B87-9CA0-A8B676441CE6}" type="presParOf" srcId="{D01DFEA3-B768-409D-9F1B-4A76CF961358}" destId="{CCC482D0-4BD4-4DBC-ABFE-318A64ECF160}" srcOrd="1" destOrd="0" presId="urn:microsoft.com/office/officeart/2005/8/layout/chevron2"/>
    <dgm:cxn modelId="{3C5A9B8B-0E0C-48AA-8600-6596482F9613}" type="presParOf" srcId="{11932FA9-18D7-4DC7-BC3F-C2F332F2E032}" destId="{BC926A53-A339-4085-8D50-C53DCD2C06B0}" srcOrd="3" destOrd="0" presId="urn:microsoft.com/office/officeart/2005/8/layout/chevron2"/>
    <dgm:cxn modelId="{34A5832D-14C4-4B40-A17F-5DADF1BCEF47}" type="presParOf" srcId="{11932FA9-18D7-4DC7-BC3F-C2F332F2E032}" destId="{BF8A770B-3CFC-4726-BA84-659F7DAC3017}" srcOrd="4" destOrd="0" presId="urn:microsoft.com/office/officeart/2005/8/layout/chevron2"/>
    <dgm:cxn modelId="{1C61CD07-E2D7-430B-84A1-7F5E44D47327}" type="presParOf" srcId="{BF8A770B-3CFC-4726-BA84-659F7DAC3017}" destId="{17430E3B-D835-4C5B-835D-0C43A2FBE024}" srcOrd="0" destOrd="0" presId="urn:microsoft.com/office/officeart/2005/8/layout/chevron2"/>
    <dgm:cxn modelId="{D30B88D4-A952-4A61-A762-3254E2FB8031}" type="presParOf" srcId="{BF8A770B-3CFC-4726-BA84-659F7DAC3017}" destId="{F2EE72EF-1727-4DD5-A566-3085C3A0AD64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FBA834-D38D-42BC-BDE3-9AD0F883203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3C6AF4-C8B8-4B30-8F66-B3A611C119B3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С детьми</a:t>
          </a:r>
          <a:endParaRPr lang="ru-RU" sz="2000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6F8A2B2-02D3-4CC1-8939-365BF508BEDB}" type="parTrans" cxnId="{25F58BB3-1317-4D27-BE64-6F91677AD913}">
      <dgm:prSet/>
      <dgm:spPr/>
      <dgm:t>
        <a:bodyPr/>
        <a:lstStyle/>
        <a:p>
          <a:endParaRPr lang="ru-RU"/>
        </a:p>
      </dgm:t>
    </dgm:pt>
    <dgm:pt modelId="{03AC8CF5-CD28-4C01-8A41-86FC4483BDB4}" type="sibTrans" cxnId="{25F58BB3-1317-4D27-BE64-6F91677AD913}">
      <dgm:prSet/>
      <dgm:spPr/>
      <dgm:t>
        <a:bodyPr/>
        <a:lstStyle/>
        <a:p>
          <a:endParaRPr lang="ru-RU"/>
        </a:p>
      </dgm:t>
    </dgm:pt>
    <dgm:pt modelId="{9F22854D-99F1-4FC7-8C01-074531B538C5}">
      <dgm:prSet phldrT="[Текст]" custT="1"/>
      <dgm:spPr/>
      <dgm:t>
        <a:bodyPr/>
        <a:lstStyle/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EEA7F49-4B67-4847-972F-BF41E2A8AB21}" type="parTrans" cxnId="{922A1C5F-98EB-490C-AC8B-6C551E690B14}">
      <dgm:prSet/>
      <dgm:spPr/>
      <dgm:t>
        <a:bodyPr/>
        <a:lstStyle/>
        <a:p>
          <a:endParaRPr lang="ru-RU"/>
        </a:p>
      </dgm:t>
    </dgm:pt>
    <dgm:pt modelId="{396F0B80-13DA-4DED-815A-87D8AB546801}" type="sibTrans" cxnId="{922A1C5F-98EB-490C-AC8B-6C551E690B14}">
      <dgm:prSet/>
      <dgm:spPr/>
      <dgm:t>
        <a:bodyPr/>
        <a:lstStyle/>
        <a:p>
          <a:endParaRPr lang="ru-RU"/>
        </a:p>
      </dgm:t>
    </dgm:pt>
    <dgm:pt modelId="{130B816F-697B-4540-93A8-A4C12CCD0BE6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С родителями</a:t>
          </a:r>
          <a:endParaRPr lang="ru-RU" sz="2000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298F07-F948-4FA6-B463-E3FBE59EF002}" type="parTrans" cxnId="{3B98E380-6CE5-4F67-A9CA-4FF3AA107BF3}">
      <dgm:prSet/>
      <dgm:spPr/>
      <dgm:t>
        <a:bodyPr/>
        <a:lstStyle/>
        <a:p>
          <a:endParaRPr lang="ru-RU"/>
        </a:p>
      </dgm:t>
    </dgm:pt>
    <dgm:pt modelId="{BDEE405A-6F3A-4C5C-8599-B17A008C8696}" type="sibTrans" cxnId="{3B98E380-6CE5-4F67-A9CA-4FF3AA107BF3}">
      <dgm:prSet/>
      <dgm:spPr/>
      <dgm:t>
        <a:bodyPr/>
        <a:lstStyle/>
        <a:p>
          <a:endParaRPr lang="ru-RU"/>
        </a:p>
      </dgm:t>
    </dgm:pt>
    <dgm:pt modelId="{7B7B1B46-EFE6-4AA5-8DC3-7BE9F9C8871B}">
      <dgm:prSet custT="1"/>
      <dgm:spPr/>
      <dgm:t>
        <a:bodyPr/>
        <a:lstStyle/>
        <a:p>
          <a:endParaRPr lang="ru-RU" sz="1400" dirty="0"/>
        </a:p>
      </dgm:t>
    </dgm:pt>
    <dgm:pt modelId="{33C22305-9B57-4DB6-940A-1222B0392A78}" type="parTrans" cxnId="{AC976D4B-3709-4A92-A38B-1B215EDCC2CB}">
      <dgm:prSet/>
      <dgm:spPr/>
      <dgm:t>
        <a:bodyPr/>
        <a:lstStyle/>
        <a:p>
          <a:endParaRPr lang="ru-RU"/>
        </a:p>
      </dgm:t>
    </dgm:pt>
    <dgm:pt modelId="{1DDAAD16-2D1D-41CF-B5AF-0A3BB2B17E20}" type="sibTrans" cxnId="{AC976D4B-3709-4A92-A38B-1B215EDCC2CB}">
      <dgm:prSet/>
      <dgm:spPr/>
      <dgm:t>
        <a:bodyPr/>
        <a:lstStyle/>
        <a:p>
          <a:endParaRPr lang="ru-RU"/>
        </a:p>
      </dgm:t>
    </dgm:pt>
    <dgm:pt modelId="{6E83201B-DC37-41E7-BCA2-3DE617D2FE9B}">
      <dgm:prSet custT="1"/>
      <dgm:spPr/>
      <dgm:t>
        <a:bodyPr/>
        <a:lstStyle/>
        <a:p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Проведение собраний.</a:t>
          </a:r>
          <a:endParaRPr lang="ru-RU" sz="1400" b="0" i="0" dirty="0">
            <a:latin typeface="Times New Roman" pitchFamily="18" charset="0"/>
            <a:cs typeface="Times New Roman" pitchFamily="18" charset="0"/>
          </a:endParaRPr>
        </a:p>
      </dgm:t>
    </dgm:pt>
    <dgm:pt modelId="{5A2EDD21-23F8-47A6-AA66-FDAFEAFA9556}" type="parTrans" cxnId="{9455209D-662C-4B05-9CC7-356B1CD3DECE}">
      <dgm:prSet/>
      <dgm:spPr/>
      <dgm:t>
        <a:bodyPr/>
        <a:lstStyle/>
        <a:p>
          <a:endParaRPr lang="ru-RU"/>
        </a:p>
      </dgm:t>
    </dgm:pt>
    <dgm:pt modelId="{E73B9FFE-B0CC-4A7D-9CC8-7C524B443806}" type="sibTrans" cxnId="{9455209D-662C-4B05-9CC7-356B1CD3DECE}">
      <dgm:prSet/>
      <dgm:spPr/>
      <dgm:t>
        <a:bodyPr/>
        <a:lstStyle/>
        <a:p>
          <a:endParaRPr lang="ru-RU"/>
        </a:p>
      </dgm:t>
    </dgm:pt>
    <dgm:pt modelId="{EDA3A70A-0793-4E1E-8B30-D3C31944BF01}">
      <dgm:prSet custT="1"/>
      <dgm:spPr/>
      <dgm:t>
        <a:bodyPr/>
        <a:lstStyle/>
        <a:p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Совместные досуги.</a:t>
          </a:r>
          <a:endParaRPr lang="ru-RU" sz="1400" b="0" i="0" dirty="0">
            <a:latin typeface="Times New Roman" pitchFamily="18" charset="0"/>
            <a:cs typeface="Times New Roman" pitchFamily="18" charset="0"/>
          </a:endParaRPr>
        </a:p>
      </dgm:t>
    </dgm:pt>
    <dgm:pt modelId="{8BD4B4B8-9A07-449E-A7FD-833589441675}" type="parTrans" cxnId="{E170533C-CB6B-42FD-B8E9-38D28395A636}">
      <dgm:prSet/>
      <dgm:spPr/>
      <dgm:t>
        <a:bodyPr/>
        <a:lstStyle/>
        <a:p>
          <a:endParaRPr lang="ru-RU"/>
        </a:p>
      </dgm:t>
    </dgm:pt>
    <dgm:pt modelId="{4C5613B0-5F53-4C0F-B3DF-A8C560DC0DEE}" type="sibTrans" cxnId="{E170533C-CB6B-42FD-B8E9-38D28395A636}">
      <dgm:prSet/>
      <dgm:spPr/>
      <dgm:t>
        <a:bodyPr/>
        <a:lstStyle/>
        <a:p>
          <a:endParaRPr lang="ru-RU"/>
        </a:p>
      </dgm:t>
    </dgm:pt>
    <dgm:pt modelId="{2E440C11-99F7-4C6E-B440-B0B0B9AAB9A9}">
      <dgm:prSet custT="1"/>
      <dgm:spPr/>
      <dgm:t>
        <a:bodyPr/>
        <a:lstStyle/>
        <a:p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Диспуты.</a:t>
          </a:r>
          <a:endParaRPr lang="ru-RU" sz="1400" b="0" i="0" dirty="0">
            <a:latin typeface="Times New Roman" pitchFamily="18" charset="0"/>
            <a:cs typeface="Times New Roman" pitchFamily="18" charset="0"/>
          </a:endParaRPr>
        </a:p>
      </dgm:t>
    </dgm:pt>
    <dgm:pt modelId="{DCB69B87-64DF-4012-812F-AE9A1EA62E48}" type="parTrans" cxnId="{D2F721C8-60E0-4274-BE2A-8FD12D37B976}">
      <dgm:prSet/>
      <dgm:spPr/>
      <dgm:t>
        <a:bodyPr/>
        <a:lstStyle/>
        <a:p>
          <a:endParaRPr lang="ru-RU"/>
        </a:p>
      </dgm:t>
    </dgm:pt>
    <dgm:pt modelId="{9F2A5165-0092-46FA-9611-80D2B537FDAB}" type="sibTrans" cxnId="{D2F721C8-60E0-4274-BE2A-8FD12D37B976}">
      <dgm:prSet/>
      <dgm:spPr/>
      <dgm:t>
        <a:bodyPr/>
        <a:lstStyle/>
        <a:p>
          <a:endParaRPr lang="ru-RU"/>
        </a:p>
      </dgm:t>
    </dgm:pt>
    <dgm:pt modelId="{D94B218F-F3FC-4B40-8578-C320D3F9E7FD}">
      <dgm:prSet custT="1"/>
      <dgm:spPr/>
      <dgm:t>
        <a:bodyPr/>
        <a:lstStyle/>
        <a:p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Организация «уголков для родителей».</a:t>
          </a:r>
          <a:endParaRPr lang="ru-RU" sz="1400" b="0" i="0" dirty="0">
            <a:latin typeface="Times New Roman" pitchFamily="18" charset="0"/>
            <a:cs typeface="Times New Roman" pitchFamily="18" charset="0"/>
          </a:endParaRPr>
        </a:p>
      </dgm:t>
    </dgm:pt>
    <dgm:pt modelId="{2F05B9EE-4E6C-4B5D-A2EC-59F6D8E45C4B}" type="parTrans" cxnId="{1AE23602-F1A6-4E0D-B38A-6D5E4E90C32E}">
      <dgm:prSet/>
      <dgm:spPr/>
      <dgm:t>
        <a:bodyPr/>
        <a:lstStyle/>
        <a:p>
          <a:endParaRPr lang="ru-RU"/>
        </a:p>
      </dgm:t>
    </dgm:pt>
    <dgm:pt modelId="{1C780B8C-D0EE-484B-9775-E130E474DF8C}" type="sibTrans" cxnId="{1AE23602-F1A6-4E0D-B38A-6D5E4E90C32E}">
      <dgm:prSet/>
      <dgm:spPr/>
      <dgm:t>
        <a:bodyPr/>
        <a:lstStyle/>
        <a:p>
          <a:endParaRPr lang="ru-RU"/>
        </a:p>
      </dgm:t>
    </dgm:pt>
    <dgm:pt modelId="{7F16F17B-ADF8-47E0-879E-841BD84B7C7C}">
      <dgm:prSet custT="1"/>
      <dgm:spPr/>
      <dgm:t>
        <a:bodyPr/>
        <a:lstStyle/>
        <a:p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Дни открытых дверей.</a:t>
          </a:r>
          <a:endParaRPr lang="ru-RU" sz="1400" b="0" i="0" dirty="0">
            <a:latin typeface="Times New Roman" pitchFamily="18" charset="0"/>
            <a:cs typeface="Times New Roman" pitchFamily="18" charset="0"/>
          </a:endParaRPr>
        </a:p>
      </dgm:t>
    </dgm:pt>
    <dgm:pt modelId="{95509328-D57C-4536-8752-7707BCD33382}" type="parTrans" cxnId="{A9388239-0E2C-459B-B00A-EFE3DC6FDE55}">
      <dgm:prSet/>
      <dgm:spPr/>
      <dgm:t>
        <a:bodyPr/>
        <a:lstStyle/>
        <a:p>
          <a:endParaRPr lang="ru-RU"/>
        </a:p>
      </dgm:t>
    </dgm:pt>
    <dgm:pt modelId="{5C96AE19-A2D7-40E2-BDE6-3A7504178D8F}" type="sibTrans" cxnId="{A9388239-0E2C-459B-B00A-EFE3DC6FDE55}">
      <dgm:prSet/>
      <dgm:spPr/>
      <dgm:t>
        <a:bodyPr/>
        <a:lstStyle/>
        <a:p>
          <a:endParaRPr lang="ru-RU"/>
        </a:p>
      </dgm:t>
    </dgm:pt>
    <dgm:pt modelId="{3E0D03D9-D043-4D22-8B42-334B0EF5362C}">
      <dgm:prSet custT="1"/>
      <dgm:spPr/>
      <dgm:t>
        <a:bodyPr/>
        <a:lstStyle/>
        <a:p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«Родительская почта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»</a:t>
          </a:r>
          <a:r>
            <a:rPr lang="ru-RU" sz="1400" b="0" i="0" dirty="0" smtClean="0"/>
            <a:t>.</a:t>
          </a:r>
          <a:endParaRPr lang="ru-RU" sz="1400" b="0" i="0" dirty="0"/>
        </a:p>
      </dgm:t>
    </dgm:pt>
    <dgm:pt modelId="{43EFC6B7-16A9-437D-9367-A6650C376FBB}" type="parTrans" cxnId="{6A6706A6-F6A4-426D-AB44-B5012643E69B}">
      <dgm:prSet/>
      <dgm:spPr/>
      <dgm:t>
        <a:bodyPr/>
        <a:lstStyle/>
        <a:p>
          <a:endParaRPr lang="ru-RU"/>
        </a:p>
      </dgm:t>
    </dgm:pt>
    <dgm:pt modelId="{467FB2AF-CD15-4956-9F65-4032C290130A}" type="sibTrans" cxnId="{6A6706A6-F6A4-426D-AB44-B5012643E69B}">
      <dgm:prSet/>
      <dgm:spPr/>
      <dgm:t>
        <a:bodyPr/>
        <a:lstStyle/>
        <a:p>
          <a:endParaRPr lang="ru-RU"/>
        </a:p>
      </dgm:t>
    </dgm:pt>
    <dgm:pt modelId="{69CD1F79-287B-474D-B902-076893BEC23E}">
      <dgm:prSet custT="1"/>
      <dgm:spPr/>
      <dgm:t>
        <a:bodyPr/>
        <a:lstStyle/>
        <a:p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Использование ИКТ.</a:t>
          </a:r>
          <a:endParaRPr lang="ru-RU" sz="1400" b="0" i="0" dirty="0">
            <a:latin typeface="Times New Roman" pitchFamily="18" charset="0"/>
            <a:cs typeface="Times New Roman" pitchFamily="18" charset="0"/>
          </a:endParaRPr>
        </a:p>
      </dgm:t>
    </dgm:pt>
    <dgm:pt modelId="{D4076037-5E94-4779-B053-7BDC578A611C}" type="parTrans" cxnId="{13189280-0CA3-455C-ACE1-24293935CB9F}">
      <dgm:prSet/>
      <dgm:spPr/>
      <dgm:t>
        <a:bodyPr/>
        <a:lstStyle/>
        <a:p>
          <a:endParaRPr lang="ru-RU"/>
        </a:p>
      </dgm:t>
    </dgm:pt>
    <dgm:pt modelId="{B10789CA-552A-4146-845A-A5A6A76DC21C}" type="sibTrans" cxnId="{13189280-0CA3-455C-ACE1-24293935CB9F}">
      <dgm:prSet/>
      <dgm:spPr/>
      <dgm:t>
        <a:bodyPr/>
        <a:lstStyle/>
        <a:p>
          <a:endParaRPr lang="ru-RU"/>
        </a:p>
      </dgm:t>
    </dgm:pt>
    <dgm:pt modelId="{61792888-E836-4725-8A26-896305FFA2D7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ООД познавательной, художественно-эстетической направленности.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F190F59-D3EA-4E49-AC8B-8F8BE87CAB6C}" type="parTrans" cxnId="{533CE65A-9B2F-4937-99ED-D41E0987B65D}">
      <dgm:prSet/>
      <dgm:spPr/>
      <dgm:t>
        <a:bodyPr/>
        <a:lstStyle/>
        <a:p>
          <a:endParaRPr lang="ru-RU"/>
        </a:p>
      </dgm:t>
    </dgm:pt>
    <dgm:pt modelId="{44B69B61-9676-4591-BD78-D0108214BA68}" type="sibTrans" cxnId="{533CE65A-9B2F-4937-99ED-D41E0987B65D}">
      <dgm:prSet/>
      <dgm:spPr/>
      <dgm:t>
        <a:bodyPr/>
        <a:lstStyle/>
        <a:p>
          <a:endParaRPr lang="ru-RU"/>
        </a:p>
      </dgm:t>
    </dgm:pt>
    <dgm:pt modelId="{9CCF7BCF-78B4-4098-91FE-14578DB11A65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Беседы (индивидуальные, коллективные).</a:t>
          </a:r>
        </a:p>
      </dgm:t>
    </dgm:pt>
    <dgm:pt modelId="{73F4AC64-3475-4F07-91AB-E8153CAC8BEC}" type="parTrans" cxnId="{FF9CC15D-4F6F-4CAA-8382-C7FB2E1AF421}">
      <dgm:prSet/>
      <dgm:spPr/>
      <dgm:t>
        <a:bodyPr/>
        <a:lstStyle/>
        <a:p>
          <a:endParaRPr lang="ru-RU"/>
        </a:p>
      </dgm:t>
    </dgm:pt>
    <dgm:pt modelId="{B4EB2E7F-547A-4051-B770-A91FBF81F0F1}" type="sibTrans" cxnId="{FF9CC15D-4F6F-4CAA-8382-C7FB2E1AF421}">
      <dgm:prSet/>
      <dgm:spPr/>
      <dgm:t>
        <a:bodyPr/>
        <a:lstStyle/>
        <a:p>
          <a:endParaRPr lang="ru-RU"/>
        </a:p>
      </dgm:t>
    </dgm:pt>
    <dgm:pt modelId="{6D7BB488-5F47-4AC5-AF29-49786DB666E9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Чтение художественной литературы.</a:t>
          </a:r>
        </a:p>
      </dgm:t>
    </dgm:pt>
    <dgm:pt modelId="{26DF331C-A535-4CA9-89D9-E14BE299789B}" type="parTrans" cxnId="{374C0F72-A8A0-4BED-B2EC-3B4F6F6AAFB6}">
      <dgm:prSet/>
      <dgm:spPr/>
      <dgm:t>
        <a:bodyPr/>
        <a:lstStyle/>
        <a:p>
          <a:endParaRPr lang="ru-RU"/>
        </a:p>
      </dgm:t>
    </dgm:pt>
    <dgm:pt modelId="{9B17984A-9194-4FEE-BD3B-F33564562880}" type="sibTrans" cxnId="{374C0F72-A8A0-4BED-B2EC-3B4F6F6AAFB6}">
      <dgm:prSet/>
      <dgm:spPr/>
      <dgm:t>
        <a:bodyPr/>
        <a:lstStyle/>
        <a:p>
          <a:endParaRPr lang="ru-RU"/>
        </a:p>
      </dgm:t>
    </dgm:pt>
    <dgm:pt modelId="{110BB9ED-DA36-414B-A15A-FBF28B05BF2D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Просмотр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видиофильмов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0392293-F704-424A-8088-06B445C969FA}" type="parTrans" cxnId="{5FDE3C02-91E4-498F-835A-91C59DB56C0C}">
      <dgm:prSet/>
      <dgm:spPr/>
      <dgm:t>
        <a:bodyPr/>
        <a:lstStyle/>
        <a:p>
          <a:endParaRPr lang="ru-RU"/>
        </a:p>
      </dgm:t>
    </dgm:pt>
    <dgm:pt modelId="{F59AE5B1-69E7-4A12-B8FD-7F0DE14708F7}" type="sibTrans" cxnId="{5FDE3C02-91E4-498F-835A-91C59DB56C0C}">
      <dgm:prSet/>
      <dgm:spPr/>
      <dgm:t>
        <a:bodyPr/>
        <a:lstStyle/>
        <a:p>
          <a:endParaRPr lang="ru-RU"/>
        </a:p>
      </dgm:t>
    </dgm:pt>
    <dgm:pt modelId="{36B15EB1-EE3D-4E0A-A618-7D73BCFF20F8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Выставка творческих работ детей.</a:t>
          </a:r>
        </a:p>
      </dgm:t>
    </dgm:pt>
    <dgm:pt modelId="{493EEC27-3B63-40D7-95AC-29FED49A8DFE}" type="parTrans" cxnId="{3300A8D5-54C3-4561-AF32-9EB4F04DA28B}">
      <dgm:prSet/>
      <dgm:spPr/>
      <dgm:t>
        <a:bodyPr/>
        <a:lstStyle/>
        <a:p>
          <a:endParaRPr lang="ru-RU"/>
        </a:p>
      </dgm:t>
    </dgm:pt>
    <dgm:pt modelId="{87AA8CC7-5647-4481-BD73-1EB3A6945E37}" type="sibTrans" cxnId="{3300A8D5-54C3-4561-AF32-9EB4F04DA28B}">
      <dgm:prSet/>
      <dgm:spPr/>
      <dgm:t>
        <a:bodyPr/>
        <a:lstStyle/>
        <a:p>
          <a:endParaRPr lang="ru-RU"/>
        </a:p>
      </dgm:t>
    </dgm:pt>
    <dgm:pt modelId="{341429C5-AD1A-4BC0-ACDA-D09788F04B51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Праздники и развлечения.</a:t>
          </a:r>
        </a:p>
      </dgm:t>
    </dgm:pt>
    <dgm:pt modelId="{C8F7AB51-2BC0-4517-85F6-64DED09DE392}" type="parTrans" cxnId="{1A20583A-F9F7-4B49-A4C6-663C91EB4B7A}">
      <dgm:prSet/>
      <dgm:spPr/>
      <dgm:t>
        <a:bodyPr/>
        <a:lstStyle/>
        <a:p>
          <a:endParaRPr lang="ru-RU"/>
        </a:p>
      </dgm:t>
    </dgm:pt>
    <dgm:pt modelId="{52C60FFF-934D-47C2-95CC-890DABD62392}" type="sibTrans" cxnId="{1A20583A-F9F7-4B49-A4C6-663C91EB4B7A}">
      <dgm:prSet/>
      <dgm:spPr/>
      <dgm:t>
        <a:bodyPr/>
        <a:lstStyle/>
        <a:p>
          <a:endParaRPr lang="ru-RU"/>
        </a:p>
      </dgm:t>
    </dgm:pt>
    <dgm:pt modelId="{FF8900FF-7C34-4531-A5BF-082B3F5B5872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Рассматривание картин, иллюстраций, альбомов.</a:t>
          </a:r>
        </a:p>
      </dgm:t>
    </dgm:pt>
    <dgm:pt modelId="{12D6A158-71F8-41DC-AA68-19F402C1CDF9}" type="parTrans" cxnId="{13BCEF1B-39AF-43C0-81DD-C694B61A9FB1}">
      <dgm:prSet/>
      <dgm:spPr/>
      <dgm:t>
        <a:bodyPr/>
        <a:lstStyle/>
        <a:p>
          <a:endParaRPr lang="ru-RU"/>
        </a:p>
      </dgm:t>
    </dgm:pt>
    <dgm:pt modelId="{332EAC48-41A8-47C5-9B72-4F220C5C43B8}" type="sibTrans" cxnId="{13BCEF1B-39AF-43C0-81DD-C694B61A9FB1}">
      <dgm:prSet/>
      <dgm:spPr/>
      <dgm:t>
        <a:bodyPr/>
        <a:lstStyle/>
        <a:p>
          <a:endParaRPr lang="ru-RU"/>
        </a:p>
      </dgm:t>
    </dgm:pt>
    <dgm:pt modelId="{9C8EDC4D-D593-4CB7-8177-1EF43AE02976}">
      <dgm:prSet custT="1"/>
      <dgm:spPr/>
      <dgm:t>
        <a:bodyPr/>
        <a:lstStyle/>
        <a:p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Педагогические беседы с родителями.</a:t>
          </a:r>
          <a:endParaRPr lang="ru-RU" sz="1400" b="0" i="0" dirty="0">
            <a:latin typeface="Times New Roman" pitchFamily="18" charset="0"/>
            <a:cs typeface="Times New Roman" pitchFamily="18" charset="0"/>
          </a:endParaRPr>
        </a:p>
      </dgm:t>
    </dgm:pt>
    <dgm:pt modelId="{C144E6A7-EE23-4315-B693-053E75C1A7A0}" type="parTrans" cxnId="{5806529E-5B33-4CC1-9559-22B3018E0C42}">
      <dgm:prSet/>
      <dgm:spPr/>
      <dgm:t>
        <a:bodyPr/>
        <a:lstStyle/>
        <a:p>
          <a:endParaRPr lang="ru-RU"/>
        </a:p>
      </dgm:t>
    </dgm:pt>
    <dgm:pt modelId="{FBAD4121-AF3A-4CF3-98CD-50406AAB7791}" type="sibTrans" cxnId="{5806529E-5B33-4CC1-9559-22B3018E0C42}">
      <dgm:prSet/>
      <dgm:spPr/>
      <dgm:t>
        <a:bodyPr/>
        <a:lstStyle/>
        <a:p>
          <a:endParaRPr lang="ru-RU"/>
        </a:p>
      </dgm:t>
    </dgm:pt>
    <dgm:pt modelId="{60DF8F6A-AB24-4580-81CB-D5431D3D9E72}">
      <dgm:prSet custT="1"/>
      <dgm:spPr/>
      <dgm:t>
        <a:bodyPr/>
        <a:lstStyle/>
        <a:p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Круглый стол .</a:t>
          </a:r>
          <a:endParaRPr lang="ru-RU" sz="1400" b="0" i="0" dirty="0">
            <a:latin typeface="Times New Roman" pitchFamily="18" charset="0"/>
            <a:cs typeface="Times New Roman" pitchFamily="18" charset="0"/>
          </a:endParaRPr>
        </a:p>
      </dgm:t>
    </dgm:pt>
    <dgm:pt modelId="{86850FBA-5648-427B-BB6F-3D16EC6CCF0D}" type="parTrans" cxnId="{FE56CE44-17F8-4B1A-88F6-7A3C64D984B6}">
      <dgm:prSet/>
      <dgm:spPr/>
      <dgm:t>
        <a:bodyPr/>
        <a:lstStyle/>
        <a:p>
          <a:endParaRPr lang="ru-RU"/>
        </a:p>
      </dgm:t>
    </dgm:pt>
    <dgm:pt modelId="{38675563-9361-4157-81F1-D074E8C8C8B4}" type="sibTrans" cxnId="{FE56CE44-17F8-4B1A-88F6-7A3C64D984B6}">
      <dgm:prSet/>
      <dgm:spPr/>
      <dgm:t>
        <a:bodyPr/>
        <a:lstStyle/>
        <a:p>
          <a:endParaRPr lang="ru-RU"/>
        </a:p>
      </dgm:t>
    </dgm:pt>
    <dgm:pt modelId="{7AEBCD3E-9BFA-4703-99B3-FF11A9160B60}">
      <dgm:prSet custT="1"/>
      <dgm:spPr/>
      <dgm:t>
        <a:bodyPr/>
        <a:lstStyle/>
        <a:p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Тематические консультации.</a:t>
          </a:r>
          <a:endParaRPr lang="ru-RU" sz="1400" b="0" i="0" dirty="0">
            <a:latin typeface="Times New Roman" pitchFamily="18" charset="0"/>
            <a:cs typeface="Times New Roman" pitchFamily="18" charset="0"/>
          </a:endParaRPr>
        </a:p>
      </dgm:t>
    </dgm:pt>
    <dgm:pt modelId="{C4E7678C-16D9-4277-8897-AF00460BCA8E}" type="parTrans" cxnId="{2FC9B264-5C95-4DDB-B569-BE60C6168DD2}">
      <dgm:prSet/>
      <dgm:spPr/>
      <dgm:t>
        <a:bodyPr/>
        <a:lstStyle/>
        <a:p>
          <a:endParaRPr lang="ru-RU"/>
        </a:p>
      </dgm:t>
    </dgm:pt>
    <dgm:pt modelId="{FB7084AB-D3AA-45BC-9F9B-49DB26FA42E9}" type="sibTrans" cxnId="{2FC9B264-5C95-4DDB-B569-BE60C6168DD2}">
      <dgm:prSet/>
      <dgm:spPr/>
      <dgm:t>
        <a:bodyPr/>
        <a:lstStyle/>
        <a:p>
          <a:endParaRPr lang="ru-RU"/>
        </a:p>
      </dgm:t>
    </dgm:pt>
    <dgm:pt modelId="{4C88B50F-194D-4503-B9B0-BF28DCC4B6B0}" type="pres">
      <dgm:prSet presAssocID="{C0FBA834-D38D-42BC-BDE3-9AD0F883203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898BAC-55D5-4017-8EF1-A2ADC6732D90}" type="pres">
      <dgm:prSet presAssocID="{923C6AF4-C8B8-4B30-8F66-B3A611C119B3}" presName="composite" presStyleCnt="0"/>
      <dgm:spPr/>
    </dgm:pt>
    <dgm:pt modelId="{56BA7246-0B3F-4345-9690-99E89D4B7BE3}" type="pres">
      <dgm:prSet presAssocID="{923C6AF4-C8B8-4B30-8F66-B3A611C119B3}" presName="parentText" presStyleLbl="alignNode1" presStyleIdx="0" presStyleCnt="2" custScaleX="1037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5CD0CB-C610-46B0-8154-D73A8ED57E76}" type="pres">
      <dgm:prSet presAssocID="{923C6AF4-C8B8-4B30-8F66-B3A611C119B3}" presName="descendantText" presStyleLbl="alignAcc1" presStyleIdx="0" presStyleCnt="2" custScaleY="162961" custLinFactNeighborX="187" custLinFactNeighborY="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853B64-A1D8-41C9-9A17-0160DB5400C1}" type="pres">
      <dgm:prSet presAssocID="{03AC8CF5-CD28-4C01-8A41-86FC4483BDB4}" presName="sp" presStyleCnt="0"/>
      <dgm:spPr/>
    </dgm:pt>
    <dgm:pt modelId="{08622364-41E7-4C29-AEA6-60CE2621DA74}" type="pres">
      <dgm:prSet presAssocID="{130B816F-697B-4540-93A8-A4C12CCD0BE6}" presName="composite" presStyleCnt="0"/>
      <dgm:spPr/>
    </dgm:pt>
    <dgm:pt modelId="{008E6C4D-21B8-49A5-BE2E-7379CBF90D23}" type="pres">
      <dgm:prSet presAssocID="{130B816F-697B-4540-93A8-A4C12CCD0BE6}" presName="parentText" presStyleLbl="alignNode1" presStyleIdx="1" presStyleCnt="2" custLinFactNeighborX="4072" custLinFactNeighborY="-32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1247A-8DF0-4224-89CB-69CF793EF5BC}" type="pres">
      <dgm:prSet presAssocID="{130B816F-697B-4540-93A8-A4C12CCD0BE6}" presName="descendantText" presStyleLbl="alignAcc1" presStyleIdx="1" presStyleCnt="2" custScaleX="97385" custScaleY="188532" custLinFactNeighborX="1582" custLinFactNeighborY="4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6706A6-F6A4-426D-AB44-B5012643E69B}" srcId="{130B816F-697B-4540-93A8-A4C12CCD0BE6}" destId="{3E0D03D9-D043-4D22-8B42-334B0EF5362C}" srcOrd="10" destOrd="0" parTransId="{43EFC6B7-16A9-437D-9367-A6650C376FBB}" sibTransId="{467FB2AF-CD15-4956-9F65-4032C290130A}"/>
    <dgm:cxn modelId="{FCF63C8F-4F8F-49C2-A1BE-D8B3647E2A1C}" type="presOf" srcId="{36B15EB1-EE3D-4E0A-A618-7D73BCFF20F8}" destId="{675CD0CB-C610-46B0-8154-D73A8ED57E76}" srcOrd="0" destOrd="6" presId="urn:microsoft.com/office/officeart/2005/8/layout/chevron2"/>
    <dgm:cxn modelId="{0B0CEAA9-50D0-4AFB-8D0C-17911485B3B2}" type="presOf" srcId="{60DF8F6A-AB24-4580-81CB-D5431D3D9E72}" destId="{F301247A-8DF0-4224-89CB-69CF793EF5BC}" srcOrd="0" destOrd="3" presId="urn:microsoft.com/office/officeart/2005/8/layout/chevron2"/>
    <dgm:cxn modelId="{977118C1-C346-4FE7-AC00-4919CCC0270D}" type="presOf" srcId="{9F22854D-99F1-4FC7-8C01-074531B538C5}" destId="{675CD0CB-C610-46B0-8154-D73A8ED57E76}" srcOrd="0" destOrd="0" presId="urn:microsoft.com/office/officeart/2005/8/layout/chevron2"/>
    <dgm:cxn modelId="{995F8333-9A43-41A0-9DC7-E178B8431C19}" type="presOf" srcId="{3E0D03D9-D043-4D22-8B42-334B0EF5362C}" destId="{F301247A-8DF0-4224-89CB-69CF793EF5BC}" srcOrd="0" destOrd="10" presId="urn:microsoft.com/office/officeart/2005/8/layout/chevron2"/>
    <dgm:cxn modelId="{64E1B150-DAFF-4C33-88CD-60E08AC0A2E3}" type="presOf" srcId="{341429C5-AD1A-4BC0-ACDA-D09788F04B51}" destId="{675CD0CB-C610-46B0-8154-D73A8ED57E76}" srcOrd="0" destOrd="7" presId="urn:microsoft.com/office/officeart/2005/8/layout/chevron2"/>
    <dgm:cxn modelId="{25F58BB3-1317-4D27-BE64-6F91677AD913}" srcId="{C0FBA834-D38D-42BC-BDE3-9AD0F8832030}" destId="{923C6AF4-C8B8-4B30-8F66-B3A611C119B3}" srcOrd="0" destOrd="0" parTransId="{46F8A2B2-02D3-4CC1-8939-365BF508BEDB}" sibTransId="{03AC8CF5-CD28-4C01-8A41-86FC4483BDB4}"/>
    <dgm:cxn modelId="{A9E0E6FC-70FE-42A6-BD5F-A51E3C1126B2}" type="presOf" srcId="{FF8900FF-7C34-4531-A5BF-082B3F5B5872}" destId="{675CD0CB-C610-46B0-8154-D73A8ED57E76}" srcOrd="0" destOrd="4" presId="urn:microsoft.com/office/officeart/2005/8/layout/chevron2"/>
    <dgm:cxn modelId="{1A20583A-F9F7-4B49-A4C6-663C91EB4B7A}" srcId="{923C6AF4-C8B8-4B30-8F66-B3A611C119B3}" destId="{341429C5-AD1A-4BC0-ACDA-D09788F04B51}" srcOrd="7" destOrd="0" parTransId="{C8F7AB51-2BC0-4517-85F6-64DED09DE392}" sibTransId="{52C60FFF-934D-47C2-95CC-890DABD62392}"/>
    <dgm:cxn modelId="{B8D9C507-B107-4113-9F74-913C91FC6085}" type="presOf" srcId="{7B7B1B46-EFE6-4AA5-8DC3-7BE9F9C8871B}" destId="{F301247A-8DF0-4224-89CB-69CF793EF5BC}" srcOrd="0" destOrd="0" presId="urn:microsoft.com/office/officeart/2005/8/layout/chevron2"/>
    <dgm:cxn modelId="{2393DAEC-75A5-4671-8975-70D46F5E524D}" type="presOf" srcId="{6E83201B-DC37-41E7-BCA2-3DE617D2FE9B}" destId="{F301247A-8DF0-4224-89CB-69CF793EF5BC}" srcOrd="0" destOrd="1" presId="urn:microsoft.com/office/officeart/2005/8/layout/chevron2"/>
    <dgm:cxn modelId="{E886C72C-E691-4B21-99DC-6A4CAFBD0B4B}" type="presOf" srcId="{2E440C11-99F7-4C6E-B440-B0B0B9AAB9A9}" destId="{F301247A-8DF0-4224-89CB-69CF793EF5BC}" srcOrd="0" destOrd="6" presId="urn:microsoft.com/office/officeart/2005/8/layout/chevron2"/>
    <dgm:cxn modelId="{13BCEF1B-39AF-43C0-81DD-C694B61A9FB1}" srcId="{923C6AF4-C8B8-4B30-8F66-B3A611C119B3}" destId="{FF8900FF-7C34-4531-A5BF-082B3F5B5872}" srcOrd="4" destOrd="0" parTransId="{12D6A158-71F8-41DC-AA68-19F402C1CDF9}" sibTransId="{332EAC48-41A8-47C5-9B72-4F220C5C43B8}"/>
    <dgm:cxn modelId="{CD60D0C6-CCE3-4188-B631-A703897E8F80}" type="presOf" srcId="{C0FBA834-D38D-42BC-BDE3-9AD0F8832030}" destId="{4C88B50F-194D-4503-B9B0-BF28DCC4B6B0}" srcOrd="0" destOrd="0" presId="urn:microsoft.com/office/officeart/2005/8/layout/chevron2"/>
    <dgm:cxn modelId="{5806529E-5B33-4CC1-9559-22B3018E0C42}" srcId="{130B816F-697B-4540-93A8-A4C12CCD0BE6}" destId="{9C8EDC4D-D593-4CB7-8177-1EF43AE02976}" srcOrd="2" destOrd="0" parTransId="{C144E6A7-EE23-4315-B693-053E75C1A7A0}" sibTransId="{FBAD4121-AF3A-4CF3-98CD-50406AAB7791}"/>
    <dgm:cxn modelId="{38A89AEB-D8F1-4895-B1F9-21D7694FDC33}" type="presOf" srcId="{9C8EDC4D-D593-4CB7-8177-1EF43AE02976}" destId="{F301247A-8DF0-4224-89CB-69CF793EF5BC}" srcOrd="0" destOrd="2" presId="urn:microsoft.com/office/officeart/2005/8/layout/chevron2"/>
    <dgm:cxn modelId="{AC5B4EB0-491B-4FFE-8E6B-4BBDEF0D425B}" type="presOf" srcId="{923C6AF4-C8B8-4B30-8F66-B3A611C119B3}" destId="{56BA7246-0B3F-4345-9690-99E89D4B7BE3}" srcOrd="0" destOrd="0" presId="urn:microsoft.com/office/officeart/2005/8/layout/chevron2"/>
    <dgm:cxn modelId="{F5ADE470-8A2C-464F-A7F5-1F5DE6888277}" type="presOf" srcId="{130B816F-697B-4540-93A8-A4C12CCD0BE6}" destId="{008E6C4D-21B8-49A5-BE2E-7379CBF90D23}" srcOrd="0" destOrd="0" presId="urn:microsoft.com/office/officeart/2005/8/layout/chevron2"/>
    <dgm:cxn modelId="{8CD7C39E-272C-4654-BEA0-5EEE37209240}" type="presOf" srcId="{110BB9ED-DA36-414B-A15A-FBF28B05BF2D}" destId="{675CD0CB-C610-46B0-8154-D73A8ED57E76}" srcOrd="0" destOrd="5" presId="urn:microsoft.com/office/officeart/2005/8/layout/chevron2"/>
    <dgm:cxn modelId="{922A1C5F-98EB-490C-AC8B-6C551E690B14}" srcId="{923C6AF4-C8B8-4B30-8F66-B3A611C119B3}" destId="{9F22854D-99F1-4FC7-8C01-074531B538C5}" srcOrd="0" destOrd="0" parTransId="{EEEA7F49-4B67-4847-972F-BF41E2A8AB21}" sibTransId="{396F0B80-13DA-4DED-815A-87D8AB546801}"/>
    <dgm:cxn modelId="{533CE65A-9B2F-4937-99ED-D41E0987B65D}" srcId="{923C6AF4-C8B8-4B30-8F66-B3A611C119B3}" destId="{61792888-E836-4725-8A26-896305FFA2D7}" srcOrd="1" destOrd="0" parTransId="{BF190F59-D3EA-4E49-AC8B-8F8BE87CAB6C}" sibTransId="{44B69B61-9676-4591-BD78-D0108214BA68}"/>
    <dgm:cxn modelId="{3FBD0C2A-E406-4662-9EAA-19CBEFE79D5B}" type="presOf" srcId="{9CCF7BCF-78B4-4098-91FE-14578DB11A65}" destId="{675CD0CB-C610-46B0-8154-D73A8ED57E76}" srcOrd="0" destOrd="2" presId="urn:microsoft.com/office/officeart/2005/8/layout/chevron2"/>
    <dgm:cxn modelId="{12940740-BC54-42F2-8073-6FB25E787AFD}" type="presOf" srcId="{EDA3A70A-0793-4E1E-8B30-D3C31944BF01}" destId="{F301247A-8DF0-4224-89CB-69CF793EF5BC}" srcOrd="0" destOrd="5" presId="urn:microsoft.com/office/officeart/2005/8/layout/chevron2"/>
    <dgm:cxn modelId="{0B9257A0-ACFB-4560-9B2D-AA1835367097}" type="presOf" srcId="{7AEBCD3E-9BFA-4703-99B3-FF11A9160B60}" destId="{F301247A-8DF0-4224-89CB-69CF793EF5BC}" srcOrd="0" destOrd="4" presId="urn:microsoft.com/office/officeart/2005/8/layout/chevron2"/>
    <dgm:cxn modelId="{9455209D-662C-4B05-9CC7-356B1CD3DECE}" srcId="{130B816F-697B-4540-93A8-A4C12CCD0BE6}" destId="{6E83201B-DC37-41E7-BCA2-3DE617D2FE9B}" srcOrd="1" destOrd="0" parTransId="{5A2EDD21-23F8-47A6-AA66-FDAFEAFA9556}" sibTransId="{E73B9FFE-B0CC-4A7D-9CC8-7C524B443806}"/>
    <dgm:cxn modelId="{3B98E380-6CE5-4F67-A9CA-4FF3AA107BF3}" srcId="{C0FBA834-D38D-42BC-BDE3-9AD0F8832030}" destId="{130B816F-697B-4540-93A8-A4C12CCD0BE6}" srcOrd="1" destOrd="0" parTransId="{BE298F07-F948-4FA6-B463-E3FBE59EF002}" sibTransId="{BDEE405A-6F3A-4C5C-8599-B17A008C8696}"/>
    <dgm:cxn modelId="{2FC9B264-5C95-4DDB-B569-BE60C6168DD2}" srcId="{130B816F-697B-4540-93A8-A4C12CCD0BE6}" destId="{7AEBCD3E-9BFA-4703-99B3-FF11A9160B60}" srcOrd="4" destOrd="0" parTransId="{C4E7678C-16D9-4277-8897-AF00460BCA8E}" sibTransId="{FB7084AB-D3AA-45BC-9F9B-49DB26FA42E9}"/>
    <dgm:cxn modelId="{13189280-0CA3-455C-ACE1-24293935CB9F}" srcId="{130B816F-697B-4540-93A8-A4C12CCD0BE6}" destId="{69CD1F79-287B-474D-B902-076893BEC23E}" srcOrd="9" destOrd="0" parTransId="{D4076037-5E94-4779-B053-7BDC578A611C}" sibTransId="{B10789CA-552A-4146-845A-A5A6A76DC21C}"/>
    <dgm:cxn modelId="{FE56CE44-17F8-4B1A-88F6-7A3C64D984B6}" srcId="{130B816F-697B-4540-93A8-A4C12CCD0BE6}" destId="{60DF8F6A-AB24-4580-81CB-D5431D3D9E72}" srcOrd="3" destOrd="0" parTransId="{86850FBA-5648-427B-BB6F-3D16EC6CCF0D}" sibTransId="{38675563-9361-4157-81F1-D074E8C8C8B4}"/>
    <dgm:cxn modelId="{D2F721C8-60E0-4274-BE2A-8FD12D37B976}" srcId="{130B816F-697B-4540-93A8-A4C12CCD0BE6}" destId="{2E440C11-99F7-4C6E-B440-B0B0B9AAB9A9}" srcOrd="6" destOrd="0" parTransId="{DCB69B87-64DF-4012-812F-AE9A1EA62E48}" sibTransId="{9F2A5165-0092-46FA-9611-80D2B537FDAB}"/>
    <dgm:cxn modelId="{1B27D030-7C4D-4231-9AB6-F6DFC33EDAD1}" type="presOf" srcId="{61792888-E836-4725-8A26-896305FFA2D7}" destId="{675CD0CB-C610-46B0-8154-D73A8ED57E76}" srcOrd="0" destOrd="1" presId="urn:microsoft.com/office/officeart/2005/8/layout/chevron2"/>
    <dgm:cxn modelId="{3300A8D5-54C3-4561-AF32-9EB4F04DA28B}" srcId="{923C6AF4-C8B8-4B30-8F66-B3A611C119B3}" destId="{36B15EB1-EE3D-4E0A-A618-7D73BCFF20F8}" srcOrd="6" destOrd="0" parTransId="{493EEC27-3B63-40D7-95AC-29FED49A8DFE}" sibTransId="{87AA8CC7-5647-4481-BD73-1EB3A6945E37}"/>
    <dgm:cxn modelId="{C04AF844-8D93-43C1-A324-A5674C32D5CE}" type="presOf" srcId="{7F16F17B-ADF8-47E0-879E-841BD84B7C7C}" destId="{F301247A-8DF0-4224-89CB-69CF793EF5BC}" srcOrd="0" destOrd="8" presId="urn:microsoft.com/office/officeart/2005/8/layout/chevron2"/>
    <dgm:cxn modelId="{5FDE3C02-91E4-498F-835A-91C59DB56C0C}" srcId="{923C6AF4-C8B8-4B30-8F66-B3A611C119B3}" destId="{110BB9ED-DA36-414B-A15A-FBF28B05BF2D}" srcOrd="5" destOrd="0" parTransId="{10392293-F704-424A-8088-06B445C969FA}" sibTransId="{F59AE5B1-69E7-4A12-B8FD-7F0DE14708F7}"/>
    <dgm:cxn modelId="{406FC34B-CEC4-40A4-BE41-1FF8FA559E84}" type="presOf" srcId="{D94B218F-F3FC-4B40-8578-C320D3F9E7FD}" destId="{F301247A-8DF0-4224-89CB-69CF793EF5BC}" srcOrd="0" destOrd="7" presId="urn:microsoft.com/office/officeart/2005/8/layout/chevron2"/>
    <dgm:cxn modelId="{374C0F72-A8A0-4BED-B2EC-3B4F6F6AAFB6}" srcId="{923C6AF4-C8B8-4B30-8F66-B3A611C119B3}" destId="{6D7BB488-5F47-4AC5-AF29-49786DB666E9}" srcOrd="3" destOrd="0" parTransId="{26DF331C-A535-4CA9-89D9-E14BE299789B}" sibTransId="{9B17984A-9194-4FEE-BD3B-F33564562880}"/>
    <dgm:cxn modelId="{FF9CC15D-4F6F-4CAA-8382-C7FB2E1AF421}" srcId="{923C6AF4-C8B8-4B30-8F66-B3A611C119B3}" destId="{9CCF7BCF-78B4-4098-91FE-14578DB11A65}" srcOrd="2" destOrd="0" parTransId="{73F4AC64-3475-4F07-91AB-E8153CAC8BEC}" sibTransId="{B4EB2E7F-547A-4051-B770-A91FBF81F0F1}"/>
    <dgm:cxn modelId="{A9388239-0E2C-459B-B00A-EFE3DC6FDE55}" srcId="{130B816F-697B-4540-93A8-A4C12CCD0BE6}" destId="{7F16F17B-ADF8-47E0-879E-841BD84B7C7C}" srcOrd="8" destOrd="0" parTransId="{95509328-D57C-4536-8752-7707BCD33382}" sibTransId="{5C96AE19-A2D7-40E2-BDE6-3A7504178D8F}"/>
    <dgm:cxn modelId="{E170533C-CB6B-42FD-B8E9-38D28395A636}" srcId="{130B816F-697B-4540-93A8-A4C12CCD0BE6}" destId="{EDA3A70A-0793-4E1E-8B30-D3C31944BF01}" srcOrd="5" destOrd="0" parTransId="{8BD4B4B8-9A07-449E-A7FD-833589441675}" sibTransId="{4C5613B0-5F53-4C0F-B3DF-A8C560DC0DEE}"/>
    <dgm:cxn modelId="{D04040B0-BA77-44D7-847F-609839BACED0}" type="presOf" srcId="{6D7BB488-5F47-4AC5-AF29-49786DB666E9}" destId="{675CD0CB-C610-46B0-8154-D73A8ED57E76}" srcOrd="0" destOrd="3" presId="urn:microsoft.com/office/officeart/2005/8/layout/chevron2"/>
    <dgm:cxn modelId="{7E859D4D-39A0-4F1E-B700-F8EF37345F27}" type="presOf" srcId="{69CD1F79-287B-474D-B902-076893BEC23E}" destId="{F301247A-8DF0-4224-89CB-69CF793EF5BC}" srcOrd="0" destOrd="9" presId="urn:microsoft.com/office/officeart/2005/8/layout/chevron2"/>
    <dgm:cxn modelId="{1AE23602-F1A6-4E0D-B38A-6D5E4E90C32E}" srcId="{130B816F-697B-4540-93A8-A4C12CCD0BE6}" destId="{D94B218F-F3FC-4B40-8578-C320D3F9E7FD}" srcOrd="7" destOrd="0" parTransId="{2F05B9EE-4E6C-4B5D-A2EC-59F6D8E45C4B}" sibTransId="{1C780B8C-D0EE-484B-9775-E130E474DF8C}"/>
    <dgm:cxn modelId="{AC976D4B-3709-4A92-A38B-1B215EDCC2CB}" srcId="{130B816F-697B-4540-93A8-A4C12CCD0BE6}" destId="{7B7B1B46-EFE6-4AA5-8DC3-7BE9F9C8871B}" srcOrd="0" destOrd="0" parTransId="{33C22305-9B57-4DB6-940A-1222B0392A78}" sibTransId="{1DDAAD16-2D1D-41CF-B5AF-0A3BB2B17E20}"/>
    <dgm:cxn modelId="{F0CDB288-59BA-46CA-BFA8-07EC4670151D}" type="presParOf" srcId="{4C88B50F-194D-4503-B9B0-BF28DCC4B6B0}" destId="{23898BAC-55D5-4017-8EF1-A2ADC6732D90}" srcOrd="0" destOrd="0" presId="urn:microsoft.com/office/officeart/2005/8/layout/chevron2"/>
    <dgm:cxn modelId="{9A4E6909-6A28-4F63-AB36-E3E53636CF45}" type="presParOf" srcId="{23898BAC-55D5-4017-8EF1-A2ADC6732D90}" destId="{56BA7246-0B3F-4345-9690-99E89D4B7BE3}" srcOrd="0" destOrd="0" presId="urn:microsoft.com/office/officeart/2005/8/layout/chevron2"/>
    <dgm:cxn modelId="{46CB9CAF-DC0C-4771-B767-3A016A6D2ED4}" type="presParOf" srcId="{23898BAC-55D5-4017-8EF1-A2ADC6732D90}" destId="{675CD0CB-C610-46B0-8154-D73A8ED57E76}" srcOrd="1" destOrd="0" presId="urn:microsoft.com/office/officeart/2005/8/layout/chevron2"/>
    <dgm:cxn modelId="{52748D63-2F08-4376-A7EA-B58F75B96A06}" type="presParOf" srcId="{4C88B50F-194D-4503-B9B0-BF28DCC4B6B0}" destId="{2C853B64-A1D8-41C9-9A17-0160DB5400C1}" srcOrd="1" destOrd="0" presId="urn:microsoft.com/office/officeart/2005/8/layout/chevron2"/>
    <dgm:cxn modelId="{C6815696-E9F2-4A13-809B-A900D9D76148}" type="presParOf" srcId="{4C88B50F-194D-4503-B9B0-BF28DCC4B6B0}" destId="{08622364-41E7-4C29-AEA6-60CE2621DA74}" srcOrd="2" destOrd="0" presId="urn:microsoft.com/office/officeart/2005/8/layout/chevron2"/>
    <dgm:cxn modelId="{4343CCF3-FA56-4AEA-B66A-1DA5758C7672}" type="presParOf" srcId="{08622364-41E7-4C29-AEA6-60CE2621DA74}" destId="{008E6C4D-21B8-49A5-BE2E-7379CBF90D23}" srcOrd="0" destOrd="0" presId="urn:microsoft.com/office/officeart/2005/8/layout/chevron2"/>
    <dgm:cxn modelId="{9301DD1A-D9A2-484D-96B9-DB5D85599F28}" type="presParOf" srcId="{08622364-41E7-4C29-AEA6-60CE2621DA74}" destId="{F301247A-8DF0-4224-89CB-69CF793EF5BC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2C3519-2559-44AE-AD0D-DC7FAB50FE5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5051C6-B3F4-4709-82EC-6BCC76796026}">
      <dgm:prSet phldrT="[Текст]" phldr="1"/>
      <dgm:spPr/>
      <dgm:t>
        <a:bodyPr/>
        <a:lstStyle/>
        <a:p>
          <a:endParaRPr lang="ru-RU" dirty="0"/>
        </a:p>
      </dgm:t>
    </dgm:pt>
    <dgm:pt modelId="{C293001F-4B8A-4B21-AA80-59F2E1EC2398}" type="parTrans" cxnId="{FFBEDF60-D82A-4F12-AEB6-9C5C66B51F71}">
      <dgm:prSet/>
      <dgm:spPr/>
      <dgm:t>
        <a:bodyPr/>
        <a:lstStyle/>
        <a:p>
          <a:endParaRPr lang="ru-RU"/>
        </a:p>
      </dgm:t>
    </dgm:pt>
    <dgm:pt modelId="{F52ED766-3A32-4104-8DD1-E2DB7E42EA01}" type="sibTrans" cxnId="{FFBEDF60-D82A-4F12-AEB6-9C5C66B51F71}">
      <dgm:prSet/>
      <dgm:spPr/>
      <dgm:t>
        <a:bodyPr/>
        <a:lstStyle/>
        <a:p>
          <a:endParaRPr lang="ru-RU"/>
        </a:p>
      </dgm:t>
    </dgm:pt>
    <dgm:pt modelId="{A2420292-629C-4E3E-9EF4-55A9D9F081BB}">
      <dgm:prSet phldrT="[Текст]" phldr="1"/>
      <dgm:spPr/>
      <dgm:t>
        <a:bodyPr/>
        <a:lstStyle/>
        <a:p>
          <a:endParaRPr lang="ru-RU" dirty="0"/>
        </a:p>
      </dgm:t>
    </dgm:pt>
    <dgm:pt modelId="{2BC3E818-1D2D-4E4B-9E64-4AA4383C58DF}" type="parTrans" cxnId="{5142A42C-7225-46B9-B2D3-EEE6B95329A0}">
      <dgm:prSet/>
      <dgm:spPr/>
      <dgm:t>
        <a:bodyPr/>
        <a:lstStyle/>
        <a:p>
          <a:endParaRPr lang="ru-RU"/>
        </a:p>
      </dgm:t>
    </dgm:pt>
    <dgm:pt modelId="{2C4E0C04-4778-49C3-8AA8-E235B0DE34A4}" type="sibTrans" cxnId="{5142A42C-7225-46B9-B2D3-EEE6B95329A0}">
      <dgm:prSet/>
      <dgm:spPr/>
      <dgm:t>
        <a:bodyPr/>
        <a:lstStyle/>
        <a:p>
          <a:endParaRPr lang="ru-RU"/>
        </a:p>
      </dgm:t>
    </dgm:pt>
    <dgm:pt modelId="{ED5BCE70-C6AB-4883-84FA-A8595F862F6B}">
      <dgm:prSet phldrT="[Текст]" custT="1"/>
      <dgm:spPr/>
      <dgm:t>
        <a:bodyPr/>
        <a:lstStyle/>
        <a:p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 проблемные,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A7C723E-B4B8-4A9D-8751-8F9F703CC4FE}" type="parTrans" cxnId="{B585C132-D934-434E-AC65-3ACFC21D263F}">
      <dgm:prSet/>
      <dgm:spPr/>
      <dgm:t>
        <a:bodyPr/>
        <a:lstStyle/>
        <a:p>
          <a:endParaRPr lang="ru-RU"/>
        </a:p>
      </dgm:t>
    </dgm:pt>
    <dgm:pt modelId="{3EBDCCAC-3E8A-4CFE-8B39-7DEAEA4A5F14}" type="sibTrans" cxnId="{B585C132-D934-434E-AC65-3ACFC21D263F}">
      <dgm:prSet/>
      <dgm:spPr/>
      <dgm:t>
        <a:bodyPr/>
        <a:lstStyle/>
        <a:p>
          <a:endParaRPr lang="ru-RU"/>
        </a:p>
      </dgm:t>
    </dgm:pt>
    <dgm:pt modelId="{57AEAAD0-B02B-4D72-ABEA-AAC639FA96E9}">
      <dgm:prSet phldrT="[Текст]" phldr="1"/>
      <dgm:spPr/>
      <dgm:t>
        <a:bodyPr/>
        <a:lstStyle/>
        <a:p>
          <a:endParaRPr lang="ru-RU" sz="1700" dirty="0"/>
        </a:p>
      </dgm:t>
    </dgm:pt>
    <dgm:pt modelId="{0084ED84-AFFD-4FDD-9FD0-151707E04FD3}" type="parTrans" cxnId="{C02085C5-40BF-4F8C-A2A2-DFFA60DE97B3}">
      <dgm:prSet/>
      <dgm:spPr/>
      <dgm:t>
        <a:bodyPr/>
        <a:lstStyle/>
        <a:p>
          <a:endParaRPr lang="ru-RU"/>
        </a:p>
      </dgm:t>
    </dgm:pt>
    <dgm:pt modelId="{D9DC81B3-E767-47BC-872D-A4CDB274F46A}" type="sibTrans" cxnId="{C02085C5-40BF-4F8C-A2A2-DFFA60DE97B3}">
      <dgm:prSet/>
      <dgm:spPr/>
      <dgm:t>
        <a:bodyPr/>
        <a:lstStyle/>
        <a:p>
          <a:endParaRPr lang="ru-RU"/>
        </a:p>
      </dgm:t>
    </dgm:pt>
    <dgm:pt modelId="{29AF3BDD-AD17-4EC4-8837-9D201C7265E9}">
      <dgm:prSet phldrT="[Текст]" phldr="1"/>
      <dgm:spPr/>
      <dgm:t>
        <a:bodyPr/>
        <a:lstStyle/>
        <a:p>
          <a:endParaRPr lang="ru-RU" dirty="0"/>
        </a:p>
      </dgm:t>
    </dgm:pt>
    <dgm:pt modelId="{8631367D-63A2-42AC-B98B-A41B6620F526}" type="parTrans" cxnId="{003969E4-5074-488D-848C-C40599297F66}">
      <dgm:prSet/>
      <dgm:spPr/>
      <dgm:t>
        <a:bodyPr/>
        <a:lstStyle/>
        <a:p>
          <a:endParaRPr lang="ru-RU"/>
        </a:p>
      </dgm:t>
    </dgm:pt>
    <dgm:pt modelId="{08B4338C-4729-48FD-AF60-5F1EF362D876}" type="sibTrans" cxnId="{003969E4-5074-488D-848C-C40599297F66}">
      <dgm:prSet/>
      <dgm:spPr/>
      <dgm:t>
        <a:bodyPr/>
        <a:lstStyle/>
        <a:p>
          <a:endParaRPr lang="ru-RU"/>
        </a:p>
      </dgm:t>
    </dgm:pt>
    <dgm:pt modelId="{BE51E3C6-C651-4370-A361-26714C1439B4}">
      <dgm:prSet phldrT="[Текст]" custT="1"/>
      <dgm:spPr/>
      <dgm:t>
        <a:bodyPr/>
        <a:lstStyle/>
        <a:p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визуальные,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04C3117-5491-4974-972D-1553E8E5BA77}" type="parTrans" cxnId="{E55DDE90-D6EC-4880-90A6-D976DB694092}">
      <dgm:prSet/>
      <dgm:spPr/>
      <dgm:t>
        <a:bodyPr/>
        <a:lstStyle/>
        <a:p>
          <a:endParaRPr lang="ru-RU"/>
        </a:p>
      </dgm:t>
    </dgm:pt>
    <dgm:pt modelId="{BBE7E251-B6C0-454A-A88E-3BF42A5476A7}" type="sibTrans" cxnId="{E55DDE90-D6EC-4880-90A6-D976DB694092}">
      <dgm:prSet/>
      <dgm:spPr/>
      <dgm:t>
        <a:bodyPr/>
        <a:lstStyle/>
        <a:p>
          <a:endParaRPr lang="ru-RU"/>
        </a:p>
      </dgm:t>
    </dgm:pt>
    <dgm:pt modelId="{F67D2F02-496B-4666-99DE-A3A6F21D14B2}">
      <dgm:prSet custT="1"/>
      <dgm:spPr/>
      <dgm:t>
        <a:bodyPr/>
        <a:lstStyle/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E233049-D668-4E0D-8391-CB1670113CEA}" type="parTrans" cxnId="{6EB2DE2A-58D1-4388-8B1E-CAC075138E0C}">
      <dgm:prSet/>
      <dgm:spPr/>
    </dgm:pt>
    <dgm:pt modelId="{9088096E-95F7-47D0-BDCE-C26DF76994BD}" type="sibTrans" cxnId="{6EB2DE2A-58D1-4388-8B1E-CAC075138E0C}">
      <dgm:prSet/>
      <dgm:spPr/>
    </dgm:pt>
    <dgm:pt modelId="{AF3EBA26-B7C2-42DC-8935-69EB24849D94}">
      <dgm:prSet custT="1"/>
      <dgm:spPr/>
      <dgm:t>
        <a:bodyPr/>
        <a:lstStyle/>
        <a:p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игровые,</a:t>
          </a:r>
          <a:endParaRPr lang="ru-RU" sz="1400" b="0" i="0" dirty="0">
            <a:latin typeface="Times New Roman" pitchFamily="18" charset="0"/>
            <a:cs typeface="Times New Roman" pitchFamily="18" charset="0"/>
          </a:endParaRPr>
        </a:p>
      </dgm:t>
    </dgm:pt>
    <dgm:pt modelId="{CCE43AF0-1B80-420D-88E2-2805BDD35D18}" type="parTrans" cxnId="{964891D9-4EDB-46EF-B3DC-2F225A322A8A}">
      <dgm:prSet/>
      <dgm:spPr/>
      <dgm:t>
        <a:bodyPr/>
        <a:lstStyle/>
        <a:p>
          <a:endParaRPr lang="ru-RU"/>
        </a:p>
      </dgm:t>
    </dgm:pt>
    <dgm:pt modelId="{D8CF7CF4-6A9B-49A5-BA31-06B0A3743F8A}" type="sibTrans" cxnId="{964891D9-4EDB-46EF-B3DC-2F225A322A8A}">
      <dgm:prSet/>
      <dgm:spPr/>
      <dgm:t>
        <a:bodyPr/>
        <a:lstStyle/>
        <a:p>
          <a:endParaRPr lang="ru-RU"/>
        </a:p>
      </dgm:t>
    </dgm:pt>
    <dgm:pt modelId="{927C0B4E-6AE7-43D6-BA76-17AD8FB79E17}">
      <dgm:prSet custT="1"/>
      <dgm:spPr/>
      <dgm:t>
        <a:bodyPr/>
        <a:lstStyle/>
        <a:p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информационные,</a:t>
          </a:r>
          <a:endParaRPr lang="ru-RU" sz="1400" b="0" i="0" dirty="0">
            <a:latin typeface="Times New Roman" pitchFamily="18" charset="0"/>
            <a:cs typeface="Times New Roman" pitchFamily="18" charset="0"/>
          </a:endParaRPr>
        </a:p>
      </dgm:t>
    </dgm:pt>
    <dgm:pt modelId="{B6EB81A5-5FC1-4E75-B5FC-B905FDE1359A}" type="parTrans" cxnId="{76569EAA-6019-4931-8A2C-4624F8531A2E}">
      <dgm:prSet/>
      <dgm:spPr/>
      <dgm:t>
        <a:bodyPr/>
        <a:lstStyle/>
        <a:p>
          <a:endParaRPr lang="ru-RU"/>
        </a:p>
      </dgm:t>
    </dgm:pt>
    <dgm:pt modelId="{739C99EC-75CE-431F-B57F-3885761B3E3F}" type="sibTrans" cxnId="{76569EAA-6019-4931-8A2C-4624F8531A2E}">
      <dgm:prSet/>
      <dgm:spPr/>
      <dgm:t>
        <a:bodyPr/>
        <a:lstStyle/>
        <a:p>
          <a:endParaRPr lang="ru-RU"/>
        </a:p>
      </dgm:t>
    </dgm:pt>
    <dgm:pt modelId="{1F016F7A-80C7-4874-BEAF-F5CB96B85C6D}">
      <dgm:prSet custT="1"/>
      <dgm:spPr/>
      <dgm:t>
        <a:bodyPr/>
        <a:lstStyle/>
        <a:p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коммуникативные</a:t>
          </a:r>
          <a:endParaRPr lang="ru-RU" sz="1400" b="0" i="0" dirty="0">
            <a:latin typeface="Times New Roman" pitchFamily="18" charset="0"/>
            <a:cs typeface="Times New Roman" pitchFamily="18" charset="0"/>
          </a:endParaRPr>
        </a:p>
      </dgm:t>
    </dgm:pt>
    <dgm:pt modelId="{39406002-084E-4748-AA01-07EA86DE33FB}" type="parTrans" cxnId="{01C63D9B-1493-49F2-A5B6-320A2022B9A9}">
      <dgm:prSet/>
      <dgm:spPr/>
      <dgm:t>
        <a:bodyPr/>
        <a:lstStyle/>
        <a:p>
          <a:endParaRPr lang="ru-RU"/>
        </a:p>
      </dgm:t>
    </dgm:pt>
    <dgm:pt modelId="{3485851C-7586-4480-A484-789E87D621D8}" type="sibTrans" cxnId="{01C63D9B-1493-49F2-A5B6-320A2022B9A9}">
      <dgm:prSet/>
      <dgm:spPr/>
      <dgm:t>
        <a:bodyPr/>
        <a:lstStyle/>
        <a:p>
          <a:endParaRPr lang="ru-RU"/>
        </a:p>
      </dgm:t>
    </dgm:pt>
    <dgm:pt modelId="{18BCC4D6-795D-43B1-9DE8-BCBF316E5CF4}">
      <dgm:prSet/>
      <dgm:spPr/>
      <dgm:t>
        <a:bodyPr/>
        <a:lstStyle/>
        <a:p>
          <a:endParaRPr lang="ru-RU" sz="500"/>
        </a:p>
      </dgm:t>
    </dgm:pt>
    <dgm:pt modelId="{B283C355-7565-4B30-80F9-10EC8FD5EE30}" type="parTrans" cxnId="{EA6A88DA-1C7C-40B2-A3DE-CAE2DE23A006}">
      <dgm:prSet/>
      <dgm:spPr/>
    </dgm:pt>
    <dgm:pt modelId="{B3E515E1-AAE6-4BAE-8DA7-3B1A102AAAD0}" type="sibTrans" cxnId="{EA6A88DA-1C7C-40B2-A3DE-CAE2DE23A006}">
      <dgm:prSet/>
      <dgm:spPr/>
    </dgm:pt>
    <dgm:pt modelId="{3836FDBD-C897-43FE-8C42-9E7541017067}">
      <dgm:prSet custT="1"/>
      <dgm:spPr/>
      <dgm:t>
        <a:bodyPr/>
        <a:lstStyle/>
        <a:p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 проектные,</a:t>
          </a:r>
          <a:endParaRPr lang="ru-RU" sz="1400" b="0" i="0" dirty="0">
            <a:latin typeface="Times New Roman" pitchFamily="18" charset="0"/>
            <a:cs typeface="Times New Roman" pitchFamily="18" charset="0"/>
          </a:endParaRPr>
        </a:p>
      </dgm:t>
    </dgm:pt>
    <dgm:pt modelId="{9E84009A-0F0E-4C5A-AC0C-B056E6658695}" type="parTrans" cxnId="{F45AF8FC-209C-4605-B85B-EBEC587EE209}">
      <dgm:prSet/>
      <dgm:spPr/>
      <dgm:t>
        <a:bodyPr/>
        <a:lstStyle/>
        <a:p>
          <a:endParaRPr lang="ru-RU"/>
        </a:p>
      </dgm:t>
    </dgm:pt>
    <dgm:pt modelId="{D17DD9F7-5ADD-4A0F-83FE-49F2E0BBA6BA}" type="sibTrans" cxnId="{F45AF8FC-209C-4605-B85B-EBEC587EE209}">
      <dgm:prSet/>
      <dgm:spPr/>
      <dgm:t>
        <a:bodyPr/>
        <a:lstStyle/>
        <a:p>
          <a:endParaRPr lang="ru-RU"/>
        </a:p>
      </dgm:t>
    </dgm:pt>
    <dgm:pt modelId="{B0C57DA1-145A-412E-B79C-A6E7A9179B6D}">
      <dgm:prSet custT="1"/>
      <dgm:spPr/>
      <dgm:t>
        <a:bodyPr/>
        <a:lstStyle/>
        <a:p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ИКТ.</a:t>
          </a:r>
          <a:endParaRPr lang="ru-RU" sz="1400" b="0" i="0" dirty="0">
            <a:latin typeface="Times New Roman" pitchFamily="18" charset="0"/>
            <a:cs typeface="Times New Roman" pitchFamily="18" charset="0"/>
          </a:endParaRPr>
        </a:p>
      </dgm:t>
    </dgm:pt>
    <dgm:pt modelId="{BC1AAD74-4DE2-4932-A82F-0A8ED95DE25C}" type="parTrans" cxnId="{A5F50935-0F9F-4E7F-B649-E24501FAFF33}">
      <dgm:prSet/>
      <dgm:spPr/>
      <dgm:t>
        <a:bodyPr/>
        <a:lstStyle/>
        <a:p>
          <a:endParaRPr lang="ru-RU"/>
        </a:p>
      </dgm:t>
    </dgm:pt>
    <dgm:pt modelId="{16D20421-00B8-4A61-A9C3-6B754E68D508}" type="sibTrans" cxnId="{A5F50935-0F9F-4E7F-B649-E24501FAFF33}">
      <dgm:prSet/>
      <dgm:spPr/>
      <dgm:t>
        <a:bodyPr/>
        <a:lstStyle/>
        <a:p>
          <a:endParaRPr lang="ru-RU"/>
        </a:p>
      </dgm:t>
    </dgm:pt>
    <dgm:pt modelId="{9DE6742E-9E1A-4297-AD06-A01B58DE4E67}">
      <dgm:prSet custT="1"/>
      <dgm:spPr/>
      <dgm:t>
        <a:bodyPr/>
        <a:lstStyle/>
        <a:p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 развивающего обучения,</a:t>
          </a:r>
          <a:endParaRPr lang="ru-RU" sz="1400" b="0" i="0" dirty="0">
            <a:latin typeface="Times New Roman" pitchFamily="18" charset="0"/>
            <a:cs typeface="Times New Roman" pitchFamily="18" charset="0"/>
          </a:endParaRPr>
        </a:p>
      </dgm:t>
    </dgm:pt>
    <dgm:pt modelId="{7F3B508A-EE0D-4CC3-98E5-E6E07033170C}" type="parTrans" cxnId="{48EB58C1-68E1-4697-98EA-AFD424386FD3}">
      <dgm:prSet/>
      <dgm:spPr/>
      <dgm:t>
        <a:bodyPr/>
        <a:lstStyle/>
        <a:p>
          <a:endParaRPr lang="ru-RU"/>
        </a:p>
      </dgm:t>
    </dgm:pt>
    <dgm:pt modelId="{D55C08D9-C921-4DFA-AD68-8476607F9046}" type="sibTrans" cxnId="{48EB58C1-68E1-4697-98EA-AFD424386FD3}">
      <dgm:prSet/>
      <dgm:spPr/>
      <dgm:t>
        <a:bodyPr/>
        <a:lstStyle/>
        <a:p>
          <a:endParaRPr lang="ru-RU"/>
        </a:p>
      </dgm:t>
    </dgm:pt>
    <dgm:pt modelId="{C52B7A9C-64B0-4A84-AA97-451616AF472C}">
      <dgm:prSet custT="1"/>
      <dgm:spPr/>
      <dgm:t>
        <a:bodyPr/>
        <a:lstStyle/>
        <a:p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 консультативные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7FD61C0-8013-4F4A-BC31-5B5C42CECC39}" type="parTrans" cxnId="{2577A30B-0784-40E5-A374-3ED958F04586}">
      <dgm:prSet/>
      <dgm:spPr/>
      <dgm:t>
        <a:bodyPr/>
        <a:lstStyle/>
        <a:p>
          <a:endParaRPr lang="ru-RU"/>
        </a:p>
      </dgm:t>
    </dgm:pt>
    <dgm:pt modelId="{C20BAC40-0B59-40BE-BD4E-147CD9A15815}" type="sibTrans" cxnId="{2577A30B-0784-40E5-A374-3ED958F04586}">
      <dgm:prSet/>
      <dgm:spPr/>
      <dgm:t>
        <a:bodyPr/>
        <a:lstStyle/>
        <a:p>
          <a:endParaRPr lang="ru-RU"/>
        </a:p>
      </dgm:t>
    </dgm:pt>
    <dgm:pt modelId="{11932FA9-18D7-4DC7-BC3F-C2F332F2E032}" type="pres">
      <dgm:prSet presAssocID="{F92C3519-2559-44AE-AD0D-DC7FAB50FE5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6810E0-5880-4489-B20B-E73F9DC41AE1}" type="pres">
      <dgm:prSet presAssocID="{D45051C6-B3F4-4709-82EC-6BCC76796026}" presName="composite" presStyleCnt="0"/>
      <dgm:spPr/>
    </dgm:pt>
    <dgm:pt modelId="{08BAEF38-2E8D-4CF8-B08B-6EF6215A1DE6}" type="pres">
      <dgm:prSet presAssocID="{D45051C6-B3F4-4709-82EC-6BCC7679602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8DAF47-39D5-458F-A4A1-2EF9EB42AACC}" type="pres">
      <dgm:prSet presAssocID="{D45051C6-B3F4-4709-82EC-6BCC76796026}" presName="descendantText" presStyleLbl="alignAcc1" presStyleIdx="0" presStyleCnt="3" custLinFactNeighborX="-2484" custLinFactNeighborY="-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FEE1A8-C11B-42FD-AF3B-796DECC5BDC3}" type="pres">
      <dgm:prSet presAssocID="{F52ED766-3A32-4104-8DD1-E2DB7E42EA01}" presName="sp" presStyleCnt="0"/>
      <dgm:spPr/>
    </dgm:pt>
    <dgm:pt modelId="{D01DFEA3-B768-409D-9F1B-4A76CF961358}" type="pres">
      <dgm:prSet presAssocID="{A2420292-629C-4E3E-9EF4-55A9D9F081BB}" presName="composite" presStyleCnt="0"/>
      <dgm:spPr/>
    </dgm:pt>
    <dgm:pt modelId="{AAE48389-433C-4B2F-A7EE-B6AFDAA5E5BD}" type="pres">
      <dgm:prSet presAssocID="{A2420292-629C-4E3E-9EF4-55A9D9F081B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C482D0-4BD4-4DBC-ABFE-318A64ECF160}" type="pres">
      <dgm:prSet presAssocID="{A2420292-629C-4E3E-9EF4-55A9D9F081B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926A53-A339-4085-8D50-C53DCD2C06B0}" type="pres">
      <dgm:prSet presAssocID="{2C4E0C04-4778-49C3-8AA8-E235B0DE34A4}" presName="sp" presStyleCnt="0"/>
      <dgm:spPr/>
    </dgm:pt>
    <dgm:pt modelId="{BF8A770B-3CFC-4726-BA84-659F7DAC3017}" type="pres">
      <dgm:prSet presAssocID="{29AF3BDD-AD17-4EC4-8837-9D201C7265E9}" presName="composite" presStyleCnt="0"/>
      <dgm:spPr/>
    </dgm:pt>
    <dgm:pt modelId="{17430E3B-D835-4C5B-835D-0C43A2FBE024}" type="pres">
      <dgm:prSet presAssocID="{29AF3BDD-AD17-4EC4-8837-9D201C7265E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EE72EF-1727-4DD5-A566-3085C3A0AD64}" type="pres">
      <dgm:prSet presAssocID="{29AF3BDD-AD17-4EC4-8837-9D201C7265E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9194DB-AA89-40E7-8A39-FBEAD0E9948D}" type="presOf" srcId="{ED5BCE70-C6AB-4883-84FA-A8595F862F6B}" destId="{CCC482D0-4BD4-4DBC-ABFE-318A64ECF160}" srcOrd="0" destOrd="0" presId="urn:microsoft.com/office/officeart/2005/8/layout/chevron2"/>
    <dgm:cxn modelId="{97CD5777-1C5C-4523-8F0C-127FA52A1A1D}" type="presOf" srcId="{F92C3519-2559-44AE-AD0D-DC7FAB50FE5C}" destId="{11932FA9-18D7-4DC7-BC3F-C2F332F2E032}" srcOrd="0" destOrd="0" presId="urn:microsoft.com/office/officeart/2005/8/layout/chevron2"/>
    <dgm:cxn modelId="{DB2E0D32-729E-4446-AE3A-1EA06DB052F9}" type="presOf" srcId="{A2420292-629C-4E3E-9EF4-55A9D9F081BB}" destId="{AAE48389-433C-4B2F-A7EE-B6AFDAA5E5BD}" srcOrd="0" destOrd="0" presId="urn:microsoft.com/office/officeart/2005/8/layout/chevron2"/>
    <dgm:cxn modelId="{57D7C381-BB4E-4A6E-A328-A61CECCB2F76}" type="presOf" srcId="{F67D2F02-496B-4666-99DE-A3A6F21D14B2}" destId="{748DAF47-39D5-458F-A4A1-2EF9EB42AACC}" srcOrd="0" destOrd="0" presId="urn:microsoft.com/office/officeart/2005/8/layout/chevron2"/>
    <dgm:cxn modelId="{7A7AEFE5-29B6-43E5-9781-8C9FC42E29F8}" type="presOf" srcId="{BE51E3C6-C651-4370-A361-26714C1439B4}" destId="{F2EE72EF-1727-4DD5-A566-3085C3A0AD64}" srcOrd="0" destOrd="0" presId="urn:microsoft.com/office/officeart/2005/8/layout/chevron2"/>
    <dgm:cxn modelId="{DBB0F7D1-B93B-4A9E-96B0-CFD04953440B}" type="presOf" srcId="{D45051C6-B3F4-4709-82EC-6BCC76796026}" destId="{08BAEF38-2E8D-4CF8-B08B-6EF6215A1DE6}" srcOrd="0" destOrd="0" presId="urn:microsoft.com/office/officeart/2005/8/layout/chevron2"/>
    <dgm:cxn modelId="{003969E4-5074-488D-848C-C40599297F66}" srcId="{F92C3519-2559-44AE-AD0D-DC7FAB50FE5C}" destId="{29AF3BDD-AD17-4EC4-8837-9D201C7265E9}" srcOrd="2" destOrd="0" parTransId="{8631367D-63A2-42AC-B98B-A41B6620F526}" sibTransId="{08B4338C-4729-48FD-AF60-5F1EF362D876}"/>
    <dgm:cxn modelId="{C02085C5-40BF-4F8C-A2A2-DFFA60DE97B3}" srcId="{A2420292-629C-4E3E-9EF4-55A9D9F081BB}" destId="{57AEAAD0-B02B-4D72-ABEA-AAC639FA96E9}" srcOrd="3" destOrd="0" parTransId="{0084ED84-AFFD-4FDD-9FD0-151707E04FD3}" sibTransId="{D9DC81B3-E767-47BC-872D-A4CDB274F46A}"/>
    <dgm:cxn modelId="{6EB2DE2A-58D1-4388-8B1E-CAC075138E0C}" srcId="{D45051C6-B3F4-4709-82EC-6BCC76796026}" destId="{F67D2F02-496B-4666-99DE-A3A6F21D14B2}" srcOrd="0" destOrd="0" parTransId="{0E233049-D668-4E0D-8391-CB1670113CEA}" sibTransId="{9088096E-95F7-47D0-BDCE-C26DF76994BD}"/>
    <dgm:cxn modelId="{B585C132-D934-434E-AC65-3ACFC21D263F}" srcId="{A2420292-629C-4E3E-9EF4-55A9D9F081BB}" destId="{ED5BCE70-C6AB-4883-84FA-A8595F862F6B}" srcOrd="0" destOrd="0" parTransId="{1A7C723E-B4B8-4A9D-8751-8F9F703CC4FE}" sibTransId="{3EBDCCAC-3E8A-4CFE-8B39-7DEAEA4A5F14}"/>
    <dgm:cxn modelId="{EA6A88DA-1C7C-40B2-A3DE-CAE2DE23A006}" srcId="{D45051C6-B3F4-4709-82EC-6BCC76796026}" destId="{18BCC4D6-795D-43B1-9DE8-BCBF316E5CF4}" srcOrd="4" destOrd="0" parTransId="{B283C355-7565-4B30-80F9-10EC8FD5EE30}" sibTransId="{B3E515E1-AAE6-4BAE-8DA7-3B1A102AAAD0}"/>
    <dgm:cxn modelId="{F45AF8FC-209C-4605-B85B-EBEC587EE209}" srcId="{29AF3BDD-AD17-4EC4-8837-9D201C7265E9}" destId="{3836FDBD-C897-43FE-8C42-9E7541017067}" srcOrd="1" destOrd="0" parTransId="{9E84009A-0F0E-4C5A-AC0C-B056E6658695}" sibTransId="{D17DD9F7-5ADD-4A0F-83FE-49F2E0BBA6BA}"/>
    <dgm:cxn modelId="{A5F50935-0F9F-4E7F-B649-E24501FAFF33}" srcId="{29AF3BDD-AD17-4EC4-8837-9D201C7265E9}" destId="{B0C57DA1-145A-412E-B79C-A6E7A9179B6D}" srcOrd="2" destOrd="0" parTransId="{BC1AAD74-4DE2-4932-A82F-0A8ED95DE25C}" sibTransId="{16D20421-00B8-4A61-A9C3-6B754E68D508}"/>
    <dgm:cxn modelId="{48EB58C1-68E1-4697-98EA-AFD424386FD3}" srcId="{A2420292-629C-4E3E-9EF4-55A9D9F081BB}" destId="{9DE6742E-9E1A-4297-AD06-A01B58DE4E67}" srcOrd="1" destOrd="0" parTransId="{7F3B508A-EE0D-4CC3-98E5-E6E07033170C}" sibTransId="{D55C08D9-C921-4DFA-AD68-8476607F9046}"/>
    <dgm:cxn modelId="{76569EAA-6019-4931-8A2C-4624F8531A2E}" srcId="{D45051C6-B3F4-4709-82EC-6BCC76796026}" destId="{927C0B4E-6AE7-43D6-BA76-17AD8FB79E17}" srcOrd="2" destOrd="0" parTransId="{B6EB81A5-5FC1-4E75-B5FC-B905FDE1359A}" sibTransId="{739C99EC-75CE-431F-B57F-3885761B3E3F}"/>
    <dgm:cxn modelId="{9B8B3FBD-B9F4-481C-932F-4B862527B112}" type="presOf" srcId="{AF3EBA26-B7C2-42DC-8935-69EB24849D94}" destId="{748DAF47-39D5-458F-A4A1-2EF9EB42AACC}" srcOrd="0" destOrd="1" presId="urn:microsoft.com/office/officeart/2005/8/layout/chevron2"/>
    <dgm:cxn modelId="{EB2833C5-3C9D-4A7F-829D-C0B2DAD94DF7}" type="presOf" srcId="{B0C57DA1-145A-412E-B79C-A6E7A9179B6D}" destId="{F2EE72EF-1727-4DD5-A566-3085C3A0AD64}" srcOrd="0" destOrd="2" presId="urn:microsoft.com/office/officeart/2005/8/layout/chevron2"/>
    <dgm:cxn modelId="{1D3B45E2-6307-4696-A35C-9F9DB72708C8}" type="presOf" srcId="{1F016F7A-80C7-4874-BEAF-F5CB96B85C6D}" destId="{748DAF47-39D5-458F-A4A1-2EF9EB42AACC}" srcOrd="0" destOrd="3" presId="urn:microsoft.com/office/officeart/2005/8/layout/chevron2"/>
    <dgm:cxn modelId="{5E51C493-6DDE-4F64-837F-8F4CC5B61A52}" type="presOf" srcId="{9DE6742E-9E1A-4297-AD06-A01B58DE4E67}" destId="{CCC482D0-4BD4-4DBC-ABFE-318A64ECF160}" srcOrd="0" destOrd="1" presId="urn:microsoft.com/office/officeart/2005/8/layout/chevron2"/>
    <dgm:cxn modelId="{5142A42C-7225-46B9-B2D3-EEE6B95329A0}" srcId="{F92C3519-2559-44AE-AD0D-DC7FAB50FE5C}" destId="{A2420292-629C-4E3E-9EF4-55A9D9F081BB}" srcOrd="1" destOrd="0" parTransId="{2BC3E818-1D2D-4E4B-9E64-4AA4383C58DF}" sibTransId="{2C4E0C04-4778-49C3-8AA8-E235B0DE34A4}"/>
    <dgm:cxn modelId="{FFBEDF60-D82A-4F12-AEB6-9C5C66B51F71}" srcId="{F92C3519-2559-44AE-AD0D-DC7FAB50FE5C}" destId="{D45051C6-B3F4-4709-82EC-6BCC76796026}" srcOrd="0" destOrd="0" parTransId="{C293001F-4B8A-4B21-AA80-59F2E1EC2398}" sibTransId="{F52ED766-3A32-4104-8DD1-E2DB7E42EA01}"/>
    <dgm:cxn modelId="{7ED5FED0-420F-47AF-B576-483172258C4E}" type="presOf" srcId="{29AF3BDD-AD17-4EC4-8837-9D201C7265E9}" destId="{17430E3B-D835-4C5B-835D-0C43A2FBE024}" srcOrd="0" destOrd="0" presId="urn:microsoft.com/office/officeart/2005/8/layout/chevron2"/>
    <dgm:cxn modelId="{2577A30B-0784-40E5-A374-3ED958F04586}" srcId="{A2420292-629C-4E3E-9EF4-55A9D9F081BB}" destId="{C52B7A9C-64B0-4A84-AA97-451616AF472C}" srcOrd="2" destOrd="0" parTransId="{87FD61C0-8013-4F4A-BC31-5B5C42CECC39}" sibTransId="{C20BAC40-0B59-40BE-BD4E-147CD9A15815}"/>
    <dgm:cxn modelId="{964891D9-4EDB-46EF-B3DC-2F225A322A8A}" srcId="{D45051C6-B3F4-4709-82EC-6BCC76796026}" destId="{AF3EBA26-B7C2-42DC-8935-69EB24849D94}" srcOrd="1" destOrd="0" parTransId="{CCE43AF0-1B80-420D-88E2-2805BDD35D18}" sibTransId="{D8CF7CF4-6A9B-49A5-BA31-06B0A3743F8A}"/>
    <dgm:cxn modelId="{B00791EA-09EA-48C6-A6F0-9B830072C891}" type="presOf" srcId="{3836FDBD-C897-43FE-8C42-9E7541017067}" destId="{F2EE72EF-1727-4DD5-A566-3085C3A0AD64}" srcOrd="0" destOrd="1" presId="urn:microsoft.com/office/officeart/2005/8/layout/chevron2"/>
    <dgm:cxn modelId="{A8D25C6D-3456-4E44-B317-98F15C627076}" type="presOf" srcId="{C52B7A9C-64B0-4A84-AA97-451616AF472C}" destId="{CCC482D0-4BD4-4DBC-ABFE-318A64ECF160}" srcOrd="0" destOrd="2" presId="urn:microsoft.com/office/officeart/2005/8/layout/chevron2"/>
    <dgm:cxn modelId="{E55DDE90-D6EC-4880-90A6-D976DB694092}" srcId="{29AF3BDD-AD17-4EC4-8837-9D201C7265E9}" destId="{BE51E3C6-C651-4370-A361-26714C1439B4}" srcOrd="0" destOrd="0" parTransId="{104C3117-5491-4974-972D-1553E8E5BA77}" sibTransId="{BBE7E251-B6C0-454A-A88E-3BF42A5476A7}"/>
    <dgm:cxn modelId="{2B5DCF20-1651-4B2D-A8C8-EBB45FBB9FB1}" type="presOf" srcId="{18BCC4D6-795D-43B1-9DE8-BCBF316E5CF4}" destId="{748DAF47-39D5-458F-A4A1-2EF9EB42AACC}" srcOrd="0" destOrd="4" presId="urn:microsoft.com/office/officeart/2005/8/layout/chevron2"/>
    <dgm:cxn modelId="{F1957CAB-80E3-46F3-8BCC-FDE561F9F34C}" type="presOf" srcId="{57AEAAD0-B02B-4D72-ABEA-AAC639FA96E9}" destId="{CCC482D0-4BD4-4DBC-ABFE-318A64ECF160}" srcOrd="0" destOrd="3" presId="urn:microsoft.com/office/officeart/2005/8/layout/chevron2"/>
    <dgm:cxn modelId="{2FA83EEA-17CC-44CC-B6B5-9BDE541187AD}" type="presOf" srcId="{927C0B4E-6AE7-43D6-BA76-17AD8FB79E17}" destId="{748DAF47-39D5-458F-A4A1-2EF9EB42AACC}" srcOrd="0" destOrd="2" presId="urn:microsoft.com/office/officeart/2005/8/layout/chevron2"/>
    <dgm:cxn modelId="{01C63D9B-1493-49F2-A5B6-320A2022B9A9}" srcId="{D45051C6-B3F4-4709-82EC-6BCC76796026}" destId="{1F016F7A-80C7-4874-BEAF-F5CB96B85C6D}" srcOrd="3" destOrd="0" parTransId="{39406002-084E-4748-AA01-07EA86DE33FB}" sibTransId="{3485851C-7586-4480-A484-789E87D621D8}"/>
    <dgm:cxn modelId="{7DBC72F2-68E2-4FD3-A787-1BD0FFED74EC}" type="presParOf" srcId="{11932FA9-18D7-4DC7-BC3F-C2F332F2E032}" destId="{896810E0-5880-4489-B20B-E73F9DC41AE1}" srcOrd="0" destOrd="0" presId="urn:microsoft.com/office/officeart/2005/8/layout/chevron2"/>
    <dgm:cxn modelId="{325DD873-4592-4CAE-A872-A4CE7311969F}" type="presParOf" srcId="{896810E0-5880-4489-B20B-E73F9DC41AE1}" destId="{08BAEF38-2E8D-4CF8-B08B-6EF6215A1DE6}" srcOrd="0" destOrd="0" presId="urn:microsoft.com/office/officeart/2005/8/layout/chevron2"/>
    <dgm:cxn modelId="{0BF6E31F-5AD0-44F9-96BF-51457BCBC3BC}" type="presParOf" srcId="{896810E0-5880-4489-B20B-E73F9DC41AE1}" destId="{748DAF47-39D5-458F-A4A1-2EF9EB42AACC}" srcOrd="1" destOrd="0" presId="urn:microsoft.com/office/officeart/2005/8/layout/chevron2"/>
    <dgm:cxn modelId="{EB7D57A8-2D72-4C8A-81D2-808D75FEEA00}" type="presParOf" srcId="{11932FA9-18D7-4DC7-BC3F-C2F332F2E032}" destId="{F3FEE1A8-C11B-42FD-AF3B-796DECC5BDC3}" srcOrd="1" destOrd="0" presId="urn:microsoft.com/office/officeart/2005/8/layout/chevron2"/>
    <dgm:cxn modelId="{E95A54C2-B209-4C90-ADBF-A0FD545C00C7}" type="presParOf" srcId="{11932FA9-18D7-4DC7-BC3F-C2F332F2E032}" destId="{D01DFEA3-B768-409D-9F1B-4A76CF961358}" srcOrd="2" destOrd="0" presId="urn:microsoft.com/office/officeart/2005/8/layout/chevron2"/>
    <dgm:cxn modelId="{514A438D-3405-437D-A1BB-C768DC8B6695}" type="presParOf" srcId="{D01DFEA3-B768-409D-9F1B-4A76CF961358}" destId="{AAE48389-433C-4B2F-A7EE-B6AFDAA5E5BD}" srcOrd="0" destOrd="0" presId="urn:microsoft.com/office/officeart/2005/8/layout/chevron2"/>
    <dgm:cxn modelId="{CF016D24-7895-4BA4-B292-4A84EFA9A1DC}" type="presParOf" srcId="{D01DFEA3-B768-409D-9F1B-4A76CF961358}" destId="{CCC482D0-4BD4-4DBC-ABFE-318A64ECF160}" srcOrd="1" destOrd="0" presId="urn:microsoft.com/office/officeart/2005/8/layout/chevron2"/>
    <dgm:cxn modelId="{C462AC8D-D911-4F1A-8303-7F171D031D4A}" type="presParOf" srcId="{11932FA9-18D7-4DC7-BC3F-C2F332F2E032}" destId="{BC926A53-A339-4085-8D50-C53DCD2C06B0}" srcOrd="3" destOrd="0" presId="urn:microsoft.com/office/officeart/2005/8/layout/chevron2"/>
    <dgm:cxn modelId="{F37F7401-0EBE-4AB0-9010-402B15E737D2}" type="presParOf" srcId="{11932FA9-18D7-4DC7-BC3F-C2F332F2E032}" destId="{BF8A770B-3CFC-4726-BA84-659F7DAC3017}" srcOrd="4" destOrd="0" presId="urn:microsoft.com/office/officeart/2005/8/layout/chevron2"/>
    <dgm:cxn modelId="{2E4BAB6D-729F-45DF-839A-878498521C2B}" type="presParOf" srcId="{BF8A770B-3CFC-4726-BA84-659F7DAC3017}" destId="{17430E3B-D835-4C5B-835D-0C43A2FBE024}" srcOrd="0" destOrd="0" presId="urn:microsoft.com/office/officeart/2005/8/layout/chevron2"/>
    <dgm:cxn modelId="{39FBCF6A-1CB1-44DA-ACA7-3227EDA67C77}" type="presParOf" srcId="{BF8A770B-3CFC-4726-BA84-659F7DAC3017}" destId="{F2EE72EF-1727-4DD5-A566-3085C3A0AD64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FBAF2-E418-4B4A-B2DF-98CBA6474898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B036A-726A-4543-94C8-2DFFDA1E0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EC7A-E299-4332-8665-BE0A38CE1098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DA0B-71D9-438C-87ED-65A6447CA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EC7A-E299-4332-8665-BE0A38CE1098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DA0B-71D9-438C-87ED-65A6447CA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EC7A-E299-4332-8665-BE0A38CE1098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DA0B-71D9-438C-87ED-65A6447CA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EC7A-E299-4332-8665-BE0A38CE1098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DA0B-71D9-438C-87ED-65A6447CA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EC7A-E299-4332-8665-BE0A38CE1098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DA0B-71D9-438C-87ED-65A6447CA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EC7A-E299-4332-8665-BE0A38CE1098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DA0B-71D9-438C-87ED-65A6447CA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EC7A-E299-4332-8665-BE0A38CE1098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DA0B-71D9-438C-87ED-65A6447CA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EC7A-E299-4332-8665-BE0A38CE1098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DA0B-71D9-438C-87ED-65A6447CA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EC7A-E299-4332-8665-BE0A38CE1098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DA0B-71D9-438C-87ED-65A6447CA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EC7A-E299-4332-8665-BE0A38CE1098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DA0B-71D9-438C-87ED-65A6447CA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EC7A-E299-4332-8665-BE0A38CE1098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DA0B-71D9-438C-87ED-65A6447CA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DEC7A-E299-4332-8665-BE0A38CE1098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CDA0B-71D9-438C-87ED-65A6447CA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gif"/><Relationship Id="rId4" Type="http://schemas.openxmlformats.org/officeDocument/2006/relationships/image" Target="../media/image29.gif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2.jpg"/>
          <p:cNvPicPr>
            <a:picLocks noChangeAspect="1"/>
          </p:cNvPicPr>
          <p:nvPr/>
        </p:nvPicPr>
        <p:blipFill>
          <a:blip r:embed="rId2"/>
          <a:srcRect b="568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1500174"/>
            <a:ext cx="6143668" cy="1071570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НРАВСТВЕННО -ПАТРИОТИЧЕСКОЕ</a:t>
            </a:r>
            <a:b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ВОСПИТАНИЕ ДОШКОЛЬНИКА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6" y="4643446"/>
            <a:ext cx="3929090" cy="1828816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нет человека без самолюбия, так нет человека без любви к Отечеству, и эта любовь дает к воспитанию верный ключ к сердцу человека… »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К.Д. Ушинский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shooting-clipart-yckgE5g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3000372"/>
            <a:ext cx="1376936" cy="945496"/>
          </a:xfrm>
          <a:prstGeom prst="rect">
            <a:avLst/>
          </a:prstGeom>
        </p:spPr>
      </p:pic>
      <p:pic>
        <p:nvPicPr>
          <p:cNvPr id="9" name="Рисунок 8" descr="shooting-clipart-yckgE5g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428604"/>
            <a:ext cx="1376936" cy="945496"/>
          </a:xfrm>
          <a:prstGeom prst="rect">
            <a:avLst/>
          </a:prstGeom>
        </p:spPr>
      </p:pic>
      <p:pic>
        <p:nvPicPr>
          <p:cNvPr id="10" name="Рисунок 9" descr="shooting-clipart-yckgE5g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357166"/>
            <a:ext cx="1376936" cy="945496"/>
          </a:xfrm>
          <a:prstGeom prst="rect">
            <a:avLst/>
          </a:prstGeom>
        </p:spPr>
      </p:pic>
      <p:pic>
        <p:nvPicPr>
          <p:cNvPr id="11" name="Рисунок 10" descr="image.jpg"/>
          <p:cNvPicPr>
            <a:picLocks noChangeAspect="1"/>
          </p:cNvPicPr>
          <p:nvPr/>
        </p:nvPicPr>
        <p:blipFill>
          <a:blip r:embed="rId4"/>
          <a:srcRect l="22857"/>
          <a:stretch>
            <a:fillRect/>
          </a:stretch>
        </p:blipFill>
        <p:spPr>
          <a:xfrm>
            <a:off x="1214414" y="2786058"/>
            <a:ext cx="2571768" cy="3333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2"/>
          <a:srcRect b="568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357166"/>
            <a:ext cx="4214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Помним! Гордимся!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2dc169u-9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44622">
            <a:off x="245275" y="5630046"/>
            <a:ext cx="2595554" cy="14305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_1573 (2).JPG"/>
          <p:cNvPicPr>
            <a:picLocks noChangeAspect="1"/>
          </p:cNvPicPr>
          <p:nvPr/>
        </p:nvPicPr>
        <p:blipFill>
          <a:blip r:embed="rId4" cstate="print"/>
          <a:srcRect t="2084"/>
          <a:stretch>
            <a:fillRect/>
          </a:stretch>
        </p:blipFill>
        <p:spPr>
          <a:xfrm>
            <a:off x="5715008" y="962156"/>
            <a:ext cx="2928926" cy="21509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IMG_14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3786190"/>
            <a:ext cx="3143240" cy="2357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IMG_144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57356" y="1000108"/>
            <a:ext cx="3047989" cy="2285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SC03078.JPG"/>
          <p:cNvPicPr>
            <a:picLocks noChangeAspect="1"/>
          </p:cNvPicPr>
          <p:nvPr/>
        </p:nvPicPr>
        <p:blipFill>
          <a:blip r:embed="rId7" cstate="print"/>
          <a:srcRect r="11364" b="19697"/>
          <a:stretch>
            <a:fillRect/>
          </a:stretch>
        </p:blipFill>
        <p:spPr>
          <a:xfrm>
            <a:off x="1428728" y="3643314"/>
            <a:ext cx="3714776" cy="2524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2"/>
          <a:srcRect b="568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071570"/>
          </a:xfrm>
        </p:spPr>
        <p:txBody>
          <a:bodyPr>
            <a:noAutofit/>
          </a:bodyPr>
          <a:lstStyle/>
          <a:p>
            <a:r>
              <a:rPr lang="ru-RU" sz="2400" dirty="0" smtClean="0"/>
              <a:t>«Космос 55лет»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img_1322.jpg"/>
          <p:cNvPicPr>
            <a:picLocks noChangeAspect="1"/>
          </p:cNvPicPr>
          <p:nvPr/>
        </p:nvPicPr>
        <p:blipFill>
          <a:blip r:embed="rId3" cstate="print"/>
          <a:srcRect t="10961"/>
          <a:stretch>
            <a:fillRect/>
          </a:stretch>
        </p:blipFill>
        <p:spPr>
          <a:xfrm>
            <a:off x="2500298" y="4357694"/>
            <a:ext cx="3441382" cy="2297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56ec32c445c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3205" y="481012"/>
            <a:ext cx="1133475" cy="1019175"/>
          </a:xfrm>
          <a:prstGeom prst="rect">
            <a:avLst/>
          </a:prstGeom>
        </p:spPr>
      </p:pic>
      <p:pic>
        <p:nvPicPr>
          <p:cNvPr id="11" name="Рисунок 10" descr="3293670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571480"/>
            <a:ext cx="1066800" cy="619125"/>
          </a:xfrm>
          <a:prstGeom prst="rect">
            <a:avLst/>
          </a:prstGeom>
        </p:spPr>
      </p:pic>
      <p:pic>
        <p:nvPicPr>
          <p:cNvPr id="8" name="Рисунок 7" descr="IMG_1290.JPG"/>
          <p:cNvPicPr>
            <a:picLocks noChangeAspect="1"/>
          </p:cNvPicPr>
          <p:nvPr/>
        </p:nvPicPr>
        <p:blipFill>
          <a:blip r:embed="rId6" cstate="print"/>
          <a:srcRect l="2273" r="25000"/>
          <a:stretch>
            <a:fillRect/>
          </a:stretch>
        </p:blipFill>
        <p:spPr>
          <a:xfrm>
            <a:off x="928662" y="1357298"/>
            <a:ext cx="2632382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G_1350.JPG"/>
          <p:cNvPicPr>
            <a:picLocks noChangeAspect="1"/>
          </p:cNvPicPr>
          <p:nvPr/>
        </p:nvPicPr>
        <p:blipFill>
          <a:blip r:embed="rId7" cstate="print"/>
          <a:srcRect t="6202" r="11627"/>
          <a:stretch>
            <a:fillRect/>
          </a:stretch>
        </p:blipFill>
        <p:spPr>
          <a:xfrm>
            <a:off x="6215074" y="4500570"/>
            <a:ext cx="2714644" cy="2160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IMG_1346.JPG"/>
          <p:cNvPicPr>
            <a:picLocks noChangeAspect="1"/>
          </p:cNvPicPr>
          <p:nvPr/>
        </p:nvPicPr>
        <p:blipFill>
          <a:blip r:embed="rId8" cstate="print"/>
          <a:srcRect l="15625" t="15625" r="26562"/>
          <a:stretch>
            <a:fillRect/>
          </a:stretch>
        </p:blipFill>
        <p:spPr>
          <a:xfrm>
            <a:off x="285720" y="4500570"/>
            <a:ext cx="1915027" cy="2096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IMG_1320.JPG"/>
          <p:cNvPicPr>
            <a:picLocks noChangeAspect="1"/>
          </p:cNvPicPr>
          <p:nvPr/>
        </p:nvPicPr>
        <p:blipFill>
          <a:blip r:embed="rId9" cstate="print"/>
          <a:srcRect l="5468" r="7812"/>
          <a:stretch>
            <a:fillRect/>
          </a:stretch>
        </p:blipFill>
        <p:spPr>
          <a:xfrm>
            <a:off x="4572000" y="1357298"/>
            <a:ext cx="3071834" cy="2656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2"/>
          <a:srcRect b="568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428605"/>
            <a:ext cx="7029472" cy="714379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 – ребёнок выпускник: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1571612"/>
            <a:ext cx="6858048" cy="4572032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Знает и уважает основные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социоформирующие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отечественные народные традиции, любит Родину, родную землю, родной дом, ближних, уважает старших;</a:t>
            </a:r>
          </a:p>
          <a:p>
            <a:pPr algn="l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Уважает труд других людей, сознательно выполняет свои обязанности; </a:t>
            </a:r>
          </a:p>
          <a:p>
            <a:pPr algn="l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Хранит тысячелетние традиции защитников нашей Родины, чувствует ответственность за жизнь своих близких и своё Отечество;</a:t>
            </a:r>
          </a:p>
          <a:p>
            <a:pPr algn="l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Рассматривает своё и чужое поведение с традиционной для России христианской нравственной точки зрения; </a:t>
            </a:r>
          </a:p>
          <a:p>
            <a:pPr algn="l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Знает и применяет на практике общепринятые нормы и правила поведения; </a:t>
            </a:r>
          </a:p>
          <a:p>
            <a:pPr algn="l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Проявляет доброжелательное отношение к окружающим людям, живой природе, культуре, литературе, искусству; </a:t>
            </a:r>
          </a:p>
          <a:p>
            <a:pPr algn="l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Владеет соответствующими возрасту коммуникативными навыками и умениями;</a:t>
            </a:r>
          </a:p>
          <a:p>
            <a:pPr algn="l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Воспринимает красоту родного языка, стремится избегать слов и выражений, засоряющих родную речь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1598764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57166"/>
            <a:ext cx="1349838" cy="1143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140323475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4857760"/>
            <a:ext cx="5286412" cy="1506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2.jpg"/>
          <p:cNvPicPr>
            <a:picLocks noChangeAspect="1"/>
          </p:cNvPicPr>
          <p:nvPr/>
        </p:nvPicPr>
        <p:blipFill>
          <a:blip r:embed="rId2"/>
          <a:srcRect b="568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285729"/>
            <a:ext cx="6386530" cy="1000131"/>
          </a:xfrm>
        </p:spPr>
        <p:txBody>
          <a:bodyPr>
            <a:noAutofit/>
          </a:bodyPr>
          <a:lstStyle/>
          <a:p>
            <a:r>
              <a:rPr lang="ru-RU" sz="2400" dirty="0" smtClean="0">
                <a:ln>
                  <a:solidFill>
                    <a:srgbClr val="FFC000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МОНИТОРИНГ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86388"/>
            <a:ext cx="6400800" cy="12858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 descr="р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14290"/>
            <a:ext cx="2071702" cy="19465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19abaf36a912419203f19960c03fffb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396" y="214290"/>
            <a:ext cx="928694" cy="1369755"/>
          </a:xfrm>
          <a:prstGeom prst="rect">
            <a:avLst/>
          </a:prstGeom>
        </p:spPr>
      </p:pic>
      <p:graphicFrame>
        <p:nvGraphicFramePr>
          <p:cNvPr id="11" name="Диаграмма 10"/>
          <p:cNvGraphicFramePr/>
          <p:nvPr/>
        </p:nvGraphicFramePr>
        <p:xfrm>
          <a:off x="2071670" y="1397000"/>
          <a:ext cx="6572296" cy="3603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5143512"/>
          <a:ext cx="7858148" cy="1767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4612"/>
                <a:gridCol w="1643074"/>
                <a:gridCol w="1643074"/>
                <a:gridCol w="1857388"/>
              </a:tblGrid>
              <a:tr h="32147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Вопросы высокого уровня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72,1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81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99</a:t>
                      </a:r>
                      <a:endParaRPr lang="ru-RU" dirty="0"/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Аргументированные ответы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70,1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79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97,8</a:t>
                      </a:r>
                      <a:endParaRPr lang="ru-RU" dirty="0"/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Ответы познавательного характера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65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71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98,1</a:t>
                      </a:r>
                      <a:endParaRPr lang="ru-RU" dirty="0"/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Интерес к содержанию деятельности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62,5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66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98,7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2"/>
          <a:srcRect b="568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357167"/>
            <a:ext cx="3714776" cy="1143008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ЗАДАЧИ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00958" y="4857760"/>
            <a:ext cx="357190" cy="781040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642918"/>
            <a:ext cx="2000264" cy="5715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643042" y="1500174"/>
          <a:ext cx="6762776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 descr="shooting-clipart-yckgE5gc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86578" y="285728"/>
            <a:ext cx="1376936" cy="945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2"/>
          <a:srcRect b="568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357167"/>
            <a:ext cx="1928826" cy="928693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работы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00862" cy="211456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1571604" y="1285860"/>
          <a:ext cx="6929486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 descr="shooting-clipart-yckgE5gc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15206" y="285728"/>
            <a:ext cx="1376936" cy="945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.jpg"/>
          <p:cNvPicPr>
            <a:picLocks noChangeAspect="1"/>
          </p:cNvPicPr>
          <p:nvPr/>
        </p:nvPicPr>
        <p:blipFill>
          <a:blip r:embed="rId2"/>
          <a:srcRect b="568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357167"/>
            <a:ext cx="3714776" cy="1143008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ТЕХНОЛОГИИ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00958" y="4857760"/>
            <a:ext cx="357190" cy="781040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642918"/>
            <a:ext cx="2857520" cy="5715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643042" y="1500174"/>
          <a:ext cx="6762776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 descr="shooting-clipart-yckgE5gc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00100" y="357166"/>
            <a:ext cx="1376936" cy="945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2"/>
          <a:srcRect b="568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500043"/>
            <a:ext cx="6858048" cy="1500197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МИР, ТРУД, МАЙ!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DSC03104.JPG"/>
          <p:cNvPicPr>
            <a:picLocks noChangeAspect="1"/>
          </p:cNvPicPr>
          <p:nvPr/>
        </p:nvPicPr>
        <p:blipFill>
          <a:blip r:embed="rId3" cstate="print"/>
          <a:srcRect l="21875" r="12500" b="17708"/>
          <a:stretch>
            <a:fillRect/>
          </a:stretch>
        </p:blipFill>
        <p:spPr>
          <a:xfrm>
            <a:off x="571472" y="1928802"/>
            <a:ext cx="3114323" cy="2928934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img-th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2357430"/>
            <a:ext cx="442906" cy="4429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shooting-clipart-yckgE5gc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0892" y="428604"/>
            <a:ext cx="1376936" cy="945496"/>
          </a:xfrm>
          <a:prstGeom prst="rect">
            <a:avLst/>
          </a:prstGeom>
        </p:spPr>
      </p:pic>
      <p:pic>
        <p:nvPicPr>
          <p:cNvPr id="11" name="Рисунок 10" descr="shooting-clipart-yckgE5gc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714480" y="428604"/>
            <a:ext cx="1428760" cy="945496"/>
          </a:xfrm>
          <a:prstGeom prst="rect">
            <a:avLst/>
          </a:prstGeom>
        </p:spPr>
      </p:pic>
      <p:pic>
        <p:nvPicPr>
          <p:cNvPr id="12" name="Рисунок 11" descr="shooting-clipart-yckgE5gc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2357430"/>
            <a:ext cx="1376936" cy="945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2"/>
          <a:srcRect b="568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500043"/>
            <a:ext cx="6858048" cy="1500197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Народные игры являются неотъемлемой частью нравственно-патриотического  воспитания дошкольников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-.jpg"/>
          <p:cNvPicPr>
            <a:picLocks noChangeAspect="1"/>
          </p:cNvPicPr>
          <p:nvPr/>
        </p:nvPicPr>
        <p:blipFill>
          <a:blip r:embed="rId3"/>
          <a:srcRect l="36328" t="15625" r="10937"/>
          <a:stretch>
            <a:fillRect/>
          </a:stretch>
        </p:blipFill>
        <p:spPr>
          <a:xfrm>
            <a:off x="357158" y="1928802"/>
            <a:ext cx="2000264" cy="24002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 descr="IMG_1661.JPG"/>
          <p:cNvPicPr>
            <a:picLocks noChangeAspect="1"/>
          </p:cNvPicPr>
          <p:nvPr/>
        </p:nvPicPr>
        <p:blipFill>
          <a:blip r:embed="rId4" cstate="print"/>
          <a:srcRect r="16904"/>
          <a:stretch>
            <a:fillRect/>
          </a:stretch>
        </p:blipFill>
        <p:spPr>
          <a:xfrm rot="5400000">
            <a:off x="5340612" y="2303198"/>
            <a:ext cx="3286148" cy="29659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 descr="IMG_1742.JPG"/>
          <p:cNvPicPr>
            <a:picLocks noChangeAspect="1"/>
          </p:cNvPicPr>
          <p:nvPr/>
        </p:nvPicPr>
        <p:blipFill>
          <a:blip r:embed="rId5" cstate="print"/>
          <a:srcRect l="28125" r="32031" b="4166"/>
          <a:stretch>
            <a:fillRect/>
          </a:stretch>
        </p:blipFill>
        <p:spPr>
          <a:xfrm>
            <a:off x="2857488" y="2643182"/>
            <a:ext cx="2143140" cy="38660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2"/>
          <a:srcRect b="568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571481"/>
            <a:ext cx="5929354" cy="571503"/>
          </a:xfrm>
        </p:spPr>
        <p:txBody>
          <a:bodyPr>
            <a:noAutofit/>
          </a:bodyPr>
          <a:lstStyle/>
          <a:p>
            <a:r>
              <a:rPr lang="ru-RU" sz="2400" dirty="0" smtClean="0"/>
              <a:t>Акция «Дети России за мир»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IMG_16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1214422"/>
            <a:ext cx="3512820" cy="2633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_1669.JPG"/>
          <p:cNvPicPr>
            <a:picLocks noChangeAspect="1"/>
          </p:cNvPicPr>
          <p:nvPr/>
        </p:nvPicPr>
        <p:blipFill>
          <a:blip r:embed="rId4" cstate="print"/>
          <a:srcRect t="28416"/>
          <a:stretch>
            <a:fillRect/>
          </a:stretch>
        </p:blipFill>
        <p:spPr>
          <a:xfrm>
            <a:off x="785786" y="4214818"/>
            <a:ext cx="4357686" cy="2339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IMG_1653.JPG"/>
          <p:cNvPicPr>
            <a:picLocks noChangeAspect="1"/>
          </p:cNvPicPr>
          <p:nvPr/>
        </p:nvPicPr>
        <p:blipFill>
          <a:blip r:embed="rId5" cstate="print"/>
          <a:srcRect l="18182"/>
          <a:stretch>
            <a:fillRect/>
          </a:stretch>
        </p:blipFill>
        <p:spPr>
          <a:xfrm rot="5400000">
            <a:off x="5652500" y="2062748"/>
            <a:ext cx="3214686" cy="29467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2.jpg"/>
          <p:cNvPicPr>
            <a:picLocks noChangeAspect="1"/>
          </p:cNvPicPr>
          <p:nvPr/>
        </p:nvPicPr>
        <p:blipFill>
          <a:blip r:embed="rId2"/>
          <a:srcRect b="568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7786742" cy="1571613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Оптимальным для нравственно - патриотического воспитания в детском саду 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является проведение  праздников.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 descr="IMG_1517.JPG"/>
          <p:cNvPicPr>
            <a:picLocks noChangeAspect="1"/>
          </p:cNvPicPr>
          <p:nvPr/>
        </p:nvPicPr>
        <p:blipFill>
          <a:blip r:embed="rId3" cstate="print"/>
          <a:srcRect l="17638" t="9493" b="21347"/>
          <a:stretch>
            <a:fillRect/>
          </a:stretch>
        </p:blipFill>
        <p:spPr>
          <a:xfrm>
            <a:off x="5000628" y="1571612"/>
            <a:ext cx="3857652" cy="2428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img_1097.jpg"/>
          <p:cNvPicPr>
            <a:picLocks noChangeAspect="1"/>
          </p:cNvPicPr>
          <p:nvPr/>
        </p:nvPicPr>
        <p:blipFill>
          <a:blip r:embed="rId4" cstate="print"/>
          <a:srcRect l="22546" t="45931" b="2537"/>
          <a:stretch>
            <a:fillRect/>
          </a:stretch>
        </p:blipFill>
        <p:spPr>
          <a:xfrm>
            <a:off x="428596" y="1571612"/>
            <a:ext cx="3929090" cy="1960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img_0341.jpg"/>
          <p:cNvPicPr>
            <a:picLocks noChangeAspect="1"/>
          </p:cNvPicPr>
          <p:nvPr/>
        </p:nvPicPr>
        <p:blipFill>
          <a:blip r:embed="rId5"/>
          <a:srcRect t="13421" b="31710"/>
          <a:stretch>
            <a:fillRect/>
          </a:stretch>
        </p:blipFill>
        <p:spPr>
          <a:xfrm>
            <a:off x="357158" y="4572008"/>
            <a:ext cx="4683760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img_1283.jpg"/>
          <p:cNvPicPr>
            <a:picLocks noChangeAspect="1"/>
          </p:cNvPicPr>
          <p:nvPr/>
        </p:nvPicPr>
        <p:blipFill>
          <a:blip r:embed="rId6" cstate="print"/>
          <a:srcRect l="4243" t="10673" b="26947"/>
          <a:stretch>
            <a:fillRect/>
          </a:stretch>
        </p:blipFill>
        <p:spPr>
          <a:xfrm>
            <a:off x="5286380" y="4643446"/>
            <a:ext cx="3510015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2.jpg"/>
          <p:cNvPicPr>
            <a:picLocks noChangeAspect="1"/>
          </p:cNvPicPr>
          <p:nvPr/>
        </p:nvPicPr>
        <p:blipFill>
          <a:blip r:embed="rId2"/>
          <a:srcRect b="568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Рисунок 12" descr="DSC03506.JPG"/>
          <p:cNvPicPr>
            <a:picLocks noChangeAspect="1"/>
          </p:cNvPicPr>
          <p:nvPr/>
        </p:nvPicPr>
        <p:blipFill>
          <a:blip r:embed="rId3" cstate="print"/>
          <a:srcRect t="9375" b="7725"/>
          <a:stretch>
            <a:fillRect/>
          </a:stretch>
        </p:blipFill>
        <p:spPr>
          <a:xfrm>
            <a:off x="5857884" y="1000108"/>
            <a:ext cx="3102238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7554" y="285728"/>
            <a:ext cx="3000396" cy="571503"/>
          </a:xfr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Моя Отрадная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DSC03515.JPG"/>
          <p:cNvPicPr>
            <a:picLocks noChangeAspect="1"/>
          </p:cNvPicPr>
          <p:nvPr/>
        </p:nvPicPr>
        <p:blipFill>
          <a:blip r:embed="rId4" cstate="print"/>
          <a:srcRect l="7031" t="8333" r="22657" b="8333"/>
          <a:stretch>
            <a:fillRect/>
          </a:stretch>
        </p:blipFill>
        <p:spPr>
          <a:xfrm>
            <a:off x="5857884" y="2571744"/>
            <a:ext cx="2286016" cy="2032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DSC03524.JPG"/>
          <p:cNvPicPr>
            <a:picLocks noChangeAspect="1"/>
          </p:cNvPicPr>
          <p:nvPr/>
        </p:nvPicPr>
        <p:blipFill>
          <a:blip r:embed="rId5" cstate="print"/>
          <a:srcRect l="17187" r="9375" b="4166"/>
          <a:stretch>
            <a:fillRect/>
          </a:stretch>
        </p:blipFill>
        <p:spPr>
          <a:xfrm>
            <a:off x="1643042" y="1000108"/>
            <a:ext cx="1928825" cy="18877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DSC03510.JPG"/>
          <p:cNvPicPr>
            <a:picLocks noChangeAspect="1"/>
          </p:cNvPicPr>
          <p:nvPr/>
        </p:nvPicPr>
        <p:blipFill>
          <a:blip r:embed="rId6" cstate="print"/>
          <a:srcRect r="9524" b="13541"/>
          <a:stretch>
            <a:fillRect/>
          </a:stretch>
        </p:blipFill>
        <p:spPr>
          <a:xfrm>
            <a:off x="1571604" y="4643446"/>
            <a:ext cx="2714644" cy="1945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DSC03505.JPG"/>
          <p:cNvPicPr>
            <a:picLocks noChangeAspect="1"/>
          </p:cNvPicPr>
          <p:nvPr/>
        </p:nvPicPr>
        <p:blipFill>
          <a:blip r:embed="rId7" cstate="print"/>
          <a:srcRect l="2344" t="9375" r="3125" b="15625"/>
          <a:stretch>
            <a:fillRect/>
          </a:stretch>
        </p:blipFill>
        <p:spPr>
          <a:xfrm>
            <a:off x="2214546" y="2643182"/>
            <a:ext cx="2928958" cy="1742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DSC03501.JPG"/>
          <p:cNvPicPr>
            <a:picLocks noChangeAspect="1"/>
          </p:cNvPicPr>
          <p:nvPr/>
        </p:nvPicPr>
        <p:blipFill>
          <a:blip r:embed="rId8" cstate="print"/>
          <a:srcRect t="4166" r="11220" b="11458"/>
          <a:stretch>
            <a:fillRect/>
          </a:stretch>
        </p:blipFill>
        <p:spPr>
          <a:xfrm>
            <a:off x="5072066" y="4643446"/>
            <a:ext cx="2857520" cy="2036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otradnenskii_rayon_coa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4810" y="1071546"/>
            <a:ext cx="1000132" cy="1276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430</Words>
  <Application>Microsoft Office PowerPoint</Application>
  <PresentationFormat>Экран (4:3)</PresentationFormat>
  <Paragraphs>78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НРАВСТВЕННО -ПАТРИОТИЧЕСКОЕ ВОСПИТАНИЕ ДОШКОЛЬНИКА </vt:lpstr>
      <vt:lpstr>             ЗАДАЧИ</vt:lpstr>
      <vt:lpstr>Формы работы</vt:lpstr>
      <vt:lpstr>             ТЕХНОЛОГИИ</vt:lpstr>
      <vt:lpstr>МИР, ТРУД, МАЙ!</vt:lpstr>
      <vt:lpstr>Народные игры являются неотъемлемой частью нравственно-патриотического  воспитания дошкольников</vt:lpstr>
      <vt:lpstr>Акция «Дети России за мир»</vt:lpstr>
      <vt:lpstr>Оптимальным для нравственно - патриотического воспитания в детском саду   является проведение  праздников. </vt:lpstr>
      <vt:lpstr>Моя Отрадная.</vt:lpstr>
      <vt:lpstr>Слайд 10</vt:lpstr>
      <vt:lpstr>«Космос 55лет»</vt:lpstr>
      <vt:lpstr>Ожидаемые результаты – ребёнок выпускник: </vt:lpstr>
      <vt:lpstr>МОНИТОРИНГ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777</cp:lastModifiedBy>
  <cp:revision>110</cp:revision>
  <dcterms:created xsi:type="dcterms:W3CDTF">2016-04-29T17:40:54Z</dcterms:created>
  <dcterms:modified xsi:type="dcterms:W3CDTF">2017-01-29T15:02:41Z</dcterms:modified>
</cp:coreProperties>
</file>