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8" r:id="rId2"/>
    <p:sldId id="275" r:id="rId3"/>
    <p:sldId id="276" r:id="rId4"/>
    <p:sldId id="262" r:id="rId5"/>
    <p:sldId id="277" r:id="rId6"/>
    <p:sldId id="259" r:id="rId7"/>
    <p:sldId id="263" r:id="rId8"/>
    <p:sldId id="267" r:id="rId9"/>
    <p:sldId id="284" r:id="rId10"/>
    <p:sldId id="286" r:id="rId11"/>
    <p:sldId id="288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07" autoAdjust="0"/>
    <p:restoredTop sz="94681" autoAdjust="0"/>
  </p:normalViewPr>
  <p:slideViewPr>
    <p:cSldViewPr>
      <p:cViewPr>
        <p:scale>
          <a:sx n="93" d="100"/>
          <a:sy n="93" d="100"/>
        </p:scale>
        <p:origin x="-618" y="2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42"/>
    </p:cViewPr>
  </p:sorterViewPr>
  <p:notesViewPr>
    <p:cSldViewPr>
      <p:cViewPr varScale="1">
        <p:scale>
          <a:sx n="56" d="100"/>
          <a:sy n="56" d="100"/>
        </p:scale>
        <p:origin x="-2886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начало года</c:v>
                </c:pt>
                <c:pt idx="1">
                  <c:v>1 полугодие</c:v>
                </c:pt>
                <c:pt idx="2">
                  <c:v>2 полугодие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72</c:v>
                </c:pt>
                <c:pt idx="1">
                  <c:v>81.400000000000006</c:v>
                </c:pt>
                <c:pt idx="2">
                  <c:v>99.5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начало года</c:v>
                </c:pt>
                <c:pt idx="1">
                  <c:v>1 полугодие</c:v>
                </c:pt>
                <c:pt idx="2">
                  <c:v>2 полугодие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81.400000000000006</c:v>
                </c:pt>
                <c:pt idx="1">
                  <c:v>79</c:v>
                </c:pt>
                <c:pt idx="2">
                  <c:v>97.8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начало года</c:v>
                </c:pt>
                <c:pt idx="1">
                  <c:v>1 полугодие</c:v>
                </c:pt>
                <c:pt idx="2">
                  <c:v>2 полугодие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65</c:v>
                </c:pt>
                <c:pt idx="1">
                  <c:v>74</c:v>
                </c:pt>
                <c:pt idx="2">
                  <c:v>98.3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Ряд 4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начало года</c:v>
                </c:pt>
                <c:pt idx="1">
                  <c:v>1 полугодие</c:v>
                </c:pt>
                <c:pt idx="2">
                  <c:v>2 полугодие</c:v>
                </c:pt>
              </c:strCache>
            </c:strRef>
          </c:cat>
          <c:val>
            <c:numRef>
              <c:f>Лист1!$E$2:$E$4</c:f>
              <c:numCache>
                <c:formatCode>General</c:formatCode>
                <c:ptCount val="3"/>
                <c:pt idx="0">
                  <c:v>62.2</c:v>
                </c:pt>
                <c:pt idx="1">
                  <c:v>66</c:v>
                </c:pt>
                <c:pt idx="2">
                  <c:v>98.9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Ряд 5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начало года</c:v>
                </c:pt>
                <c:pt idx="1">
                  <c:v>1 полугодие</c:v>
                </c:pt>
                <c:pt idx="2">
                  <c:v>2 полугодие</c:v>
                </c:pt>
              </c:strCache>
            </c:strRef>
          </c:cat>
          <c:val>
            <c:numRef>
              <c:f>Лист1!$F$2:$F$4</c:f>
              <c:numCache>
                <c:formatCode>General</c:formatCode>
                <c:ptCount val="3"/>
                <c:pt idx="0">
                  <c:v>68</c:v>
                </c:pt>
                <c:pt idx="1">
                  <c:v>70</c:v>
                </c:pt>
                <c:pt idx="2">
                  <c:v>98.5</c:v>
                </c:pt>
              </c:numCache>
            </c:numRef>
          </c:val>
        </c:ser>
        <c:axId val="87811968"/>
        <c:axId val="87813504"/>
      </c:barChart>
      <c:catAx>
        <c:axId val="87811968"/>
        <c:scaling>
          <c:orientation val="minMax"/>
        </c:scaling>
        <c:axPos val="b"/>
        <c:tickLblPos val="nextTo"/>
        <c:crossAx val="87813504"/>
        <c:crosses val="autoZero"/>
        <c:auto val="1"/>
        <c:lblAlgn val="ctr"/>
        <c:lblOffset val="100"/>
      </c:catAx>
      <c:valAx>
        <c:axId val="87813504"/>
        <c:scaling>
          <c:orientation val="minMax"/>
        </c:scaling>
        <c:axPos val="l"/>
        <c:majorGridlines/>
        <c:numFmt formatCode="General" sourceLinked="1"/>
        <c:tickLblPos val="nextTo"/>
        <c:crossAx val="87811968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4C06DF7-65C9-4571-8CC2-74FB68F5396F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274C373-48BB-4170-AE9A-2F060AA9817B}">
      <dgm:prSet phldrT="[Текст]" phldr="1"/>
      <dgm:spPr/>
      <dgm:t>
        <a:bodyPr/>
        <a:lstStyle/>
        <a:p>
          <a:endParaRPr lang="ru-RU"/>
        </a:p>
      </dgm:t>
    </dgm:pt>
    <dgm:pt modelId="{092F1B35-EEC8-4C04-B4EF-850B30774406}" type="parTrans" cxnId="{D1B0842F-FBF9-4226-90DA-C6F3898E94A5}">
      <dgm:prSet/>
      <dgm:spPr/>
      <dgm:t>
        <a:bodyPr/>
        <a:lstStyle/>
        <a:p>
          <a:endParaRPr lang="ru-RU"/>
        </a:p>
      </dgm:t>
    </dgm:pt>
    <dgm:pt modelId="{2D3B80B9-817E-40BB-9CFF-90F21C7E7207}" type="sibTrans" cxnId="{D1B0842F-FBF9-4226-90DA-C6F3898E94A5}">
      <dgm:prSet/>
      <dgm:spPr/>
      <dgm:t>
        <a:bodyPr/>
        <a:lstStyle/>
        <a:p>
          <a:endParaRPr lang="ru-RU"/>
        </a:p>
      </dgm:t>
    </dgm:pt>
    <dgm:pt modelId="{B6151DB5-4847-4A89-962B-422A41C47206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Заложить основы духовно-нравственной личности с активной жизненной позицией, способность к совершенству и гармоничному взаимодействию с другими людьми.  </a:t>
          </a:r>
          <a:endParaRPr lang="ru-RU" dirty="0"/>
        </a:p>
      </dgm:t>
    </dgm:pt>
    <dgm:pt modelId="{E8D9207C-09D3-46B7-83D8-C5408D84B897}" type="parTrans" cxnId="{107E6C58-0D0B-40A8-BC42-8D628C53E622}">
      <dgm:prSet/>
      <dgm:spPr/>
      <dgm:t>
        <a:bodyPr/>
        <a:lstStyle/>
        <a:p>
          <a:endParaRPr lang="ru-RU"/>
        </a:p>
      </dgm:t>
    </dgm:pt>
    <dgm:pt modelId="{AB03E393-4B63-45A4-BCB8-5A6C29C37159}" type="sibTrans" cxnId="{107E6C58-0D0B-40A8-BC42-8D628C53E622}">
      <dgm:prSet/>
      <dgm:spPr/>
      <dgm:t>
        <a:bodyPr/>
        <a:lstStyle/>
        <a:p>
          <a:endParaRPr lang="ru-RU"/>
        </a:p>
      </dgm:t>
    </dgm:pt>
    <dgm:pt modelId="{351FD168-6A8D-4C66-9F96-AA545CAD9995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Воспитывать в детях милосердие, сострадание, умение прощать обиды, желание помогать нуждающимся, быть терпимыми, мирными во взаимоотношениях со всеми</a:t>
          </a:r>
          <a:endParaRPr lang="ru-RU" dirty="0"/>
        </a:p>
      </dgm:t>
    </dgm:pt>
    <dgm:pt modelId="{948FAA2A-ED91-4EEE-8D59-B7629DA2088B}" type="parTrans" cxnId="{5CE94518-5B4E-45B6-9AE3-B6D9960A00FA}">
      <dgm:prSet/>
      <dgm:spPr/>
      <dgm:t>
        <a:bodyPr/>
        <a:lstStyle/>
        <a:p>
          <a:endParaRPr lang="ru-RU"/>
        </a:p>
      </dgm:t>
    </dgm:pt>
    <dgm:pt modelId="{24E283E6-36DA-4A34-93BE-151BFD21B415}" type="sibTrans" cxnId="{5CE94518-5B4E-45B6-9AE3-B6D9960A00FA}">
      <dgm:prSet/>
      <dgm:spPr/>
      <dgm:t>
        <a:bodyPr/>
        <a:lstStyle/>
        <a:p>
          <a:endParaRPr lang="ru-RU"/>
        </a:p>
      </dgm:t>
    </dgm:pt>
    <dgm:pt modelId="{D5E65808-9908-489A-9CD5-A3A51FEE95F7}">
      <dgm:prSet phldrT="[Текст]" phldr="1"/>
      <dgm:spPr/>
      <dgm:t>
        <a:bodyPr/>
        <a:lstStyle/>
        <a:p>
          <a:endParaRPr lang="ru-RU"/>
        </a:p>
      </dgm:t>
    </dgm:pt>
    <dgm:pt modelId="{B546A68E-ECE2-412F-9054-BCF9218FAAE7}" type="parTrans" cxnId="{8F29188A-048E-4F05-965B-497D48307E8A}">
      <dgm:prSet/>
      <dgm:spPr/>
      <dgm:t>
        <a:bodyPr/>
        <a:lstStyle/>
        <a:p>
          <a:endParaRPr lang="ru-RU"/>
        </a:p>
      </dgm:t>
    </dgm:pt>
    <dgm:pt modelId="{47276C7D-DCC4-478D-BD7E-F9593115EA41}" type="sibTrans" cxnId="{8F29188A-048E-4F05-965B-497D48307E8A}">
      <dgm:prSet/>
      <dgm:spPr/>
      <dgm:t>
        <a:bodyPr/>
        <a:lstStyle/>
        <a:p>
          <a:endParaRPr lang="ru-RU"/>
        </a:p>
      </dgm:t>
    </dgm:pt>
    <dgm:pt modelId="{C1A96C8B-24F3-40A6-99EE-D8517C6B47F5}">
      <dgm:prSet phldrT="[Текст]" phldr="1"/>
      <dgm:spPr/>
      <dgm:t>
        <a:bodyPr/>
        <a:lstStyle/>
        <a:p>
          <a:endParaRPr lang="ru-RU"/>
        </a:p>
      </dgm:t>
    </dgm:pt>
    <dgm:pt modelId="{B3C25E40-E309-4C39-88D3-304E447338E8}" type="parTrans" cxnId="{91C70189-FDD4-403B-B704-4137BB11EF0F}">
      <dgm:prSet/>
      <dgm:spPr/>
      <dgm:t>
        <a:bodyPr/>
        <a:lstStyle/>
        <a:p>
          <a:endParaRPr lang="ru-RU"/>
        </a:p>
      </dgm:t>
    </dgm:pt>
    <dgm:pt modelId="{DC83BB36-3468-4125-8446-63198BB0F623}" type="sibTrans" cxnId="{91C70189-FDD4-403B-B704-4137BB11EF0F}">
      <dgm:prSet/>
      <dgm:spPr/>
      <dgm:t>
        <a:bodyPr/>
        <a:lstStyle/>
        <a:p>
          <a:endParaRPr lang="ru-RU"/>
        </a:p>
      </dgm:t>
    </dgm:pt>
    <dgm:pt modelId="{2C0092CF-72F7-4FAB-91AE-42EFDD760AB3}">
      <dgm:prSet phldrT="[Текст]" phldr="1"/>
      <dgm:spPr/>
      <dgm:t>
        <a:bodyPr/>
        <a:lstStyle/>
        <a:p>
          <a:endParaRPr lang="ru-RU"/>
        </a:p>
      </dgm:t>
    </dgm:pt>
    <dgm:pt modelId="{9282F227-3656-4CFC-99DF-414F674DFAB2}" type="parTrans" cxnId="{F358EEE5-478F-4D2F-ACDA-58430292C2BC}">
      <dgm:prSet/>
      <dgm:spPr/>
      <dgm:t>
        <a:bodyPr/>
        <a:lstStyle/>
        <a:p>
          <a:endParaRPr lang="ru-RU"/>
        </a:p>
      </dgm:t>
    </dgm:pt>
    <dgm:pt modelId="{C58437AF-E381-43B6-B49A-7471073D34BF}" type="sibTrans" cxnId="{F358EEE5-478F-4D2F-ACDA-58430292C2BC}">
      <dgm:prSet/>
      <dgm:spPr/>
      <dgm:t>
        <a:bodyPr/>
        <a:lstStyle/>
        <a:p>
          <a:endParaRPr lang="ru-RU"/>
        </a:p>
      </dgm:t>
    </dgm:pt>
    <dgm:pt modelId="{D47C4140-8D03-4E1E-9121-C3A3396BABFE}">
      <dgm:prSet phldrT="[Текст]" phldr="1"/>
      <dgm:spPr/>
      <dgm:t>
        <a:bodyPr/>
        <a:lstStyle/>
        <a:p>
          <a:endParaRPr lang="ru-RU"/>
        </a:p>
      </dgm:t>
    </dgm:pt>
    <dgm:pt modelId="{33E00286-159C-48F8-B3C1-9ED5DF210C52}" type="parTrans" cxnId="{C8230609-C4DA-426F-82AA-D3FC0FC6D3BD}">
      <dgm:prSet/>
      <dgm:spPr/>
      <dgm:t>
        <a:bodyPr/>
        <a:lstStyle/>
        <a:p>
          <a:endParaRPr lang="ru-RU"/>
        </a:p>
      </dgm:t>
    </dgm:pt>
    <dgm:pt modelId="{4139C4A3-66EF-444C-BAE8-F7C1FA9B438D}" type="sibTrans" cxnId="{C8230609-C4DA-426F-82AA-D3FC0FC6D3BD}">
      <dgm:prSet/>
      <dgm:spPr/>
      <dgm:t>
        <a:bodyPr/>
        <a:lstStyle/>
        <a:p>
          <a:endParaRPr lang="ru-RU"/>
        </a:p>
      </dgm:t>
    </dgm:pt>
    <dgm:pt modelId="{E18CF571-5E91-4F75-B85E-DEC2DDC1C33C}">
      <dgm:prSet phldrT="[Текст]" phldr="1"/>
      <dgm:spPr/>
      <dgm:t>
        <a:bodyPr/>
        <a:lstStyle/>
        <a:p>
          <a:endParaRPr lang="ru-RU"/>
        </a:p>
      </dgm:t>
    </dgm:pt>
    <dgm:pt modelId="{07363096-FF06-4DA4-A5E9-9C0E454A66C4}" type="parTrans" cxnId="{20FD619C-6E76-4AF9-83A4-07DFC8FAF18F}">
      <dgm:prSet/>
      <dgm:spPr/>
      <dgm:t>
        <a:bodyPr/>
        <a:lstStyle/>
        <a:p>
          <a:endParaRPr lang="ru-RU"/>
        </a:p>
      </dgm:t>
    </dgm:pt>
    <dgm:pt modelId="{1BDFD5F8-5065-4FA5-9D41-7FCACEE00A0F}" type="sibTrans" cxnId="{20FD619C-6E76-4AF9-83A4-07DFC8FAF18F}">
      <dgm:prSet/>
      <dgm:spPr/>
      <dgm:t>
        <a:bodyPr/>
        <a:lstStyle/>
        <a:p>
          <a:endParaRPr lang="ru-RU"/>
        </a:p>
      </dgm:t>
    </dgm:pt>
    <dgm:pt modelId="{1AA10984-B2B8-4CCF-9F38-C53B1B2589FC}">
      <dgm:prSet phldrT="[Текст]" phldr="1"/>
      <dgm:spPr/>
      <dgm:t>
        <a:bodyPr/>
        <a:lstStyle/>
        <a:p>
          <a:endParaRPr lang="ru-RU" dirty="0"/>
        </a:p>
      </dgm:t>
    </dgm:pt>
    <dgm:pt modelId="{88D92CB6-EDAE-4B6A-B351-013FA2799738}" type="parTrans" cxnId="{4411648A-91DB-4B92-BE02-F0D06492AC04}">
      <dgm:prSet/>
      <dgm:spPr/>
      <dgm:t>
        <a:bodyPr/>
        <a:lstStyle/>
        <a:p>
          <a:endParaRPr lang="ru-RU"/>
        </a:p>
      </dgm:t>
    </dgm:pt>
    <dgm:pt modelId="{ECE5009C-66D3-4086-BEF1-4A46F3CF9597}" type="sibTrans" cxnId="{4411648A-91DB-4B92-BE02-F0D06492AC04}">
      <dgm:prSet/>
      <dgm:spPr/>
      <dgm:t>
        <a:bodyPr/>
        <a:lstStyle/>
        <a:p>
          <a:endParaRPr lang="ru-RU"/>
        </a:p>
      </dgm:t>
    </dgm:pt>
    <dgm:pt modelId="{C09627EA-3E45-470A-9DC4-F107AA0830EC}">
      <dgm:prSet/>
      <dgm:spPr/>
      <dgm:t>
        <a:bodyPr/>
        <a:lstStyle/>
        <a:p>
          <a:r>
            <a:rPr lang="ru-RU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Учить быть примером для других не на словах, а на деле, избегать зла, зависти – довольствоваться тем, что имеешь, уметь просить прощения, поступать честно, никогда не делать другим того, чего не желаешь себе.</a:t>
          </a:r>
          <a:endParaRPr lang="ru-RU" dirty="0" smtClean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32D39A96-D663-4F26-BB68-706B717818A1}" type="parTrans" cxnId="{7C73F1E5-EB06-43A8-8526-4218AC0461B5}">
      <dgm:prSet/>
      <dgm:spPr/>
      <dgm:t>
        <a:bodyPr/>
        <a:lstStyle/>
        <a:p>
          <a:endParaRPr lang="ru-RU"/>
        </a:p>
      </dgm:t>
    </dgm:pt>
    <dgm:pt modelId="{E075418D-94FE-47B4-B2BC-B5E43FDE3C46}" type="sibTrans" cxnId="{7C73F1E5-EB06-43A8-8526-4218AC0461B5}">
      <dgm:prSet/>
      <dgm:spPr/>
      <dgm:t>
        <a:bodyPr/>
        <a:lstStyle/>
        <a:p>
          <a:endParaRPr lang="ru-RU"/>
        </a:p>
      </dgm:t>
    </dgm:pt>
    <dgm:pt modelId="{8D244DCD-88DF-466A-BC31-0DFDAA1B5E5B}">
      <dgm:prSet/>
      <dgm:spPr/>
      <dgm:t>
        <a:bodyPr/>
        <a:lstStyle/>
        <a:p>
          <a:r>
            <a:rPr lang="ru-RU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Способствовать сохранению чистоты, целомудрия </a:t>
          </a:r>
          <a:endParaRPr lang="ru-RU" dirty="0" smtClean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F896C695-3942-40B4-9BCF-6A11F5C27910}" type="parTrans" cxnId="{1D13F768-7EA1-4C9D-A3FA-553F29DB4E1F}">
      <dgm:prSet/>
      <dgm:spPr/>
      <dgm:t>
        <a:bodyPr/>
        <a:lstStyle/>
        <a:p>
          <a:endParaRPr lang="ru-RU"/>
        </a:p>
      </dgm:t>
    </dgm:pt>
    <dgm:pt modelId="{9262A12B-9375-4E57-8CF3-BD503183A2A9}" type="sibTrans" cxnId="{1D13F768-7EA1-4C9D-A3FA-553F29DB4E1F}">
      <dgm:prSet/>
      <dgm:spPr/>
      <dgm:t>
        <a:bodyPr/>
        <a:lstStyle/>
        <a:p>
          <a:endParaRPr lang="ru-RU"/>
        </a:p>
      </dgm:t>
    </dgm:pt>
    <dgm:pt modelId="{DBFE37F6-4261-4B93-B8F8-0E0353966DFB}">
      <dgm:prSet/>
      <dgm:spPr/>
      <dgm:t>
        <a:bodyPr/>
        <a:lstStyle/>
        <a:p>
          <a:r>
            <a:rPr lang="ru-RU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Открывать путь к духовному совершенствованию и познанию отечественной культуры</a:t>
          </a:r>
          <a:endParaRPr lang="ru-RU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7473B5C8-BA06-4171-9DB4-DB74A62E2245}" type="parTrans" cxnId="{D6E03BA9-6797-437C-BF8D-2CF0B27E1DA3}">
      <dgm:prSet/>
      <dgm:spPr/>
      <dgm:t>
        <a:bodyPr/>
        <a:lstStyle/>
        <a:p>
          <a:endParaRPr lang="ru-RU"/>
        </a:p>
      </dgm:t>
    </dgm:pt>
    <dgm:pt modelId="{2FD040B3-EE1C-4CBA-8B89-8BD5E9570213}" type="sibTrans" cxnId="{D6E03BA9-6797-437C-BF8D-2CF0B27E1DA3}">
      <dgm:prSet/>
      <dgm:spPr/>
      <dgm:t>
        <a:bodyPr/>
        <a:lstStyle/>
        <a:p>
          <a:endParaRPr lang="ru-RU"/>
        </a:p>
      </dgm:t>
    </dgm:pt>
    <dgm:pt modelId="{9D0493F1-AE85-4CF8-91EC-4F9715989812}" type="pres">
      <dgm:prSet presAssocID="{D4C06DF7-65C9-4571-8CC2-74FB68F5396F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F6A6894-96D4-437F-9BD8-6ACC8A8525F0}" type="pres">
      <dgm:prSet presAssocID="{0274C373-48BB-4170-AE9A-2F060AA9817B}" presName="composite" presStyleCnt="0"/>
      <dgm:spPr/>
    </dgm:pt>
    <dgm:pt modelId="{22174659-D85F-488C-8B2F-E5A3C04CE98E}" type="pres">
      <dgm:prSet presAssocID="{0274C373-48BB-4170-AE9A-2F060AA9817B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A9ADFF-CC71-4592-9EA2-9B87D675FCFE}" type="pres">
      <dgm:prSet presAssocID="{0274C373-48BB-4170-AE9A-2F060AA9817B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A2B276-8017-4009-A5C3-8B8C7E1658E9}" type="pres">
      <dgm:prSet presAssocID="{2D3B80B9-817E-40BB-9CFF-90F21C7E7207}" presName="sp" presStyleCnt="0"/>
      <dgm:spPr/>
    </dgm:pt>
    <dgm:pt modelId="{3EE3F5AD-EF41-40D8-9450-B570F137BDD3}" type="pres">
      <dgm:prSet presAssocID="{D5E65808-9908-489A-9CD5-A3A51FEE95F7}" presName="composite" presStyleCnt="0"/>
      <dgm:spPr/>
    </dgm:pt>
    <dgm:pt modelId="{7BBF7618-D38C-45AA-9083-F3B2CD60CCBA}" type="pres">
      <dgm:prSet presAssocID="{D5E65808-9908-489A-9CD5-A3A51FEE95F7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FB0C97-2F72-436C-9267-8BFA50ADEF02}" type="pres">
      <dgm:prSet presAssocID="{D5E65808-9908-489A-9CD5-A3A51FEE95F7}" presName="descendantText" presStyleLbl="alignAcc1" presStyleIdx="1" presStyleCnt="3" custLinFactNeighborX="-1240" custLinFactNeighborY="287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C2D2D6-EEC4-45C3-9C14-09396B1EA55D}" type="pres">
      <dgm:prSet presAssocID="{47276C7D-DCC4-478D-BD7E-F9593115EA41}" presName="sp" presStyleCnt="0"/>
      <dgm:spPr/>
    </dgm:pt>
    <dgm:pt modelId="{F9B7ED36-1A26-4648-8C8A-D0D48897F6E2}" type="pres">
      <dgm:prSet presAssocID="{D47C4140-8D03-4E1E-9121-C3A3396BABFE}" presName="composite" presStyleCnt="0"/>
      <dgm:spPr/>
    </dgm:pt>
    <dgm:pt modelId="{0C267B9E-9C68-4A0C-B340-BE280D2FAD74}" type="pres">
      <dgm:prSet presAssocID="{D47C4140-8D03-4E1E-9121-C3A3396BABFE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7A1E95-2777-4F5F-9916-F72C3B4F4FA9}" type="pres">
      <dgm:prSet presAssocID="{D47C4140-8D03-4E1E-9121-C3A3396BABFE}" presName="descendantText" presStyleLbl="alignAcc1" presStyleIdx="2" presStyleCnt="3" custLinFactNeighborX="644" custLinFactNeighborY="-69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0FD619C-6E76-4AF9-83A4-07DFC8FAF18F}" srcId="{D47C4140-8D03-4E1E-9121-C3A3396BABFE}" destId="{E18CF571-5E91-4F75-B85E-DEC2DDC1C33C}" srcOrd="0" destOrd="0" parTransId="{07363096-FF06-4DA4-A5E9-9C0E454A66C4}" sibTransId="{1BDFD5F8-5065-4FA5-9D41-7FCACEE00A0F}"/>
    <dgm:cxn modelId="{8F29188A-048E-4F05-965B-497D48307E8A}" srcId="{D4C06DF7-65C9-4571-8CC2-74FB68F5396F}" destId="{D5E65808-9908-489A-9CD5-A3A51FEE95F7}" srcOrd="1" destOrd="0" parTransId="{B546A68E-ECE2-412F-9054-BCF9218FAAE7}" sibTransId="{47276C7D-DCC4-478D-BD7E-F9593115EA41}"/>
    <dgm:cxn modelId="{107E6C58-0D0B-40A8-BC42-8D628C53E622}" srcId="{0274C373-48BB-4170-AE9A-2F060AA9817B}" destId="{B6151DB5-4847-4A89-962B-422A41C47206}" srcOrd="0" destOrd="0" parTransId="{E8D9207C-09D3-46B7-83D8-C5408D84B897}" sibTransId="{AB03E393-4B63-45A4-BCB8-5A6C29C37159}"/>
    <dgm:cxn modelId="{3E2B8C22-370F-47A7-897F-50C62E52DD29}" type="presOf" srcId="{C09627EA-3E45-470A-9DC4-F107AA0830EC}" destId="{0EFB0C97-2F72-436C-9267-8BFA50ADEF02}" srcOrd="0" destOrd="1" presId="urn:microsoft.com/office/officeart/2005/8/layout/chevron2"/>
    <dgm:cxn modelId="{C8230609-C4DA-426F-82AA-D3FC0FC6D3BD}" srcId="{D4C06DF7-65C9-4571-8CC2-74FB68F5396F}" destId="{D47C4140-8D03-4E1E-9121-C3A3396BABFE}" srcOrd="2" destOrd="0" parTransId="{33E00286-159C-48F8-B3C1-9ED5DF210C52}" sibTransId="{4139C4A3-66EF-444C-BAE8-F7C1FA9B438D}"/>
    <dgm:cxn modelId="{F358EEE5-478F-4D2F-ACDA-58430292C2BC}" srcId="{D5E65808-9908-489A-9CD5-A3A51FEE95F7}" destId="{2C0092CF-72F7-4FAB-91AE-42EFDD760AB3}" srcOrd="2" destOrd="0" parTransId="{9282F227-3656-4CFC-99DF-414F674DFAB2}" sibTransId="{C58437AF-E381-43B6-B49A-7471073D34BF}"/>
    <dgm:cxn modelId="{769DCB6C-99BA-4033-9A6E-A35F16EC1353}" type="presOf" srcId="{351FD168-6A8D-4C66-9F96-AA545CAD9995}" destId="{A3A9ADFF-CC71-4592-9EA2-9B87D675FCFE}" srcOrd="0" destOrd="1" presId="urn:microsoft.com/office/officeart/2005/8/layout/chevron2"/>
    <dgm:cxn modelId="{F64457A8-F23F-4B67-A927-DB40D033D94F}" type="presOf" srcId="{2C0092CF-72F7-4FAB-91AE-42EFDD760AB3}" destId="{0EFB0C97-2F72-436C-9267-8BFA50ADEF02}" srcOrd="0" destOrd="2" presId="urn:microsoft.com/office/officeart/2005/8/layout/chevron2"/>
    <dgm:cxn modelId="{D1B0842F-FBF9-4226-90DA-C6F3898E94A5}" srcId="{D4C06DF7-65C9-4571-8CC2-74FB68F5396F}" destId="{0274C373-48BB-4170-AE9A-2F060AA9817B}" srcOrd="0" destOrd="0" parTransId="{092F1B35-EEC8-4C04-B4EF-850B30774406}" sibTransId="{2D3B80B9-817E-40BB-9CFF-90F21C7E7207}"/>
    <dgm:cxn modelId="{7C73F1E5-EB06-43A8-8526-4218AC0461B5}" srcId="{D5E65808-9908-489A-9CD5-A3A51FEE95F7}" destId="{C09627EA-3E45-470A-9DC4-F107AA0830EC}" srcOrd="1" destOrd="0" parTransId="{32D39A96-D663-4F26-BB68-706B717818A1}" sibTransId="{E075418D-94FE-47B4-B2BC-B5E43FDE3C46}"/>
    <dgm:cxn modelId="{74565EB2-EAC7-474A-B537-9CFB54AD27BC}" type="presOf" srcId="{0274C373-48BB-4170-AE9A-2F060AA9817B}" destId="{22174659-D85F-488C-8B2F-E5A3C04CE98E}" srcOrd="0" destOrd="0" presId="urn:microsoft.com/office/officeart/2005/8/layout/chevron2"/>
    <dgm:cxn modelId="{D6E03BA9-6797-437C-BF8D-2CF0B27E1DA3}" srcId="{D47C4140-8D03-4E1E-9121-C3A3396BABFE}" destId="{DBFE37F6-4261-4B93-B8F8-0E0353966DFB}" srcOrd="2" destOrd="0" parTransId="{7473B5C8-BA06-4171-9DB4-DB74A62E2245}" sibTransId="{2FD040B3-EE1C-4CBA-8B89-8BD5E9570213}"/>
    <dgm:cxn modelId="{1D13F768-7EA1-4C9D-A3FA-553F29DB4E1F}" srcId="{D47C4140-8D03-4E1E-9121-C3A3396BABFE}" destId="{8D244DCD-88DF-466A-BC31-0DFDAA1B5E5B}" srcOrd="1" destOrd="0" parTransId="{F896C695-3942-40B4-9BCF-6A11F5C27910}" sibTransId="{9262A12B-9375-4E57-8CF3-BD503183A2A9}"/>
    <dgm:cxn modelId="{91C70189-FDD4-403B-B704-4137BB11EF0F}" srcId="{D5E65808-9908-489A-9CD5-A3A51FEE95F7}" destId="{C1A96C8B-24F3-40A6-99EE-D8517C6B47F5}" srcOrd="0" destOrd="0" parTransId="{B3C25E40-E309-4C39-88D3-304E447338E8}" sibTransId="{DC83BB36-3468-4125-8446-63198BB0F623}"/>
    <dgm:cxn modelId="{009565B8-5005-4FAC-9D20-AF2B9BAA34EA}" type="presOf" srcId="{1AA10984-B2B8-4CCF-9F38-C53B1B2589FC}" destId="{027A1E95-2777-4F5F-9916-F72C3B4F4FA9}" srcOrd="0" destOrd="3" presId="urn:microsoft.com/office/officeart/2005/8/layout/chevron2"/>
    <dgm:cxn modelId="{22B3F1F4-16A2-41F6-8C48-AA7C475B6206}" type="presOf" srcId="{D47C4140-8D03-4E1E-9121-C3A3396BABFE}" destId="{0C267B9E-9C68-4A0C-B340-BE280D2FAD74}" srcOrd="0" destOrd="0" presId="urn:microsoft.com/office/officeart/2005/8/layout/chevron2"/>
    <dgm:cxn modelId="{5CE94518-5B4E-45B6-9AE3-B6D9960A00FA}" srcId="{0274C373-48BB-4170-AE9A-2F060AA9817B}" destId="{351FD168-6A8D-4C66-9F96-AA545CAD9995}" srcOrd="1" destOrd="0" parTransId="{948FAA2A-ED91-4EEE-8D59-B7629DA2088B}" sibTransId="{24E283E6-36DA-4A34-93BE-151BFD21B415}"/>
    <dgm:cxn modelId="{6F6ADCD1-5A05-436E-A802-ABC9251597BD}" type="presOf" srcId="{DBFE37F6-4261-4B93-B8F8-0E0353966DFB}" destId="{027A1E95-2777-4F5F-9916-F72C3B4F4FA9}" srcOrd="0" destOrd="2" presId="urn:microsoft.com/office/officeart/2005/8/layout/chevron2"/>
    <dgm:cxn modelId="{2FFE1E17-830A-4F50-AD12-5E63C5739CCC}" type="presOf" srcId="{C1A96C8B-24F3-40A6-99EE-D8517C6B47F5}" destId="{0EFB0C97-2F72-436C-9267-8BFA50ADEF02}" srcOrd="0" destOrd="0" presId="urn:microsoft.com/office/officeart/2005/8/layout/chevron2"/>
    <dgm:cxn modelId="{4411648A-91DB-4B92-BE02-F0D06492AC04}" srcId="{D47C4140-8D03-4E1E-9121-C3A3396BABFE}" destId="{1AA10984-B2B8-4CCF-9F38-C53B1B2589FC}" srcOrd="3" destOrd="0" parTransId="{88D92CB6-EDAE-4B6A-B351-013FA2799738}" sibTransId="{ECE5009C-66D3-4086-BEF1-4A46F3CF9597}"/>
    <dgm:cxn modelId="{D874BFA2-4406-49EB-83B7-A0BEE4608D06}" type="presOf" srcId="{D4C06DF7-65C9-4571-8CC2-74FB68F5396F}" destId="{9D0493F1-AE85-4CF8-91EC-4F9715989812}" srcOrd="0" destOrd="0" presId="urn:microsoft.com/office/officeart/2005/8/layout/chevron2"/>
    <dgm:cxn modelId="{E5F52525-BB0B-45F6-BE6A-0D9CA0E0EF81}" type="presOf" srcId="{D5E65808-9908-489A-9CD5-A3A51FEE95F7}" destId="{7BBF7618-D38C-45AA-9083-F3B2CD60CCBA}" srcOrd="0" destOrd="0" presId="urn:microsoft.com/office/officeart/2005/8/layout/chevron2"/>
    <dgm:cxn modelId="{C7AD56B0-1333-4045-9A2B-AB7186C76FF6}" type="presOf" srcId="{B6151DB5-4847-4A89-962B-422A41C47206}" destId="{A3A9ADFF-CC71-4592-9EA2-9B87D675FCFE}" srcOrd="0" destOrd="0" presId="urn:microsoft.com/office/officeart/2005/8/layout/chevron2"/>
    <dgm:cxn modelId="{92AF8C52-7A7F-40A9-8355-19666C558344}" type="presOf" srcId="{8D244DCD-88DF-466A-BC31-0DFDAA1B5E5B}" destId="{027A1E95-2777-4F5F-9916-F72C3B4F4FA9}" srcOrd="0" destOrd="1" presId="urn:microsoft.com/office/officeart/2005/8/layout/chevron2"/>
    <dgm:cxn modelId="{BEA82487-96E2-4309-A568-CD6B9758BC7A}" type="presOf" srcId="{E18CF571-5E91-4F75-B85E-DEC2DDC1C33C}" destId="{027A1E95-2777-4F5F-9916-F72C3B4F4FA9}" srcOrd="0" destOrd="0" presId="urn:microsoft.com/office/officeart/2005/8/layout/chevron2"/>
    <dgm:cxn modelId="{4CCDB7B7-B378-49D6-BF86-A15951B3100F}" type="presParOf" srcId="{9D0493F1-AE85-4CF8-91EC-4F9715989812}" destId="{BF6A6894-96D4-437F-9BD8-6ACC8A8525F0}" srcOrd="0" destOrd="0" presId="urn:microsoft.com/office/officeart/2005/8/layout/chevron2"/>
    <dgm:cxn modelId="{4A31D296-9AF1-4A44-A068-A283FB6C11E6}" type="presParOf" srcId="{BF6A6894-96D4-437F-9BD8-6ACC8A8525F0}" destId="{22174659-D85F-488C-8B2F-E5A3C04CE98E}" srcOrd="0" destOrd="0" presId="urn:microsoft.com/office/officeart/2005/8/layout/chevron2"/>
    <dgm:cxn modelId="{2DF47086-05D5-42A4-9547-E2CCDEB890E5}" type="presParOf" srcId="{BF6A6894-96D4-437F-9BD8-6ACC8A8525F0}" destId="{A3A9ADFF-CC71-4592-9EA2-9B87D675FCFE}" srcOrd="1" destOrd="0" presId="urn:microsoft.com/office/officeart/2005/8/layout/chevron2"/>
    <dgm:cxn modelId="{C9203DFB-6E3A-4D80-A76B-96BAE0D18904}" type="presParOf" srcId="{9D0493F1-AE85-4CF8-91EC-4F9715989812}" destId="{11A2B276-8017-4009-A5C3-8B8C7E1658E9}" srcOrd="1" destOrd="0" presId="urn:microsoft.com/office/officeart/2005/8/layout/chevron2"/>
    <dgm:cxn modelId="{9B9D3131-802C-49F1-AAED-10425C037C16}" type="presParOf" srcId="{9D0493F1-AE85-4CF8-91EC-4F9715989812}" destId="{3EE3F5AD-EF41-40D8-9450-B570F137BDD3}" srcOrd="2" destOrd="0" presId="urn:microsoft.com/office/officeart/2005/8/layout/chevron2"/>
    <dgm:cxn modelId="{42A221F0-0E69-4A59-9EE7-62D2F6E930B6}" type="presParOf" srcId="{3EE3F5AD-EF41-40D8-9450-B570F137BDD3}" destId="{7BBF7618-D38C-45AA-9083-F3B2CD60CCBA}" srcOrd="0" destOrd="0" presId="urn:microsoft.com/office/officeart/2005/8/layout/chevron2"/>
    <dgm:cxn modelId="{0169165E-B8BC-45A0-A031-30BBE5B72F83}" type="presParOf" srcId="{3EE3F5AD-EF41-40D8-9450-B570F137BDD3}" destId="{0EFB0C97-2F72-436C-9267-8BFA50ADEF02}" srcOrd="1" destOrd="0" presId="urn:microsoft.com/office/officeart/2005/8/layout/chevron2"/>
    <dgm:cxn modelId="{45F8D22B-1C27-4B10-9BAD-4630092B204E}" type="presParOf" srcId="{9D0493F1-AE85-4CF8-91EC-4F9715989812}" destId="{91C2D2D6-EEC4-45C3-9C14-09396B1EA55D}" srcOrd="3" destOrd="0" presId="urn:microsoft.com/office/officeart/2005/8/layout/chevron2"/>
    <dgm:cxn modelId="{6EDBE108-D3FB-4EC4-9CDD-640C9C5EFDC3}" type="presParOf" srcId="{9D0493F1-AE85-4CF8-91EC-4F9715989812}" destId="{F9B7ED36-1A26-4648-8C8A-D0D48897F6E2}" srcOrd="4" destOrd="0" presId="urn:microsoft.com/office/officeart/2005/8/layout/chevron2"/>
    <dgm:cxn modelId="{33FAA44F-DF4C-49D6-905E-3FA82D175285}" type="presParOf" srcId="{F9B7ED36-1A26-4648-8C8A-D0D48897F6E2}" destId="{0C267B9E-9C68-4A0C-B340-BE280D2FAD74}" srcOrd="0" destOrd="0" presId="urn:microsoft.com/office/officeart/2005/8/layout/chevron2"/>
    <dgm:cxn modelId="{AF01691F-AE50-400C-B425-67F6114DF109}" type="presParOf" srcId="{F9B7ED36-1A26-4648-8C8A-D0D48897F6E2}" destId="{027A1E95-2777-4F5F-9916-F72C3B4F4FA9}" srcOrd="1" destOrd="0" presId="urn:microsoft.com/office/officeart/2005/8/layout/chevron2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92C3519-2559-44AE-AD0D-DC7FAB50FE5C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45051C6-B3F4-4709-82EC-6BCC76796026}">
      <dgm:prSet phldrT="[Текст]" phldr="1"/>
      <dgm:spPr/>
      <dgm:t>
        <a:bodyPr/>
        <a:lstStyle/>
        <a:p>
          <a:endParaRPr lang="ru-RU"/>
        </a:p>
      </dgm:t>
    </dgm:pt>
    <dgm:pt modelId="{C293001F-4B8A-4B21-AA80-59F2E1EC2398}" type="parTrans" cxnId="{FFBEDF60-D82A-4F12-AEB6-9C5C66B51F71}">
      <dgm:prSet/>
      <dgm:spPr/>
      <dgm:t>
        <a:bodyPr/>
        <a:lstStyle/>
        <a:p>
          <a:endParaRPr lang="ru-RU"/>
        </a:p>
      </dgm:t>
    </dgm:pt>
    <dgm:pt modelId="{F52ED766-3A32-4104-8DD1-E2DB7E42EA01}" type="sibTrans" cxnId="{FFBEDF60-D82A-4F12-AEB6-9C5C66B51F71}">
      <dgm:prSet/>
      <dgm:spPr/>
      <dgm:t>
        <a:bodyPr/>
        <a:lstStyle/>
        <a:p>
          <a:endParaRPr lang="ru-RU"/>
        </a:p>
      </dgm:t>
    </dgm:pt>
    <dgm:pt modelId="{7109CBD4-73BA-4C77-9256-0290C1B8D6A2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Воспитывать патриотические чувства, связывающие разные поколения.</a:t>
          </a:r>
          <a:endParaRPr lang="ru-RU" dirty="0"/>
        </a:p>
      </dgm:t>
    </dgm:pt>
    <dgm:pt modelId="{6B0109DC-BD80-4D8C-B883-C66AB573178E}" type="parTrans" cxnId="{DF642AC3-8DB4-44A4-9E72-9F815AF456AD}">
      <dgm:prSet/>
      <dgm:spPr/>
      <dgm:t>
        <a:bodyPr/>
        <a:lstStyle/>
        <a:p>
          <a:endParaRPr lang="ru-RU"/>
        </a:p>
      </dgm:t>
    </dgm:pt>
    <dgm:pt modelId="{76F1824C-129C-418A-96DE-4F8916300D94}" type="sibTrans" cxnId="{DF642AC3-8DB4-44A4-9E72-9F815AF456AD}">
      <dgm:prSet/>
      <dgm:spPr/>
      <dgm:t>
        <a:bodyPr/>
        <a:lstStyle/>
        <a:p>
          <a:endParaRPr lang="ru-RU"/>
        </a:p>
      </dgm:t>
    </dgm:pt>
    <dgm:pt modelId="{579EDD38-5FE5-4F58-8E6B-14A646DEA826}">
      <dgm:prSet phldrT="[Текст]" phldr="1"/>
      <dgm:spPr/>
      <dgm:t>
        <a:bodyPr/>
        <a:lstStyle/>
        <a:p>
          <a:endParaRPr lang="ru-RU" dirty="0"/>
        </a:p>
      </dgm:t>
    </dgm:pt>
    <dgm:pt modelId="{A80CB3E9-AA37-458F-A3AD-F84FC1795860}" type="parTrans" cxnId="{668598A6-8514-49E9-A2D9-B70A44361CE2}">
      <dgm:prSet/>
      <dgm:spPr/>
      <dgm:t>
        <a:bodyPr/>
        <a:lstStyle/>
        <a:p>
          <a:endParaRPr lang="ru-RU"/>
        </a:p>
      </dgm:t>
    </dgm:pt>
    <dgm:pt modelId="{18FC4517-38D1-48CD-878E-4E3A73FC94F7}" type="sibTrans" cxnId="{668598A6-8514-49E9-A2D9-B70A44361CE2}">
      <dgm:prSet/>
      <dgm:spPr/>
      <dgm:t>
        <a:bodyPr/>
        <a:lstStyle/>
        <a:p>
          <a:endParaRPr lang="ru-RU"/>
        </a:p>
      </dgm:t>
    </dgm:pt>
    <dgm:pt modelId="{A2420292-629C-4E3E-9EF4-55A9D9F081BB}">
      <dgm:prSet phldrT="[Текст]" phldr="1"/>
      <dgm:spPr/>
      <dgm:t>
        <a:bodyPr/>
        <a:lstStyle/>
        <a:p>
          <a:endParaRPr lang="ru-RU"/>
        </a:p>
      </dgm:t>
    </dgm:pt>
    <dgm:pt modelId="{2BC3E818-1D2D-4E4B-9E64-4AA4383C58DF}" type="parTrans" cxnId="{5142A42C-7225-46B9-B2D3-EEE6B95329A0}">
      <dgm:prSet/>
      <dgm:spPr/>
      <dgm:t>
        <a:bodyPr/>
        <a:lstStyle/>
        <a:p>
          <a:endParaRPr lang="ru-RU"/>
        </a:p>
      </dgm:t>
    </dgm:pt>
    <dgm:pt modelId="{2C4E0C04-4778-49C3-8AA8-E235B0DE34A4}" type="sibTrans" cxnId="{5142A42C-7225-46B9-B2D3-EEE6B95329A0}">
      <dgm:prSet/>
      <dgm:spPr/>
      <dgm:t>
        <a:bodyPr/>
        <a:lstStyle/>
        <a:p>
          <a:endParaRPr lang="ru-RU"/>
        </a:p>
      </dgm:t>
    </dgm:pt>
    <dgm:pt modelId="{ED5BCE70-C6AB-4883-84FA-A8595F862F6B}">
      <dgm:prSet phldrT="[Текст]" phldr="1"/>
      <dgm:spPr/>
      <dgm:t>
        <a:bodyPr/>
        <a:lstStyle/>
        <a:p>
          <a:endParaRPr lang="ru-RU" dirty="0"/>
        </a:p>
      </dgm:t>
    </dgm:pt>
    <dgm:pt modelId="{1A7C723E-B4B8-4A9D-8751-8F9F703CC4FE}" type="parTrans" cxnId="{B585C132-D934-434E-AC65-3ACFC21D263F}">
      <dgm:prSet/>
      <dgm:spPr/>
      <dgm:t>
        <a:bodyPr/>
        <a:lstStyle/>
        <a:p>
          <a:endParaRPr lang="ru-RU"/>
        </a:p>
      </dgm:t>
    </dgm:pt>
    <dgm:pt modelId="{3EBDCCAC-3E8A-4CFE-8B39-7DEAEA4A5F14}" type="sibTrans" cxnId="{B585C132-D934-434E-AC65-3ACFC21D263F}">
      <dgm:prSet/>
      <dgm:spPr/>
      <dgm:t>
        <a:bodyPr/>
        <a:lstStyle/>
        <a:p>
          <a:endParaRPr lang="ru-RU"/>
        </a:p>
      </dgm:t>
    </dgm:pt>
    <dgm:pt modelId="{57AEAAD0-B02B-4D72-ABEA-AAC639FA96E9}">
      <dgm:prSet phldrT="[Текст]" phldr="1"/>
      <dgm:spPr/>
      <dgm:t>
        <a:bodyPr/>
        <a:lstStyle/>
        <a:p>
          <a:endParaRPr lang="ru-RU"/>
        </a:p>
      </dgm:t>
    </dgm:pt>
    <dgm:pt modelId="{0084ED84-AFFD-4FDD-9FD0-151707E04FD3}" type="parTrans" cxnId="{C02085C5-40BF-4F8C-A2A2-DFFA60DE97B3}">
      <dgm:prSet/>
      <dgm:spPr/>
      <dgm:t>
        <a:bodyPr/>
        <a:lstStyle/>
        <a:p>
          <a:endParaRPr lang="ru-RU"/>
        </a:p>
      </dgm:t>
    </dgm:pt>
    <dgm:pt modelId="{D9DC81B3-E767-47BC-872D-A4CDB274F46A}" type="sibTrans" cxnId="{C02085C5-40BF-4F8C-A2A2-DFFA60DE97B3}">
      <dgm:prSet/>
      <dgm:spPr/>
      <dgm:t>
        <a:bodyPr/>
        <a:lstStyle/>
        <a:p>
          <a:endParaRPr lang="ru-RU"/>
        </a:p>
      </dgm:t>
    </dgm:pt>
    <dgm:pt modelId="{29AF3BDD-AD17-4EC4-8837-9D201C7265E9}">
      <dgm:prSet phldrT="[Текст]" phldr="1"/>
      <dgm:spPr/>
      <dgm:t>
        <a:bodyPr/>
        <a:lstStyle/>
        <a:p>
          <a:endParaRPr lang="ru-RU"/>
        </a:p>
      </dgm:t>
    </dgm:pt>
    <dgm:pt modelId="{8631367D-63A2-42AC-B98B-A41B6620F526}" type="parTrans" cxnId="{003969E4-5074-488D-848C-C40599297F66}">
      <dgm:prSet/>
      <dgm:spPr/>
      <dgm:t>
        <a:bodyPr/>
        <a:lstStyle/>
        <a:p>
          <a:endParaRPr lang="ru-RU"/>
        </a:p>
      </dgm:t>
    </dgm:pt>
    <dgm:pt modelId="{08B4338C-4729-48FD-AF60-5F1EF362D876}" type="sibTrans" cxnId="{003969E4-5074-488D-848C-C40599297F66}">
      <dgm:prSet/>
      <dgm:spPr/>
      <dgm:t>
        <a:bodyPr/>
        <a:lstStyle/>
        <a:p>
          <a:endParaRPr lang="ru-RU"/>
        </a:p>
      </dgm:t>
    </dgm:pt>
    <dgm:pt modelId="{BE51E3C6-C651-4370-A361-26714C1439B4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Воспитывать духовно-нравственные чувства, раскрывая значение православия в жизни человека, как действие любви, добра, человечности, единения. </a:t>
          </a:r>
          <a:endParaRPr lang="ru-RU" dirty="0"/>
        </a:p>
      </dgm:t>
    </dgm:pt>
    <dgm:pt modelId="{104C3117-5491-4974-972D-1553E8E5BA77}" type="parTrans" cxnId="{E55DDE90-D6EC-4880-90A6-D976DB694092}">
      <dgm:prSet/>
      <dgm:spPr/>
      <dgm:t>
        <a:bodyPr/>
        <a:lstStyle/>
        <a:p>
          <a:endParaRPr lang="ru-RU"/>
        </a:p>
      </dgm:t>
    </dgm:pt>
    <dgm:pt modelId="{BBE7E251-B6C0-454A-A88E-3BF42A5476A7}" type="sibTrans" cxnId="{E55DDE90-D6EC-4880-90A6-D976DB694092}">
      <dgm:prSet/>
      <dgm:spPr/>
      <dgm:t>
        <a:bodyPr/>
        <a:lstStyle/>
        <a:p>
          <a:endParaRPr lang="ru-RU"/>
        </a:p>
      </dgm:t>
    </dgm:pt>
    <dgm:pt modelId="{34699F20-D049-45E7-97CB-0907941A1A88}">
      <dgm:prSet phldrT="[Текст]" phldr="1"/>
      <dgm:spPr/>
      <dgm:t>
        <a:bodyPr/>
        <a:lstStyle/>
        <a:p>
          <a:endParaRPr lang="ru-RU"/>
        </a:p>
      </dgm:t>
    </dgm:pt>
    <dgm:pt modelId="{D069614C-047E-4F77-BEAA-14419DE86EA3}" type="parTrans" cxnId="{41163943-7C5F-46CB-8521-2DDF94E8CBA3}">
      <dgm:prSet/>
      <dgm:spPr/>
      <dgm:t>
        <a:bodyPr/>
        <a:lstStyle/>
        <a:p>
          <a:endParaRPr lang="ru-RU"/>
        </a:p>
      </dgm:t>
    </dgm:pt>
    <dgm:pt modelId="{4837169D-3953-423D-A8E7-1C3B5FC1B99A}" type="sibTrans" cxnId="{41163943-7C5F-46CB-8521-2DDF94E8CBA3}">
      <dgm:prSet/>
      <dgm:spPr/>
      <dgm:t>
        <a:bodyPr/>
        <a:lstStyle/>
        <a:p>
          <a:endParaRPr lang="ru-RU"/>
        </a:p>
      </dgm:t>
    </dgm:pt>
    <dgm:pt modelId="{29AB60F7-7B7D-4A4A-9729-17B6DEBE0B14}">
      <dgm:prSet/>
      <dgm:spPr/>
      <dgm:t>
        <a:bodyPr/>
        <a:lstStyle/>
        <a:p>
          <a:r>
            <a: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Приучать к этическим нормам поведения и самодисциплине</a:t>
          </a:r>
          <a:endParaRPr lang="ru-RU" dirty="0"/>
        </a:p>
      </dgm:t>
    </dgm:pt>
    <dgm:pt modelId="{A7DDAB02-13D6-4D89-AECB-C2EB330DB1DF}" type="parTrans" cxnId="{CC67BCDA-6C97-4A48-82EB-E31289887F14}">
      <dgm:prSet/>
      <dgm:spPr/>
      <dgm:t>
        <a:bodyPr/>
        <a:lstStyle/>
        <a:p>
          <a:endParaRPr lang="ru-RU"/>
        </a:p>
      </dgm:t>
    </dgm:pt>
    <dgm:pt modelId="{D08B0C90-54FC-4705-8939-4DF4AA800110}" type="sibTrans" cxnId="{CC67BCDA-6C97-4A48-82EB-E31289887F14}">
      <dgm:prSet/>
      <dgm:spPr/>
      <dgm:t>
        <a:bodyPr/>
        <a:lstStyle/>
        <a:p>
          <a:endParaRPr lang="ru-RU"/>
        </a:p>
      </dgm:t>
    </dgm:pt>
    <dgm:pt modelId="{289F6C45-82C0-48AF-BE1B-7783A54B440B}">
      <dgm:prSet/>
      <dgm:spPr/>
      <dgm:t>
        <a:bodyPr/>
        <a:lstStyle/>
        <a:p>
          <a:r>
            <a:rPr lang="ru-RU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Совершенствовать художественный вкус, развивать творческий потенциал каждого ребёнка. </a:t>
          </a:r>
          <a:endParaRPr lang="ru-RU" dirty="0" smtClean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5F62A48D-D73F-4994-B3AA-5F8A76941B26}" type="parTrans" cxnId="{9A36D48A-6F92-4150-B01D-6DD93FEC1070}">
      <dgm:prSet/>
      <dgm:spPr/>
      <dgm:t>
        <a:bodyPr/>
        <a:lstStyle/>
        <a:p>
          <a:endParaRPr lang="ru-RU"/>
        </a:p>
      </dgm:t>
    </dgm:pt>
    <dgm:pt modelId="{0B160884-A341-4CA4-9784-FB2B78253182}" type="sibTrans" cxnId="{9A36D48A-6F92-4150-B01D-6DD93FEC1070}">
      <dgm:prSet/>
      <dgm:spPr/>
      <dgm:t>
        <a:bodyPr/>
        <a:lstStyle/>
        <a:p>
          <a:endParaRPr lang="ru-RU"/>
        </a:p>
      </dgm:t>
    </dgm:pt>
    <dgm:pt modelId="{3AD0C900-4FAA-4609-9B33-2E491401DA3D}">
      <dgm:prSet/>
      <dgm:spPr/>
      <dgm:t>
        <a:bodyPr/>
        <a:lstStyle/>
        <a:p>
          <a:r>
            <a: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Формировать художественно-речевые навыки, пополнять словарь детей.</a:t>
          </a:r>
          <a:endParaRPr lang="ru-RU" dirty="0"/>
        </a:p>
      </dgm:t>
    </dgm:pt>
    <dgm:pt modelId="{3CA224F7-B574-4323-A476-CB25433A4465}" type="parTrans" cxnId="{AF07ED1E-2E9B-42CC-BDD2-310785DB082D}">
      <dgm:prSet/>
      <dgm:spPr/>
      <dgm:t>
        <a:bodyPr/>
        <a:lstStyle/>
        <a:p>
          <a:endParaRPr lang="ru-RU"/>
        </a:p>
      </dgm:t>
    </dgm:pt>
    <dgm:pt modelId="{3EBC048B-2D96-4528-9FF5-B051190166C5}" type="sibTrans" cxnId="{AF07ED1E-2E9B-42CC-BDD2-310785DB082D}">
      <dgm:prSet/>
      <dgm:spPr/>
      <dgm:t>
        <a:bodyPr/>
        <a:lstStyle/>
        <a:p>
          <a:endParaRPr lang="ru-RU"/>
        </a:p>
      </dgm:t>
    </dgm:pt>
    <dgm:pt modelId="{5A6D08C1-1944-47FE-94D8-18210CCD1ED5}">
      <dgm:prSet/>
      <dgm:spPr/>
      <dgm:t>
        <a:bodyPr/>
        <a:lstStyle/>
        <a:p>
          <a:r>
            <a: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Ориентировать семью на духовно-нравственное воспитание детей.</a:t>
          </a:r>
          <a:endParaRPr lang="ru-RU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EDB3A131-8AF0-4797-8C67-67248C2261BE}" type="parTrans" cxnId="{6FCB1BA3-8913-4432-B062-1E4FA870D1A9}">
      <dgm:prSet/>
      <dgm:spPr/>
      <dgm:t>
        <a:bodyPr/>
        <a:lstStyle/>
        <a:p>
          <a:endParaRPr lang="ru-RU"/>
        </a:p>
      </dgm:t>
    </dgm:pt>
    <dgm:pt modelId="{B7D841B7-11E3-42EE-B302-C4536A8DDF9B}" type="sibTrans" cxnId="{6FCB1BA3-8913-4432-B062-1E4FA870D1A9}">
      <dgm:prSet/>
      <dgm:spPr/>
      <dgm:t>
        <a:bodyPr/>
        <a:lstStyle/>
        <a:p>
          <a:endParaRPr lang="ru-RU"/>
        </a:p>
      </dgm:t>
    </dgm:pt>
    <dgm:pt modelId="{11932FA9-18D7-4DC7-BC3F-C2F332F2E032}" type="pres">
      <dgm:prSet presAssocID="{F92C3519-2559-44AE-AD0D-DC7FAB50FE5C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96810E0-5880-4489-B20B-E73F9DC41AE1}" type="pres">
      <dgm:prSet presAssocID="{D45051C6-B3F4-4709-82EC-6BCC76796026}" presName="composite" presStyleCnt="0"/>
      <dgm:spPr/>
    </dgm:pt>
    <dgm:pt modelId="{08BAEF38-2E8D-4CF8-B08B-6EF6215A1DE6}" type="pres">
      <dgm:prSet presAssocID="{D45051C6-B3F4-4709-82EC-6BCC76796026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8DAF47-39D5-458F-A4A1-2EF9EB42AACC}" type="pres">
      <dgm:prSet presAssocID="{D45051C6-B3F4-4709-82EC-6BCC76796026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FEE1A8-C11B-42FD-AF3B-796DECC5BDC3}" type="pres">
      <dgm:prSet presAssocID="{F52ED766-3A32-4104-8DD1-E2DB7E42EA01}" presName="sp" presStyleCnt="0"/>
      <dgm:spPr/>
    </dgm:pt>
    <dgm:pt modelId="{D01DFEA3-B768-409D-9F1B-4A76CF961358}" type="pres">
      <dgm:prSet presAssocID="{A2420292-629C-4E3E-9EF4-55A9D9F081BB}" presName="composite" presStyleCnt="0"/>
      <dgm:spPr/>
    </dgm:pt>
    <dgm:pt modelId="{AAE48389-433C-4B2F-A7EE-B6AFDAA5E5BD}" type="pres">
      <dgm:prSet presAssocID="{A2420292-629C-4E3E-9EF4-55A9D9F081BB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CC482D0-4BD4-4DBC-ABFE-318A64ECF160}" type="pres">
      <dgm:prSet presAssocID="{A2420292-629C-4E3E-9EF4-55A9D9F081BB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926A53-A339-4085-8D50-C53DCD2C06B0}" type="pres">
      <dgm:prSet presAssocID="{2C4E0C04-4778-49C3-8AA8-E235B0DE34A4}" presName="sp" presStyleCnt="0"/>
      <dgm:spPr/>
    </dgm:pt>
    <dgm:pt modelId="{BF8A770B-3CFC-4726-BA84-659F7DAC3017}" type="pres">
      <dgm:prSet presAssocID="{29AF3BDD-AD17-4EC4-8837-9D201C7265E9}" presName="composite" presStyleCnt="0"/>
      <dgm:spPr/>
    </dgm:pt>
    <dgm:pt modelId="{17430E3B-D835-4C5B-835D-0C43A2FBE024}" type="pres">
      <dgm:prSet presAssocID="{29AF3BDD-AD17-4EC4-8837-9D201C7265E9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EE72EF-1727-4DD5-A566-3085C3A0AD64}" type="pres">
      <dgm:prSet presAssocID="{29AF3BDD-AD17-4EC4-8837-9D201C7265E9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FCB1BA3-8913-4432-B062-1E4FA870D1A9}" srcId="{29AF3BDD-AD17-4EC4-8837-9D201C7265E9}" destId="{5A6D08C1-1944-47FE-94D8-18210CCD1ED5}" srcOrd="1" destOrd="0" parTransId="{EDB3A131-8AF0-4797-8C67-67248C2261BE}" sibTransId="{B7D841B7-11E3-42EE-B302-C4536A8DDF9B}"/>
    <dgm:cxn modelId="{CC67BCDA-6C97-4A48-82EB-E31289887F14}" srcId="{D45051C6-B3F4-4709-82EC-6BCC76796026}" destId="{29AB60F7-7B7D-4A4A-9729-17B6DEBE0B14}" srcOrd="1" destOrd="0" parTransId="{A7DDAB02-13D6-4D89-AECB-C2EB330DB1DF}" sibTransId="{D08B0C90-54FC-4705-8939-4DF4AA800110}"/>
    <dgm:cxn modelId="{A88C92B5-3C18-4A1A-BA4B-4998253ADFFE}" type="presOf" srcId="{7109CBD4-73BA-4C77-9256-0290C1B8D6A2}" destId="{748DAF47-39D5-458F-A4A1-2EF9EB42AACC}" srcOrd="0" destOrd="0" presId="urn:microsoft.com/office/officeart/2005/8/layout/chevron2"/>
    <dgm:cxn modelId="{F28EBC3D-87BD-4D7E-B0BB-BBC1E74B498F}" type="presOf" srcId="{D45051C6-B3F4-4709-82EC-6BCC76796026}" destId="{08BAEF38-2E8D-4CF8-B08B-6EF6215A1DE6}" srcOrd="0" destOrd="0" presId="urn:microsoft.com/office/officeart/2005/8/layout/chevron2"/>
    <dgm:cxn modelId="{003969E4-5074-488D-848C-C40599297F66}" srcId="{F92C3519-2559-44AE-AD0D-DC7FAB50FE5C}" destId="{29AF3BDD-AD17-4EC4-8837-9D201C7265E9}" srcOrd="2" destOrd="0" parTransId="{8631367D-63A2-42AC-B98B-A41B6620F526}" sibTransId="{08B4338C-4729-48FD-AF60-5F1EF362D876}"/>
    <dgm:cxn modelId="{25E92751-8F35-4642-8673-ADBDBEB8E425}" type="presOf" srcId="{579EDD38-5FE5-4F58-8E6B-14A646DEA826}" destId="{748DAF47-39D5-458F-A4A1-2EF9EB42AACC}" srcOrd="0" destOrd="2" presId="urn:microsoft.com/office/officeart/2005/8/layout/chevron2"/>
    <dgm:cxn modelId="{C02085C5-40BF-4F8C-A2A2-DFFA60DE97B3}" srcId="{A2420292-629C-4E3E-9EF4-55A9D9F081BB}" destId="{57AEAAD0-B02B-4D72-ABEA-AAC639FA96E9}" srcOrd="3" destOrd="0" parTransId="{0084ED84-AFFD-4FDD-9FD0-151707E04FD3}" sibTransId="{D9DC81B3-E767-47BC-872D-A4CDB274F46A}"/>
    <dgm:cxn modelId="{02C403BF-CFFF-4AF7-BB58-DBD17426F891}" type="presOf" srcId="{57AEAAD0-B02B-4D72-ABEA-AAC639FA96E9}" destId="{CCC482D0-4BD4-4DBC-ABFE-318A64ECF160}" srcOrd="0" destOrd="3" presId="urn:microsoft.com/office/officeart/2005/8/layout/chevron2"/>
    <dgm:cxn modelId="{FBD2297E-14AA-4737-8494-B586DCAF6363}" type="presOf" srcId="{ED5BCE70-C6AB-4883-84FA-A8595F862F6B}" destId="{CCC482D0-4BD4-4DBC-ABFE-318A64ECF160}" srcOrd="0" destOrd="0" presId="urn:microsoft.com/office/officeart/2005/8/layout/chevron2"/>
    <dgm:cxn modelId="{668598A6-8514-49E9-A2D9-B70A44361CE2}" srcId="{D45051C6-B3F4-4709-82EC-6BCC76796026}" destId="{579EDD38-5FE5-4F58-8E6B-14A646DEA826}" srcOrd="2" destOrd="0" parTransId="{A80CB3E9-AA37-458F-A3AD-F84FC1795860}" sibTransId="{18FC4517-38D1-48CD-878E-4E3A73FC94F7}"/>
    <dgm:cxn modelId="{B585C132-D934-434E-AC65-3ACFC21D263F}" srcId="{A2420292-629C-4E3E-9EF4-55A9D9F081BB}" destId="{ED5BCE70-C6AB-4883-84FA-A8595F862F6B}" srcOrd="0" destOrd="0" parTransId="{1A7C723E-B4B8-4A9D-8751-8F9F703CC4FE}" sibTransId="{3EBDCCAC-3E8A-4CFE-8B39-7DEAEA4A5F14}"/>
    <dgm:cxn modelId="{3B9E317C-68A7-4D5A-8E4B-1FA0551B7CB4}" type="presOf" srcId="{BE51E3C6-C651-4370-A361-26714C1439B4}" destId="{F2EE72EF-1727-4DD5-A566-3085C3A0AD64}" srcOrd="0" destOrd="0" presId="urn:microsoft.com/office/officeart/2005/8/layout/chevron2"/>
    <dgm:cxn modelId="{A0027B2D-B0FA-4F1D-9A93-2FC263244043}" type="presOf" srcId="{29AB60F7-7B7D-4A4A-9729-17B6DEBE0B14}" destId="{748DAF47-39D5-458F-A4A1-2EF9EB42AACC}" srcOrd="0" destOrd="1" presId="urn:microsoft.com/office/officeart/2005/8/layout/chevron2"/>
    <dgm:cxn modelId="{97BF5F66-580D-4485-97B2-2D5667B649C7}" type="presOf" srcId="{3AD0C900-4FAA-4609-9B33-2E491401DA3D}" destId="{CCC482D0-4BD4-4DBC-ABFE-318A64ECF160}" srcOrd="0" destOrd="2" presId="urn:microsoft.com/office/officeart/2005/8/layout/chevron2"/>
    <dgm:cxn modelId="{E19FCC56-CE80-4263-A526-F5D0F04768C2}" type="presOf" srcId="{289F6C45-82C0-48AF-BE1B-7783A54B440B}" destId="{CCC482D0-4BD4-4DBC-ABFE-318A64ECF160}" srcOrd="0" destOrd="1" presId="urn:microsoft.com/office/officeart/2005/8/layout/chevron2"/>
    <dgm:cxn modelId="{7CE9B783-4591-4569-A5F8-B8A1F3D8FA7F}" type="presOf" srcId="{F92C3519-2559-44AE-AD0D-DC7FAB50FE5C}" destId="{11932FA9-18D7-4DC7-BC3F-C2F332F2E032}" srcOrd="0" destOrd="0" presId="urn:microsoft.com/office/officeart/2005/8/layout/chevron2"/>
    <dgm:cxn modelId="{41163943-7C5F-46CB-8521-2DDF94E8CBA3}" srcId="{29AF3BDD-AD17-4EC4-8837-9D201C7265E9}" destId="{34699F20-D049-45E7-97CB-0907941A1A88}" srcOrd="2" destOrd="0" parTransId="{D069614C-047E-4F77-BEAA-14419DE86EA3}" sibTransId="{4837169D-3953-423D-A8E7-1C3B5FC1B99A}"/>
    <dgm:cxn modelId="{5142A42C-7225-46B9-B2D3-EEE6B95329A0}" srcId="{F92C3519-2559-44AE-AD0D-DC7FAB50FE5C}" destId="{A2420292-629C-4E3E-9EF4-55A9D9F081BB}" srcOrd="1" destOrd="0" parTransId="{2BC3E818-1D2D-4E4B-9E64-4AA4383C58DF}" sibTransId="{2C4E0C04-4778-49C3-8AA8-E235B0DE34A4}"/>
    <dgm:cxn modelId="{FFBEDF60-D82A-4F12-AEB6-9C5C66B51F71}" srcId="{F92C3519-2559-44AE-AD0D-DC7FAB50FE5C}" destId="{D45051C6-B3F4-4709-82EC-6BCC76796026}" srcOrd="0" destOrd="0" parTransId="{C293001F-4B8A-4B21-AA80-59F2E1EC2398}" sibTransId="{F52ED766-3A32-4104-8DD1-E2DB7E42EA01}"/>
    <dgm:cxn modelId="{C5C0AED0-E1C0-4222-8F63-8DC70BE10CCD}" type="presOf" srcId="{29AF3BDD-AD17-4EC4-8837-9D201C7265E9}" destId="{17430E3B-D835-4C5B-835D-0C43A2FBE024}" srcOrd="0" destOrd="0" presId="urn:microsoft.com/office/officeart/2005/8/layout/chevron2"/>
    <dgm:cxn modelId="{370B861E-E0AF-4353-812B-EE5C17690690}" type="presOf" srcId="{5A6D08C1-1944-47FE-94D8-18210CCD1ED5}" destId="{F2EE72EF-1727-4DD5-A566-3085C3A0AD64}" srcOrd="0" destOrd="1" presId="urn:microsoft.com/office/officeart/2005/8/layout/chevron2"/>
    <dgm:cxn modelId="{30C6D930-1D3E-465C-AAED-390C1C4256D6}" type="presOf" srcId="{34699F20-D049-45E7-97CB-0907941A1A88}" destId="{F2EE72EF-1727-4DD5-A566-3085C3A0AD64}" srcOrd="0" destOrd="2" presId="urn:microsoft.com/office/officeart/2005/8/layout/chevron2"/>
    <dgm:cxn modelId="{E55DDE90-D6EC-4880-90A6-D976DB694092}" srcId="{29AF3BDD-AD17-4EC4-8837-9D201C7265E9}" destId="{BE51E3C6-C651-4370-A361-26714C1439B4}" srcOrd="0" destOrd="0" parTransId="{104C3117-5491-4974-972D-1553E8E5BA77}" sibTransId="{BBE7E251-B6C0-454A-A88E-3BF42A5476A7}"/>
    <dgm:cxn modelId="{9A36D48A-6F92-4150-B01D-6DD93FEC1070}" srcId="{A2420292-629C-4E3E-9EF4-55A9D9F081BB}" destId="{289F6C45-82C0-48AF-BE1B-7783A54B440B}" srcOrd="1" destOrd="0" parTransId="{5F62A48D-D73F-4994-B3AA-5F8A76941B26}" sibTransId="{0B160884-A341-4CA4-9784-FB2B78253182}"/>
    <dgm:cxn modelId="{AF07ED1E-2E9B-42CC-BDD2-310785DB082D}" srcId="{A2420292-629C-4E3E-9EF4-55A9D9F081BB}" destId="{3AD0C900-4FAA-4609-9B33-2E491401DA3D}" srcOrd="2" destOrd="0" parTransId="{3CA224F7-B574-4323-A476-CB25433A4465}" sibTransId="{3EBC048B-2D96-4528-9FF5-B051190166C5}"/>
    <dgm:cxn modelId="{DF642AC3-8DB4-44A4-9E72-9F815AF456AD}" srcId="{D45051C6-B3F4-4709-82EC-6BCC76796026}" destId="{7109CBD4-73BA-4C77-9256-0290C1B8D6A2}" srcOrd="0" destOrd="0" parTransId="{6B0109DC-BD80-4D8C-B883-C66AB573178E}" sibTransId="{76F1824C-129C-418A-96DE-4F8916300D94}"/>
    <dgm:cxn modelId="{CFBB5E81-E7A8-4B81-AABF-A38E1C13E80E}" type="presOf" srcId="{A2420292-629C-4E3E-9EF4-55A9D9F081BB}" destId="{AAE48389-433C-4B2F-A7EE-B6AFDAA5E5BD}" srcOrd="0" destOrd="0" presId="urn:microsoft.com/office/officeart/2005/8/layout/chevron2"/>
    <dgm:cxn modelId="{DE9E4E66-9622-4D36-A892-583ADEBC9CEA}" type="presParOf" srcId="{11932FA9-18D7-4DC7-BC3F-C2F332F2E032}" destId="{896810E0-5880-4489-B20B-E73F9DC41AE1}" srcOrd="0" destOrd="0" presId="urn:microsoft.com/office/officeart/2005/8/layout/chevron2"/>
    <dgm:cxn modelId="{53A0CC20-6ED0-4550-8FAE-41C2F99E4833}" type="presParOf" srcId="{896810E0-5880-4489-B20B-E73F9DC41AE1}" destId="{08BAEF38-2E8D-4CF8-B08B-6EF6215A1DE6}" srcOrd="0" destOrd="0" presId="urn:microsoft.com/office/officeart/2005/8/layout/chevron2"/>
    <dgm:cxn modelId="{02616D97-2F7F-4CA2-99CC-6C0F9A8FBB2A}" type="presParOf" srcId="{896810E0-5880-4489-B20B-E73F9DC41AE1}" destId="{748DAF47-39D5-458F-A4A1-2EF9EB42AACC}" srcOrd="1" destOrd="0" presId="urn:microsoft.com/office/officeart/2005/8/layout/chevron2"/>
    <dgm:cxn modelId="{96FE2374-C6B4-49E4-9E9E-C582F6E71C4C}" type="presParOf" srcId="{11932FA9-18D7-4DC7-BC3F-C2F332F2E032}" destId="{F3FEE1A8-C11B-42FD-AF3B-796DECC5BDC3}" srcOrd="1" destOrd="0" presId="urn:microsoft.com/office/officeart/2005/8/layout/chevron2"/>
    <dgm:cxn modelId="{9A3EA208-0A51-475D-B2D8-59B0F50E1409}" type="presParOf" srcId="{11932FA9-18D7-4DC7-BC3F-C2F332F2E032}" destId="{D01DFEA3-B768-409D-9F1B-4A76CF961358}" srcOrd="2" destOrd="0" presId="urn:microsoft.com/office/officeart/2005/8/layout/chevron2"/>
    <dgm:cxn modelId="{666D979E-6EC1-42EC-82F4-13C1D1AFD1B8}" type="presParOf" srcId="{D01DFEA3-B768-409D-9F1B-4A76CF961358}" destId="{AAE48389-433C-4B2F-A7EE-B6AFDAA5E5BD}" srcOrd="0" destOrd="0" presId="urn:microsoft.com/office/officeart/2005/8/layout/chevron2"/>
    <dgm:cxn modelId="{029F5E46-62E8-4640-997E-A06B5CE1D519}" type="presParOf" srcId="{D01DFEA3-B768-409D-9F1B-4A76CF961358}" destId="{CCC482D0-4BD4-4DBC-ABFE-318A64ECF160}" srcOrd="1" destOrd="0" presId="urn:microsoft.com/office/officeart/2005/8/layout/chevron2"/>
    <dgm:cxn modelId="{58A9BB47-B42C-4189-871B-1A5F5E2A13CB}" type="presParOf" srcId="{11932FA9-18D7-4DC7-BC3F-C2F332F2E032}" destId="{BC926A53-A339-4085-8D50-C53DCD2C06B0}" srcOrd="3" destOrd="0" presId="urn:microsoft.com/office/officeart/2005/8/layout/chevron2"/>
    <dgm:cxn modelId="{488D9F36-E317-415D-87A6-580E5891B5C1}" type="presParOf" srcId="{11932FA9-18D7-4DC7-BC3F-C2F332F2E032}" destId="{BF8A770B-3CFC-4726-BA84-659F7DAC3017}" srcOrd="4" destOrd="0" presId="urn:microsoft.com/office/officeart/2005/8/layout/chevron2"/>
    <dgm:cxn modelId="{81A066CA-38FF-446A-A376-382EB0CD3EC4}" type="presParOf" srcId="{BF8A770B-3CFC-4726-BA84-659F7DAC3017}" destId="{17430E3B-D835-4C5B-835D-0C43A2FBE024}" srcOrd="0" destOrd="0" presId="urn:microsoft.com/office/officeart/2005/8/layout/chevron2"/>
    <dgm:cxn modelId="{B00853D1-EEC7-4D37-9198-9FD93B3D7865}" type="presParOf" srcId="{BF8A770B-3CFC-4726-BA84-659F7DAC3017}" destId="{F2EE72EF-1727-4DD5-A566-3085C3A0AD64}" srcOrd="1" destOrd="0" presId="urn:microsoft.com/office/officeart/2005/8/layout/chevron2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0FBA834-D38D-42BC-BDE3-9AD0F8832030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23C6AF4-C8B8-4B30-8F66-B3A611C119B3}">
      <dgm:prSet phldrT="[Текст]" custT="1"/>
      <dgm:spPr/>
      <dgm:t>
        <a:bodyPr/>
        <a:lstStyle/>
        <a:p>
          <a:r>
            <a:rPr lang="ru-RU" sz="2000" dirty="0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rPr>
            <a:t>С детьми</a:t>
          </a:r>
          <a:endParaRPr lang="ru-RU" sz="2000" dirty="0">
            <a:solidFill>
              <a:srgbClr val="FFC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46F8A2B2-02D3-4CC1-8939-365BF508BEDB}" type="parTrans" cxnId="{25F58BB3-1317-4D27-BE64-6F91677AD913}">
      <dgm:prSet/>
      <dgm:spPr/>
      <dgm:t>
        <a:bodyPr/>
        <a:lstStyle/>
        <a:p>
          <a:endParaRPr lang="ru-RU"/>
        </a:p>
      </dgm:t>
    </dgm:pt>
    <dgm:pt modelId="{03AC8CF5-CD28-4C01-8A41-86FC4483BDB4}" type="sibTrans" cxnId="{25F58BB3-1317-4D27-BE64-6F91677AD913}">
      <dgm:prSet/>
      <dgm:spPr/>
      <dgm:t>
        <a:bodyPr/>
        <a:lstStyle/>
        <a:p>
          <a:endParaRPr lang="ru-RU"/>
        </a:p>
      </dgm:t>
    </dgm:pt>
    <dgm:pt modelId="{9F22854D-99F1-4FC7-8C01-074531B538C5}">
      <dgm:prSet phldrT="[Текст]" custT="1"/>
      <dgm:spPr/>
      <dgm:t>
        <a:bodyPr/>
        <a:lstStyle/>
        <a:p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EEEA7F49-4B67-4847-972F-BF41E2A8AB21}" type="parTrans" cxnId="{922A1C5F-98EB-490C-AC8B-6C551E690B14}">
      <dgm:prSet/>
      <dgm:spPr/>
      <dgm:t>
        <a:bodyPr/>
        <a:lstStyle/>
        <a:p>
          <a:endParaRPr lang="ru-RU"/>
        </a:p>
      </dgm:t>
    </dgm:pt>
    <dgm:pt modelId="{396F0B80-13DA-4DED-815A-87D8AB546801}" type="sibTrans" cxnId="{922A1C5F-98EB-490C-AC8B-6C551E690B14}">
      <dgm:prSet/>
      <dgm:spPr/>
      <dgm:t>
        <a:bodyPr/>
        <a:lstStyle/>
        <a:p>
          <a:endParaRPr lang="ru-RU"/>
        </a:p>
      </dgm:t>
    </dgm:pt>
    <dgm:pt modelId="{0EF31F13-1941-4ED0-9C9E-D4554D9170F0}">
      <dgm:prSet phldrT="[Текст]" custT="1"/>
      <dgm:spPr/>
      <dgm:t>
        <a:bodyPr/>
        <a:lstStyle/>
        <a:p>
          <a:r>
            <a: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ООД познавательной, художественно-эстетической направленности. 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ADE405D1-4F2B-4BC8-AEC4-41BD9CA2DBC2}" type="parTrans" cxnId="{8A7CE3AE-A245-4846-921E-D05700EA5C79}">
      <dgm:prSet/>
      <dgm:spPr/>
      <dgm:t>
        <a:bodyPr/>
        <a:lstStyle/>
        <a:p>
          <a:endParaRPr lang="ru-RU"/>
        </a:p>
      </dgm:t>
    </dgm:pt>
    <dgm:pt modelId="{4FF5E257-8C69-4AA4-8294-89FAA110EA86}" type="sibTrans" cxnId="{8A7CE3AE-A245-4846-921E-D05700EA5C79}">
      <dgm:prSet/>
      <dgm:spPr/>
      <dgm:t>
        <a:bodyPr/>
        <a:lstStyle/>
        <a:p>
          <a:endParaRPr lang="ru-RU"/>
        </a:p>
      </dgm:t>
    </dgm:pt>
    <dgm:pt modelId="{130B816F-697B-4540-93A8-A4C12CCD0BE6}">
      <dgm:prSet phldrT="[Текст]" custT="1"/>
      <dgm:spPr/>
      <dgm:t>
        <a:bodyPr/>
        <a:lstStyle/>
        <a:p>
          <a:r>
            <a:rPr lang="ru-RU" sz="2000" dirty="0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rPr>
            <a:t>С родителями</a:t>
          </a:r>
          <a:endParaRPr lang="ru-RU" sz="2000" dirty="0">
            <a:solidFill>
              <a:srgbClr val="FFC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BE298F07-F948-4FA6-B463-E3FBE59EF002}" type="parTrans" cxnId="{3B98E380-6CE5-4F67-A9CA-4FF3AA107BF3}">
      <dgm:prSet/>
      <dgm:spPr/>
      <dgm:t>
        <a:bodyPr/>
        <a:lstStyle/>
        <a:p>
          <a:endParaRPr lang="ru-RU"/>
        </a:p>
      </dgm:t>
    </dgm:pt>
    <dgm:pt modelId="{BDEE405A-6F3A-4C5C-8599-B17A008C8696}" type="sibTrans" cxnId="{3B98E380-6CE5-4F67-A9CA-4FF3AA107BF3}">
      <dgm:prSet/>
      <dgm:spPr/>
      <dgm:t>
        <a:bodyPr/>
        <a:lstStyle/>
        <a:p>
          <a:endParaRPr lang="ru-RU"/>
        </a:p>
      </dgm:t>
    </dgm:pt>
    <dgm:pt modelId="{E430E882-D2A1-4DA6-93FA-794AA51D47BD}">
      <dgm:prSet custT="1"/>
      <dgm:spPr/>
      <dgm:t>
        <a:bodyPr/>
        <a:lstStyle/>
        <a:p>
          <a:r>
            <a: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Беседы (индивидуальные, коллективные).</a:t>
          </a:r>
        </a:p>
      </dgm:t>
    </dgm:pt>
    <dgm:pt modelId="{DE518953-3772-4ED5-A086-6113245B0831}" type="parTrans" cxnId="{3319D445-A1B4-424A-BBD1-629C94C90D82}">
      <dgm:prSet/>
      <dgm:spPr/>
      <dgm:t>
        <a:bodyPr/>
        <a:lstStyle/>
        <a:p>
          <a:endParaRPr lang="ru-RU"/>
        </a:p>
      </dgm:t>
    </dgm:pt>
    <dgm:pt modelId="{65126B2B-07D0-403E-964B-D275B386A0A4}" type="sibTrans" cxnId="{3319D445-A1B4-424A-BBD1-629C94C90D82}">
      <dgm:prSet/>
      <dgm:spPr/>
      <dgm:t>
        <a:bodyPr/>
        <a:lstStyle/>
        <a:p>
          <a:endParaRPr lang="ru-RU"/>
        </a:p>
      </dgm:t>
    </dgm:pt>
    <dgm:pt modelId="{83BA606A-DF7D-4024-BBB3-3BCE4DBD3EDB}">
      <dgm:prSet custT="1"/>
      <dgm:spPr/>
      <dgm:t>
        <a:bodyPr/>
        <a:lstStyle/>
        <a:p>
          <a:r>
            <a: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Чтение художественной литературы.</a:t>
          </a:r>
        </a:p>
      </dgm:t>
    </dgm:pt>
    <dgm:pt modelId="{94BA6CF4-609B-43CB-B0F9-849D9294E95D}" type="parTrans" cxnId="{23AA307E-8525-4755-950A-FFF1B3AFDCE3}">
      <dgm:prSet/>
      <dgm:spPr/>
      <dgm:t>
        <a:bodyPr/>
        <a:lstStyle/>
        <a:p>
          <a:endParaRPr lang="ru-RU"/>
        </a:p>
      </dgm:t>
    </dgm:pt>
    <dgm:pt modelId="{5FE24A7C-5B9E-490E-AE0D-681C877136F9}" type="sibTrans" cxnId="{23AA307E-8525-4755-950A-FFF1B3AFDCE3}">
      <dgm:prSet/>
      <dgm:spPr/>
      <dgm:t>
        <a:bodyPr/>
        <a:lstStyle/>
        <a:p>
          <a:endParaRPr lang="ru-RU"/>
        </a:p>
      </dgm:t>
    </dgm:pt>
    <dgm:pt modelId="{E891EA71-B05F-4103-BB90-286A4F2BC7C5}">
      <dgm:prSet custT="1"/>
      <dgm:spPr/>
      <dgm:t>
        <a:bodyPr/>
        <a:lstStyle/>
        <a:p>
          <a:r>
            <a: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Рассматривание картин, иллюстраций, альбомов.</a:t>
          </a:r>
        </a:p>
      </dgm:t>
    </dgm:pt>
    <dgm:pt modelId="{B3EC6DB9-A599-4821-ADB6-D5857D333410}" type="parTrans" cxnId="{1EBD05E5-D2A4-4051-9FA6-AC2F79AE683B}">
      <dgm:prSet/>
      <dgm:spPr/>
      <dgm:t>
        <a:bodyPr/>
        <a:lstStyle/>
        <a:p>
          <a:endParaRPr lang="ru-RU"/>
        </a:p>
      </dgm:t>
    </dgm:pt>
    <dgm:pt modelId="{1757D47D-9FE7-4F91-BACA-DF17C2633162}" type="sibTrans" cxnId="{1EBD05E5-D2A4-4051-9FA6-AC2F79AE683B}">
      <dgm:prSet/>
      <dgm:spPr/>
      <dgm:t>
        <a:bodyPr/>
        <a:lstStyle/>
        <a:p>
          <a:endParaRPr lang="ru-RU"/>
        </a:p>
      </dgm:t>
    </dgm:pt>
    <dgm:pt modelId="{98781A8C-A087-4AD1-A0AE-7236A7CAC310}">
      <dgm:prSet custT="1"/>
      <dgm:spPr/>
      <dgm:t>
        <a:bodyPr/>
        <a:lstStyle/>
        <a:p>
          <a:r>
            <a: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Просмотр </a:t>
          </a:r>
          <a:r>
            <a:rPr lang="ru-RU" sz="14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видиофильмов</a:t>
          </a:r>
          <a:r>
            <a: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, слайдов.</a:t>
          </a:r>
        </a:p>
      </dgm:t>
    </dgm:pt>
    <dgm:pt modelId="{BE46F615-E61B-44A0-949D-ACB86DD889F4}" type="parTrans" cxnId="{A1801D0D-AB20-4681-BD2E-1E615EA004E7}">
      <dgm:prSet/>
      <dgm:spPr/>
      <dgm:t>
        <a:bodyPr/>
        <a:lstStyle/>
        <a:p>
          <a:endParaRPr lang="ru-RU"/>
        </a:p>
      </dgm:t>
    </dgm:pt>
    <dgm:pt modelId="{855AF0F9-665F-44B2-90BD-B0CD81EAA005}" type="sibTrans" cxnId="{A1801D0D-AB20-4681-BD2E-1E615EA004E7}">
      <dgm:prSet/>
      <dgm:spPr/>
      <dgm:t>
        <a:bodyPr/>
        <a:lstStyle/>
        <a:p>
          <a:endParaRPr lang="ru-RU"/>
        </a:p>
      </dgm:t>
    </dgm:pt>
    <dgm:pt modelId="{BA7DDC51-8DF3-47C5-8D97-7A3787F8AFCE}">
      <dgm:prSet custT="1"/>
      <dgm:spPr/>
      <dgm:t>
        <a:bodyPr/>
        <a:lstStyle/>
        <a:p>
          <a:r>
            <a: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Выставка творческих работ детей.</a:t>
          </a:r>
        </a:p>
      </dgm:t>
    </dgm:pt>
    <dgm:pt modelId="{434B1694-C20B-49D6-8CB0-554BFD9B9910}" type="parTrans" cxnId="{DBAA71A1-58DC-49D0-BC15-0626FE6F5253}">
      <dgm:prSet/>
      <dgm:spPr/>
      <dgm:t>
        <a:bodyPr/>
        <a:lstStyle/>
        <a:p>
          <a:endParaRPr lang="ru-RU"/>
        </a:p>
      </dgm:t>
    </dgm:pt>
    <dgm:pt modelId="{610EFFE7-E98C-42CE-9071-EB11D9EF2BD2}" type="sibTrans" cxnId="{DBAA71A1-58DC-49D0-BC15-0626FE6F5253}">
      <dgm:prSet/>
      <dgm:spPr/>
      <dgm:t>
        <a:bodyPr/>
        <a:lstStyle/>
        <a:p>
          <a:endParaRPr lang="ru-RU"/>
        </a:p>
      </dgm:t>
    </dgm:pt>
    <dgm:pt modelId="{FF4FAA96-59F0-452A-AA9A-04BC6761D0A6}">
      <dgm:prSet custT="1"/>
      <dgm:spPr/>
      <dgm:t>
        <a:bodyPr/>
        <a:lstStyle/>
        <a:p>
          <a:r>
            <a: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Праздники и развлечения.</a:t>
          </a:r>
        </a:p>
      </dgm:t>
    </dgm:pt>
    <dgm:pt modelId="{BD66DB17-C29F-4D82-83A8-528CCCD3935A}" type="parTrans" cxnId="{1FD16A5B-7A7A-4BC7-8747-B0F67CDAEF20}">
      <dgm:prSet/>
      <dgm:spPr/>
      <dgm:t>
        <a:bodyPr/>
        <a:lstStyle/>
        <a:p>
          <a:endParaRPr lang="ru-RU"/>
        </a:p>
      </dgm:t>
    </dgm:pt>
    <dgm:pt modelId="{C522D31D-4D21-4858-8DC9-DE7A276680CF}" type="sibTrans" cxnId="{1FD16A5B-7A7A-4BC7-8747-B0F67CDAEF20}">
      <dgm:prSet/>
      <dgm:spPr/>
      <dgm:t>
        <a:bodyPr/>
        <a:lstStyle/>
        <a:p>
          <a:endParaRPr lang="ru-RU"/>
        </a:p>
      </dgm:t>
    </dgm:pt>
    <dgm:pt modelId="{7B7B1B46-EFE6-4AA5-8DC3-7BE9F9C8871B}">
      <dgm:prSet custT="1"/>
      <dgm:spPr/>
      <dgm:t>
        <a:bodyPr/>
        <a:lstStyle/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Родительские собрания.</a:t>
          </a:r>
          <a:endParaRPr lang="ru-RU" sz="1400" dirty="0"/>
        </a:p>
      </dgm:t>
    </dgm:pt>
    <dgm:pt modelId="{33C22305-9B57-4DB6-940A-1222B0392A78}" type="parTrans" cxnId="{AC976D4B-3709-4A92-A38B-1B215EDCC2CB}">
      <dgm:prSet/>
      <dgm:spPr/>
      <dgm:t>
        <a:bodyPr/>
        <a:lstStyle/>
        <a:p>
          <a:endParaRPr lang="ru-RU"/>
        </a:p>
      </dgm:t>
    </dgm:pt>
    <dgm:pt modelId="{1DDAAD16-2D1D-41CF-B5AF-0A3BB2B17E20}" type="sibTrans" cxnId="{AC976D4B-3709-4A92-A38B-1B215EDCC2CB}">
      <dgm:prSet/>
      <dgm:spPr/>
      <dgm:t>
        <a:bodyPr/>
        <a:lstStyle/>
        <a:p>
          <a:endParaRPr lang="ru-RU"/>
        </a:p>
      </dgm:t>
    </dgm:pt>
    <dgm:pt modelId="{B5758025-D460-4EB8-99CE-EB420FBC7806}">
      <dgm:prSet custT="1"/>
      <dgm:spPr/>
      <dgm:t>
        <a:bodyPr/>
        <a:lstStyle/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Круглый стол.</a:t>
          </a:r>
        </a:p>
      </dgm:t>
    </dgm:pt>
    <dgm:pt modelId="{1A166576-1F49-457F-B711-5363334931F4}" type="parTrans" cxnId="{3640FE59-8E42-4663-98DE-024E237CE567}">
      <dgm:prSet/>
      <dgm:spPr/>
      <dgm:t>
        <a:bodyPr/>
        <a:lstStyle/>
        <a:p>
          <a:endParaRPr lang="ru-RU"/>
        </a:p>
      </dgm:t>
    </dgm:pt>
    <dgm:pt modelId="{9B71C616-7FB1-4457-A0AB-892F7642E687}" type="sibTrans" cxnId="{3640FE59-8E42-4663-98DE-024E237CE567}">
      <dgm:prSet/>
      <dgm:spPr/>
      <dgm:t>
        <a:bodyPr/>
        <a:lstStyle/>
        <a:p>
          <a:endParaRPr lang="ru-RU"/>
        </a:p>
      </dgm:t>
    </dgm:pt>
    <dgm:pt modelId="{439126C7-59C6-4EFB-89AA-FB33F3F76DAB}">
      <dgm:prSet custT="1"/>
      <dgm:spPr/>
      <dgm:t>
        <a:bodyPr/>
        <a:lstStyle/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Мастер-класс.</a:t>
          </a:r>
        </a:p>
      </dgm:t>
    </dgm:pt>
    <dgm:pt modelId="{0DB0AA74-F7B7-4454-BDA0-4A2B551A6519}" type="parTrans" cxnId="{649C0DB2-560C-4220-BDFE-B37CBF6ADE74}">
      <dgm:prSet/>
      <dgm:spPr/>
      <dgm:t>
        <a:bodyPr/>
        <a:lstStyle/>
        <a:p>
          <a:endParaRPr lang="ru-RU"/>
        </a:p>
      </dgm:t>
    </dgm:pt>
    <dgm:pt modelId="{73EB2720-B0DC-49E9-8106-7D17248137B1}" type="sibTrans" cxnId="{649C0DB2-560C-4220-BDFE-B37CBF6ADE74}">
      <dgm:prSet/>
      <dgm:spPr/>
      <dgm:t>
        <a:bodyPr/>
        <a:lstStyle/>
        <a:p>
          <a:endParaRPr lang="ru-RU"/>
        </a:p>
      </dgm:t>
    </dgm:pt>
    <dgm:pt modelId="{5357100E-69FD-4ECA-972E-1CF6418CBE9C}">
      <dgm:prSet custT="1"/>
      <dgm:spPr/>
      <dgm:t>
        <a:bodyPr/>
        <a:lstStyle/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Деловая игра.</a:t>
          </a:r>
        </a:p>
      </dgm:t>
    </dgm:pt>
    <dgm:pt modelId="{837ABB71-03ED-495E-925E-B877718EF645}" type="parTrans" cxnId="{6AD54F50-00FA-4C1B-AC60-9B459F9262D5}">
      <dgm:prSet/>
      <dgm:spPr/>
      <dgm:t>
        <a:bodyPr/>
        <a:lstStyle/>
        <a:p>
          <a:endParaRPr lang="ru-RU"/>
        </a:p>
      </dgm:t>
    </dgm:pt>
    <dgm:pt modelId="{D3D7780A-B427-4CB2-B5E1-85E9681534FF}" type="sibTrans" cxnId="{6AD54F50-00FA-4C1B-AC60-9B459F9262D5}">
      <dgm:prSet/>
      <dgm:spPr/>
      <dgm:t>
        <a:bodyPr/>
        <a:lstStyle/>
        <a:p>
          <a:endParaRPr lang="ru-RU"/>
        </a:p>
      </dgm:t>
    </dgm:pt>
    <dgm:pt modelId="{B809EAFC-DDBE-47E2-B666-E32250E1E689}">
      <dgm:prSet custT="1"/>
      <dgm:spPr/>
      <dgm:t>
        <a:bodyPr/>
        <a:lstStyle/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Совместные выставки творческих работ.</a:t>
          </a:r>
        </a:p>
      </dgm:t>
    </dgm:pt>
    <dgm:pt modelId="{37AA2AAD-6E93-4C1B-8213-96A1BAE87ECA}" type="parTrans" cxnId="{E62EB3EF-2F95-47E2-AD18-699E5CAD4F77}">
      <dgm:prSet/>
      <dgm:spPr/>
      <dgm:t>
        <a:bodyPr/>
        <a:lstStyle/>
        <a:p>
          <a:endParaRPr lang="ru-RU"/>
        </a:p>
      </dgm:t>
    </dgm:pt>
    <dgm:pt modelId="{2F920AE7-BB9C-436F-A6D9-D1E56756F5D5}" type="sibTrans" cxnId="{E62EB3EF-2F95-47E2-AD18-699E5CAD4F77}">
      <dgm:prSet/>
      <dgm:spPr/>
      <dgm:t>
        <a:bodyPr/>
        <a:lstStyle/>
        <a:p>
          <a:endParaRPr lang="ru-RU"/>
        </a:p>
      </dgm:t>
    </dgm:pt>
    <dgm:pt modelId="{81BB6B91-AAC6-4015-AFBC-6EE2F9515496}">
      <dgm:prSet custT="1"/>
      <dgm:spPr/>
      <dgm:t>
        <a:bodyPr/>
        <a:lstStyle/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Видеофрагменты.  </a:t>
          </a:r>
        </a:p>
      </dgm:t>
    </dgm:pt>
    <dgm:pt modelId="{303B3AA4-8803-468C-B73C-E8C78637BBF6}" type="parTrans" cxnId="{0FD3C7EF-1E8A-4CCF-9343-991F4653DA19}">
      <dgm:prSet/>
      <dgm:spPr/>
      <dgm:t>
        <a:bodyPr/>
        <a:lstStyle/>
        <a:p>
          <a:endParaRPr lang="ru-RU"/>
        </a:p>
      </dgm:t>
    </dgm:pt>
    <dgm:pt modelId="{3F3E1115-4B3A-4CE0-A9E9-42C6D62ECEA0}" type="sibTrans" cxnId="{0FD3C7EF-1E8A-4CCF-9343-991F4653DA19}">
      <dgm:prSet/>
      <dgm:spPr/>
      <dgm:t>
        <a:bodyPr/>
        <a:lstStyle/>
        <a:p>
          <a:endParaRPr lang="ru-RU"/>
        </a:p>
      </dgm:t>
    </dgm:pt>
    <dgm:pt modelId="{D7C7C7C3-6730-4F0D-AD84-D8713C32BF98}">
      <dgm:prSet custT="1"/>
      <dgm:spPr/>
      <dgm:t>
        <a:bodyPr/>
        <a:lstStyle/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Подготовка к праздникам и развлечениям.                                                                                                 </a:t>
          </a:r>
        </a:p>
      </dgm:t>
    </dgm:pt>
    <dgm:pt modelId="{5B77659B-7617-4C9B-B4CC-1DD239D16C9F}" type="parTrans" cxnId="{397DA7DE-3ED6-4DB5-A3CD-51DECD529AD9}">
      <dgm:prSet/>
      <dgm:spPr/>
      <dgm:t>
        <a:bodyPr/>
        <a:lstStyle/>
        <a:p>
          <a:endParaRPr lang="ru-RU"/>
        </a:p>
      </dgm:t>
    </dgm:pt>
    <dgm:pt modelId="{0F84408D-BDCC-49D5-8B19-FAE3585EBE91}" type="sibTrans" cxnId="{397DA7DE-3ED6-4DB5-A3CD-51DECD529AD9}">
      <dgm:prSet/>
      <dgm:spPr/>
      <dgm:t>
        <a:bodyPr/>
        <a:lstStyle/>
        <a:p>
          <a:endParaRPr lang="ru-RU"/>
        </a:p>
      </dgm:t>
    </dgm:pt>
    <dgm:pt modelId="{4C88B50F-194D-4503-B9B0-BF28DCC4B6B0}" type="pres">
      <dgm:prSet presAssocID="{C0FBA834-D38D-42BC-BDE3-9AD0F8832030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3898BAC-55D5-4017-8EF1-A2ADC6732D90}" type="pres">
      <dgm:prSet presAssocID="{923C6AF4-C8B8-4B30-8F66-B3A611C119B3}" presName="composite" presStyleCnt="0"/>
      <dgm:spPr/>
    </dgm:pt>
    <dgm:pt modelId="{56BA7246-0B3F-4345-9690-99E89D4B7BE3}" type="pres">
      <dgm:prSet presAssocID="{923C6AF4-C8B8-4B30-8F66-B3A611C119B3}" presName="parentText" presStyleLbl="alignNode1" presStyleIdx="0" presStyleCnt="2" custScaleX="10376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75CD0CB-C610-46B0-8154-D73A8ED57E76}" type="pres">
      <dgm:prSet presAssocID="{923C6AF4-C8B8-4B30-8F66-B3A611C119B3}" presName="descendantText" presStyleLbl="alignAcc1" presStyleIdx="0" presStyleCnt="2" custScaleY="16296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853B64-A1D8-41C9-9A17-0160DB5400C1}" type="pres">
      <dgm:prSet presAssocID="{03AC8CF5-CD28-4C01-8A41-86FC4483BDB4}" presName="sp" presStyleCnt="0"/>
      <dgm:spPr/>
    </dgm:pt>
    <dgm:pt modelId="{08622364-41E7-4C29-AEA6-60CE2621DA74}" type="pres">
      <dgm:prSet presAssocID="{130B816F-697B-4540-93A8-A4C12CCD0BE6}" presName="composite" presStyleCnt="0"/>
      <dgm:spPr/>
    </dgm:pt>
    <dgm:pt modelId="{008E6C4D-21B8-49A5-BE2E-7379CBF90D23}" type="pres">
      <dgm:prSet presAssocID="{130B816F-697B-4540-93A8-A4C12CCD0BE6}" presName="parentText" presStyleLbl="alignNode1" presStyleIdx="1" presStyleCnt="2" custLinFactNeighborX="4072" custLinFactNeighborY="-327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01247A-8DF0-4224-89CB-69CF793EF5BC}" type="pres">
      <dgm:prSet presAssocID="{130B816F-697B-4540-93A8-A4C12CCD0BE6}" presName="descendantText" presStyleLbl="alignAcc1" presStyleIdx="1" presStyleCnt="2" custScaleX="99576" custScaleY="142200" custLinFactNeighborX="1117" custLinFactNeighborY="532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49C0DB2-560C-4220-BDFE-B37CBF6ADE74}" srcId="{130B816F-697B-4540-93A8-A4C12CCD0BE6}" destId="{439126C7-59C6-4EFB-89AA-FB33F3F76DAB}" srcOrd="2" destOrd="0" parTransId="{0DB0AA74-F7B7-4454-BDA0-4A2B551A6519}" sibTransId="{73EB2720-B0DC-49E9-8106-7D17248137B1}"/>
    <dgm:cxn modelId="{23AA307E-8525-4755-950A-FFF1B3AFDCE3}" srcId="{923C6AF4-C8B8-4B30-8F66-B3A611C119B3}" destId="{83BA606A-DF7D-4024-BBB3-3BCE4DBD3EDB}" srcOrd="3" destOrd="0" parTransId="{94BA6CF4-609B-43CB-B0F9-849D9294E95D}" sibTransId="{5FE24A7C-5B9E-490E-AE0D-681C877136F9}"/>
    <dgm:cxn modelId="{3D3DC045-CEFA-4D6F-B628-45926FC38CA7}" type="presOf" srcId="{BA7DDC51-8DF3-47C5-8D97-7A3787F8AFCE}" destId="{675CD0CB-C610-46B0-8154-D73A8ED57E76}" srcOrd="0" destOrd="6" presId="urn:microsoft.com/office/officeart/2005/8/layout/chevron2"/>
    <dgm:cxn modelId="{6AD54F50-00FA-4C1B-AC60-9B459F9262D5}" srcId="{130B816F-697B-4540-93A8-A4C12CCD0BE6}" destId="{5357100E-69FD-4ECA-972E-1CF6418CBE9C}" srcOrd="3" destOrd="0" parTransId="{837ABB71-03ED-495E-925E-B877718EF645}" sibTransId="{D3D7780A-B427-4CB2-B5E1-85E9681534FF}"/>
    <dgm:cxn modelId="{39C26AF1-CCE2-4970-918C-78F3D7C99C8A}" type="presOf" srcId="{B5758025-D460-4EB8-99CE-EB420FBC7806}" destId="{F301247A-8DF0-4224-89CB-69CF793EF5BC}" srcOrd="0" destOrd="1" presId="urn:microsoft.com/office/officeart/2005/8/layout/chevron2"/>
    <dgm:cxn modelId="{5AA7D8D1-044A-4B45-B0D8-E108BE65D363}" type="presOf" srcId="{9F22854D-99F1-4FC7-8C01-074531B538C5}" destId="{675CD0CB-C610-46B0-8154-D73A8ED57E76}" srcOrd="0" destOrd="0" presId="urn:microsoft.com/office/officeart/2005/8/layout/chevron2"/>
    <dgm:cxn modelId="{8517BC61-97FB-4807-AE65-EFB0BB14643C}" type="presOf" srcId="{81BB6B91-AAC6-4015-AFBC-6EE2F9515496}" destId="{F301247A-8DF0-4224-89CB-69CF793EF5BC}" srcOrd="0" destOrd="5" presId="urn:microsoft.com/office/officeart/2005/8/layout/chevron2"/>
    <dgm:cxn modelId="{3B98E380-6CE5-4F67-A9CA-4FF3AA107BF3}" srcId="{C0FBA834-D38D-42BC-BDE3-9AD0F8832030}" destId="{130B816F-697B-4540-93A8-A4C12CCD0BE6}" srcOrd="1" destOrd="0" parTransId="{BE298F07-F948-4FA6-B463-E3FBE59EF002}" sibTransId="{BDEE405A-6F3A-4C5C-8599-B17A008C8696}"/>
    <dgm:cxn modelId="{25F58BB3-1317-4D27-BE64-6F91677AD913}" srcId="{C0FBA834-D38D-42BC-BDE3-9AD0F8832030}" destId="{923C6AF4-C8B8-4B30-8F66-B3A611C119B3}" srcOrd="0" destOrd="0" parTransId="{46F8A2B2-02D3-4CC1-8939-365BF508BEDB}" sibTransId="{03AC8CF5-CD28-4C01-8A41-86FC4483BDB4}"/>
    <dgm:cxn modelId="{3319D445-A1B4-424A-BBD1-629C94C90D82}" srcId="{923C6AF4-C8B8-4B30-8F66-B3A611C119B3}" destId="{E430E882-D2A1-4DA6-93FA-794AA51D47BD}" srcOrd="2" destOrd="0" parTransId="{DE518953-3772-4ED5-A086-6113245B0831}" sibTransId="{65126B2B-07D0-403E-964B-D275B386A0A4}"/>
    <dgm:cxn modelId="{397DA7DE-3ED6-4DB5-A3CD-51DECD529AD9}" srcId="{130B816F-697B-4540-93A8-A4C12CCD0BE6}" destId="{D7C7C7C3-6730-4F0D-AD84-D8713C32BF98}" srcOrd="6" destOrd="0" parTransId="{5B77659B-7617-4C9B-B4CC-1DD239D16C9F}" sibTransId="{0F84408D-BDCC-49D5-8B19-FAE3585EBE91}"/>
    <dgm:cxn modelId="{B2DBEC57-5E30-4154-BA00-2DC71F213CC0}" type="presOf" srcId="{D7C7C7C3-6730-4F0D-AD84-D8713C32BF98}" destId="{F301247A-8DF0-4224-89CB-69CF793EF5BC}" srcOrd="0" destOrd="6" presId="urn:microsoft.com/office/officeart/2005/8/layout/chevron2"/>
    <dgm:cxn modelId="{2AA29D66-77FB-416E-8CAA-203C5C0B2EE4}" type="presOf" srcId="{B809EAFC-DDBE-47E2-B666-E32250E1E689}" destId="{F301247A-8DF0-4224-89CB-69CF793EF5BC}" srcOrd="0" destOrd="4" presId="urn:microsoft.com/office/officeart/2005/8/layout/chevron2"/>
    <dgm:cxn modelId="{3640FE59-8E42-4663-98DE-024E237CE567}" srcId="{130B816F-697B-4540-93A8-A4C12CCD0BE6}" destId="{B5758025-D460-4EB8-99CE-EB420FBC7806}" srcOrd="1" destOrd="0" parTransId="{1A166576-1F49-457F-B711-5363334931F4}" sibTransId="{9B71C616-7FB1-4457-A0AB-892F7642E687}"/>
    <dgm:cxn modelId="{00609EC1-5E7A-40FA-A6AC-C62DC81EAE15}" type="presOf" srcId="{7B7B1B46-EFE6-4AA5-8DC3-7BE9F9C8871B}" destId="{F301247A-8DF0-4224-89CB-69CF793EF5BC}" srcOrd="0" destOrd="0" presId="urn:microsoft.com/office/officeart/2005/8/layout/chevron2"/>
    <dgm:cxn modelId="{F0BA8E65-56C4-42D6-BE90-04F212D77244}" type="presOf" srcId="{130B816F-697B-4540-93A8-A4C12CCD0BE6}" destId="{008E6C4D-21B8-49A5-BE2E-7379CBF90D23}" srcOrd="0" destOrd="0" presId="urn:microsoft.com/office/officeart/2005/8/layout/chevron2"/>
    <dgm:cxn modelId="{A1801D0D-AB20-4681-BD2E-1E615EA004E7}" srcId="{923C6AF4-C8B8-4B30-8F66-B3A611C119B3}" destId="{98781A8C-A087-4AD1-A0AE-7236A7CAC310}" srcOrd="5" destOrd="0" parTransId="{BE46F615-E61B-44A0-949D-ACB86DD889F4}" sibTransId="{855AF0F9-665F-44B2-90BD-B0CD81EAA005}"/>
    <dgm:cxn modelId="{96C0C874-01FA-40E5-ADE8-68CAA17A591F}" type="presOf" srcId="{439126C7-59C6-4EFB-89AA-FB33F3F76DAB}" destId="{F301247A-8DF0-4224-89CB-69CF793EF5BC}" srcOrd="0" destOrd="2" presId="urn:microsoft.com/office/officeart/2005/8/layout/chevron2"/>
    <dgm:cxn modelId="{E62EB3EF-2F95-47E2-AD18-699E5CAD4F77}" srcId="{130B816F-697B-4540-93A8-A4C12CCD0BE6}" destId="{B809EAFC-DDBE-47E2-B666-E32250E1E689}" srcOrd="4" destOrd="0" parTransId="{37AA2AAD-6E93-4C1B-8213-96A1BAE87ECA}" sibTransId="{2F920AE7-BB9C-436F-A6D9-D1E56756F5D5}"/>
    <dgm:cxn modelId="{D29147BB-16AC-4C6B-BBEE-1D8FD6794854}" type="presOf" srcId="{5357100E-69FD-4ECA-972E-1CF6418CBE9C}" destId="{F301247A-8DF0-4224-89CB-69CF793EF5BC}" srcOrd="0" destOrd="3" presId="urn:microsoft.com/office/officeart/2005/8/layout/chevron2"/>
    <dgm:cxn modelId="{1EBD05E5-D2A4-4051-9FA6-AC2F79AE683B}" srcId="{923C6AF4-C8B8-4B30-8F66-B3A611C119B3}" destId="{E891EA71-B05F-4103-BB90-286A4F2BC7C5}" srcOrd="4" destOrd="0" parTransId="{B3EC6DB9-A599-4821-ADB6-D5857D333410}" sibTransId="{1757D47D-9FE7-4F91-BACA-DF17C2633162}"/>
    <dgm:cxn modelId="{72F4D21C-7905-46B1-86BA-99E383B41712}" type="presOf" srcId="{E430E882-D2A1-4DA6-93FA-794AA51D47BD}" destId="{675CD0CB-C610-46B0-8154-D73A8ED57E76}" srcOrd="0" destOrd="2" presId="urn:microsoft.com/office/officeart/2005/8/layout/chevron2"/>
    <dgm:cxn modelId="{DD2DECF5-9436-4E24-9877-A62E4B4F189E}" type="presOf" srcId="{83BA606A-DF7D-4024-BBB3-3BCE4DBD3EDB}" destId="{675CD0CB-C610-46B0-8154-D73A8ED57E76}" srcOrd="0" destOrd="3" presId="urn:microsoft.com/office/officeart/2005/8/layout/chevron2"/>
    <dgm:cxn modelId="{3DCC0D7C-0909-4D4D-8288-E11A4B979615}" type="presOf" srcId="{FF4FAA96-59F0-452A-AA9A-04BC6761D0A6}" destId="{675CD0CB-C610-46B0-8154-D73A8ED57E76}" srcOrd="0" destOrd="7" presId="urn:microsoft.com/office/officeart/2005/8/layout/chevron2"/>
    <dgm:cxn modelId="{922A1C5F-98EB-490C-AC8B-6C551E690B14}" srcId="{923C6AF4-C8B8-4B30-8F66-B3A611C119B3}" destId="{9F22854D-99F1-4FC7-8C01-074531B538C5}" srcOrd="0" destOrd="0" parTransId="{EEEA7F49-4B67-4847-972F-BF41E2A8AB21}" sibTransId="{396F0B80-13DA-4DED-815A-87D8AB546801}"/>
    <dgm:cxn modelId="{DBAA71A1-58DC-49D0-BC15-0626FE6F5253}" srcId="{923C6AF4-C8B8-4B30-8F66-B3A611C119B3}" destId="{BA7DDC51-8DF3-47C5-8D97-7A3787F8AFCE}" srcOrd="6" destOrd="0" parTransId="{434B1694-C20B-49D6-8CB0-554BFD9B9910}" sibTransId="{610EFFE7-E98C-42CE-9071-EB11D9EF2BD2}"/>
    <dgm:cxn modelId="{6A950052-BAB3-49D3-B0A3-308AE48236C1}" type="presOf" srcId="{923C6AF4-C8B8-4B30-8F66-B3A611C119B3}" destId="{56BA7246-0B3F-4345-9690-99E89D4B7BE3}" srcOrd="0" destOrd="0" presId="urn:microsoft.com/office/officeart/2005/8/layout/chevron2"/>
    <dgm:cxn modelId="{8B271469-948D-4292-B36D-4429EFB1AA08}" type="presOf" srcId="{E891EA71-B05F-4103-BB90-286A4F2BC7C5}" destId="{675CD0CB-C610-46B0-8154-D73A8ED57E76}" srcOrd="0" destOrd="4" presId="urn:microsoft.com/office/officeart/2005/8/layout/chevron2"/>
    <dgm:cxn modelId="{AC976D4B-3709-4A92-A38B-1B215EDCC2CB}" srcId="{130B816F-697B-4540-93A8-A4C12CCD0BE6}" destId="{7B7B1B46-EFE6-4AA5-8DC3-7BE9F9C8871B}" srcOrd="0" destOrd="0" parTransId="{33C22305-9B57-4DB6-940A-1222B0392A78}" sibTransId="{1DDAAD16-2D1D-41CF-B5AF-0A3BB2B17E20}"/>
    <dgm:cxn modelId="{54F8F139-6BCF-4743-8E96-57DCF29DB64C}" type="presOf" srcId="{0EF31F13-1941-4ED0-9C9E-D4554D9170F0}" destId="{675CD0CB-C610-46B0-8154-D73A8ED57E76}" srcOrd="0" destOrd="1" presId="urn:microsoft.com/office/officeart/2005/8/layout/chevron2"/>
    <dgm:cxn modelId="{0FD3C7EF-1E8A-4CCF-9343-991F4653DA19}" srcId="{130B816F-697B-4540-93A8-A4C12CCD0BE6}" destId="{81BB6B91-AAC6-4015-AFBC-6EE2F9515496}" srcOrd="5" destOrd="0" parTransId="{303B3AA4-8803-468C-B73C-E8C78637BBF6}" sibTransId="{3F3E1115-4B3A-4CE0-A9E9-42C6D62ECEA0}"/>
    <dgm:cxn modelId="{FE90A4E3-CEA3-4880-AED4-C011FCA397C4}" type="presOf" srcId="{98781A8C-A087-4AD1-A0AE-7236A7CAC310}" destId="{675CD0CB-C610-46B0-8154-D73A8ED57E76}" srcOrd="0" destOrd="5" presId="urn:microsoft.com/office/officeart/2005/8/layout/chevron2"/>
    <dgm:cxn modelId="{8A7CE3AE-A245-4846-921E-D05700EA5C79}" srcId="{923C6AF4-C8B8-4B30-8F66-B3A611C119B3}" destId="{0EF31F13-1941-4ED0-9C9E-D4554D9170F0}" srcOrd="1" destOrd="0" parTransId="{ADE405D1-4F2B-4BC8-AEC4-41BD9CA2DBC2}" sibTransId="{4FF5E257-8C69-4AA4-8294-89FAA110EA86}"/>
    <dgm:cxn modelId="{297B6201-E42F-4B30-A300-748D465DB8F5}" type="presOf" srcId="{C0FBA834-D38D-42BC-BDE3-9AD0F8832030}" destId="{4C88B50F-194D-4503-B9B0-BF28DCC4B6B0}" srcOrd="0" destOrd="0" presId="urn:microsoft.com/office/officeart/2005/8/layout/chevron2"/>
    <dgm:cxn modelId="{1FD16A5B-7A7A-4BC7-8747-B0F67CDAEF20}" srcId="{923C6AF4-C8B8-4B30-8F66-B3A611C119B3}" destId="{FF4FAA96-59F0-452A-AA9A-04BC6761D0A6}" srcOrd="7" destOrd="0" parTransId="{BD66DB17-C29F-4D82-83A8-528CCCD3935A}" sibTransId="{C522D31D-4D21-4858-8DC9-DE7A276680CF}"/>
    <dgm:cxn modelId="{FBEA5C3D-31BB-449D-91DF-DE99BBC0EABB}" type="presParOf" srcId="{4C88B50F-194D-4503-B9B0-BF28DCC4B6B0}" destId="{23898BAC-55D5-4017-8EF1-A2ADC6732D90}" srcOrd="0" destOrd="0" presId="urn:microsoft.com/office/officeart/2005/8/layout/chevron2"/>
    <dgm:cxn modelId="{B6F53F7A-67C3-4EC6-B609-3F9BD532EE1C}" type="presParOf" srcId="{23898BAC-55D5-4017-8EF1-A2ADC6732D90}" destId="{56BA7246-0B3F-4345-9690-99E89D4B7BE3}" srcOrd="0" destOrd="0" presId="urn:microsoft.com/office/officeart/2005/8/layout/chevron2"/>
    <dgm:cxn modelId="{CB2611C3-F511-4959-8659-3B83DA29A658}" type="presParOf" srcId="{23898BAC-55D5-4017-8EF1-A2ADC6732D90}" destId="{675CD0CB-C610-46B0-8154-D73A8ED57E76}" srcOrd="1" destOrd="0" presId="urn:microsoft.com/office/officeart/2005/8/layout/chevron2"/>
    <dgm:cxn modelId="{016F1F02-C5E7-47D1-B0EF-77E0ED44F125}" type="presParOf" srcId="{4C88B50F-194D-4503-B9B0-BF28DCC4B6B0}" destId="{2C853B64-A1D8-41C9-9A17-0160DB5400C1}" srcOrd="1" destOrd="0" presId="urn:microsoft.com/office/officeart/2005/8/layout/chevron2"/>
    <dgm:cxn modelId="{437401B6-C379-439A-AFCF-8D461142C819}" type="presParOf" srcId="{4C88B50F-194D-4503-B9B0-BF28DCC4B6B0}" destId="{08622364-41E7-4C29-AEA6-60CE2621DA74}" srcOrd="2" destOrd="0" presId="urn:microsoft.com/office/officeart/2005/8/layout/chevron2"/>
    <dgm:cxn modelId="{31F3EA35-F72D-4EB6-8E77-5BE46B66EEFE}" type="presParOf" srcId="{08622364-41E7-4C29-AEA6-60CE2621DA74}" destId="{008E6C4D-21B8-49A5-BE2E-7379CBF90D23}" srcOrd="0" destOrd="0" presId="urn:microsoft.com/office/officeart/2005/8/layout/chevron2"/>
    <dgm:cxn modelId="{9644BAEA-577C-4298-AE1D-B1B36C01D82C}" type="presParOf" srcId="{08622364-41E7-4C29-AEA6-60CE2621DA74}" destId="{F301247A-8DF0-4224-89CB-69CF793EF5BC}" srcOrd="1" destOrd="0" presId="urn:microsoft.com/office/officeart/2005/8/layout/chevron2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F0F0862-336E-4137-B159-8154C7169AD2}" type="doc">
      <dgm:prSet loTypeId="urn:microsoft.com/office/officeart/2005/8/layout/radial5" loCatId="relationship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5BA3A383-E0B9-4D71-9069-EB44C78A107D}">
      <dgm:prSet phldrT="[Текст]" custT="1"/>
      <dgm:spPr>
        <a:ln>
          <a:solidFill>
            <a:srgbClr val="FF0000"/>
          </a:solidFill>
        </a:ln>
      </dgm:spPr>
      <dgm:t>
        <a:bodyPr/>
        <a:lstStyle/>
        <a:p>
          <a:r>
            <a:rPr lang="ru-RU" sz="1400" dirty="0" smtClean="0">
              <a:solidFill>
                <a:srgbClr val="FFC000"/>
              </a:solidFill>
            </a:rPr>
            <a:t>Взаимодействие</a:t>
          </a:r>
        </a:p>
        <a:p>
          <a:r>
            <a:rPr lang="ru-RU" sz="1400" dirty="0" smtClean="0">
              <a:solidFill>
                <a:srgbClr val="FFC000"/>
              </a:solidFill>
            </a:rPr>
            <a:t> с социумом.</a:t>
          </a:r>
          <a:endParaRPr lang="ru-RU" sz="1400" dirty="0">
            <a:solidFill>
              <a:srgbClr val="FFC000"/>
            </a:solidFill>
          </a:endParaRPr>
        </a:p>
      </dgm:t>
    </dgm:pt>
    <dgm:pt modelId="{104372B7-8BF6-457C-A239-B79ED47DFBE0}" type="parTrans" cxnId="{F8D48884-9EA9-4E07-967B-455B5AAF823B}">
      <dgm:prSet/>
      <dgm:spPr/>
      <dgm:t>
        <a:bodyPr/>
        <a:lstStyle/>
        <a:p>
          <a:endParaRPr lang="ru-RU"/>
        </a:p>
      </dgm:t>
    </dgm:pt>
    <dgm:pt modelId="{420A366A-3F69-45DB-9166-948BAE6F4749}" type="sibTrans" cxnId="{F8D48884-9EA9-4E07-967B-455B5AAF823B}">
      <dgm:prSet/>
      <dgm:spPr/>
      <dgm:t>
        <a:bodyPr/>
        <a:lstStyle/>
        <a:p>
          <a:endParaRPr lang="ru-RU"/>
        </a:p>
      </dgm:t>
    </dgm:pt>
    <dgm:pt modelId="{690C27F6-D305-4A3A-AA8C-95192C433EAB}">
      <dgm:prSet phldrT="[Текст]" custT="1"/>
      <dgm:spPr>
        <a:ln>
          <a:solidFill>
            <a:srgbClr val="FF0000"/>
          </a:solidFill>
        </a:ln>
      </dgm:spPr>
      <dgm:t>
        <a:bodyPr/>
        <a:lstStyle/>
        <a:p>
          <a:r>
            <a:rPr lang="ru-RU" sz="1400" dirty="0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rPr>
            <a:t>Музей</a:t>
          </a:r>
          <a:endParaRPr lang="ru-RU" sz="1400" dirty="0">
            <a:solidFill>
              <a:srgbClr val="FFC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ECF5150D-08EF-455F-B5CE-2F373CDCC5A6}" type="parTrans" cxnId="{15365856-1648-4937-BE6A-8633384638BF}">
      <dgm:prSet/>
      <dgm:spPr/>
      <dgm:t>
        <a:bodyPr/>
        <a:lstStyle/>
        <a:p>
          <a:endParaRPr lang="ru-RU"/>
        </a:p>
      </dgm:t>
    </dgm:pt>
    <dgm:pt modelId="{8E995CCC-9520-4948-90BF-6FB7E13A8234}" type="sibTrans" cxnId="{15365856-1648-4937-BE6A-8633384638BF}">
      <dgm:prSet/>
      <dgm:spPr/>
      <dgm:t>
        <a:bodyPr/>
        <a:lstStyle/>
        <a:p>
          <a:endParaRPr lang="ru-RU"/>
        </a:p>
      </dgm:t>
    </dgm:pt>
    <dgm:pt modelId="{15220B8D-8521-46F3-8B3F-4E406B8971C6}">
      <dgm:prSet phldrT="[Текст]" custT="1"/>
      <dgm:spPr>
        <a:ln>
          <a:solidFill>
            <a:srgbClr val="FF0000"/>
          </a:solidFill>
        </a:ln>
      </dgm:spPr>
      <dgm:t>
        <a:bodyPr/>
        <a:lstStyle/>
        <a:p>
          <a:r>
            <a:rPr lang="ru-RU" sz="1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Дом  творчества</a:t>
          </a:r>
          <a:endParaRPr lang="ru-RU" sz="14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8F564C48-F6EA-4CAA-A9A3-A05EAA53E02A}" type="parTrans" cxnId="{9A590071-5C7D-4E3B-B785-B76353DC213B}">
      <dgm:prSet/>
      <dgm:spPr/>
      <dgm:t>
        <a:bodyPr/>
        <a:lstStyle/>
        <a:p>
          <a:endParaRPr lang="ru-RU"/>
        </a:p>
      </dgm:t>
    </dgm:pt>
    <dgm:pt modelId="{CF002549-F971-4DED-B410-29F0AAE3D61F}" type="sibTrans" cxnId="{9A590071-5C7D-4E3B-B785-B76353DC213B}">
      <dgm:prSet/>
      <dgm:spPr/>
      <dgm:t>
        <a:bodyPr/>
        <a:lstStyle/>
        <a:p>
          <a:endParaRPr lang="ru-RU"/>
        </a:p>
      </dgm:t>
    </dgm:pt>
    <dgm:pt modelId="{9B4BE126-B26B-45D8-BAFB-E58CD2A5B359}">
      <dgm:prSet phldrT="[Текст]" custT="1"/>
      <dgm:spPr>
        <a:ln>
          <a:solidFill>
            <a:srgbClr val="FF0000"/>
          </a:solidFill>
        </a:ln>
      </dgm:spPr>
      <dgm:t>
        <a:bodyPr/>
        <a:lstStyle/>
        <a:p>
          <a:r>
            <a:rPr lang="ru-RU" sz="1400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rPr>
            <a:t>Храм </a:t>
          </a:r>
        </a:p>
        <a:p>
          <a:r>
            <a:rPr lang="ru-RU" sz="1400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rPr>
            <a:t>Пресвятой</a:t>
          </a:r>
        </a:p>
        <a:p>
          <a:r>
            <a:rPr lang="ru-RU" sz="1400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rPr>
            <a:t>Богородицы</a:t>
          </a:r>
          <a:endParaRPr lang="ru-RU" sz="1400" dirty="0">
            <a:solidFill>
              <a:srgbClr val="00B050"/>
            </a:solidFill>
            <a:latin typeface="Times New Roman" pitchFamily="18" charset="0"/>
            <a:cs typeface="Times New Roman" pitchFamily="18" charset="0"/>
          </a:endParaRPr>
        </a:p>
      </dgm:t>
    </dgm:pt>
    <dgm:pt modelId="{4DEA4D91-363A-45C8-BD93-0EA5F7E24D1A}" type="parTrans" cxnId="{FCB50D62-E578-48E2-AE94-C297233903A2}">
      <dgm:prSet/>
      <dgm:spPr/>
      <dgm:t>
        <a:bodyPr/>
        <a:lstStyle/>
        <a:p>
          <a:endParaRPr lang="ru-RU"/>
        </a:p>
      </dgm:t>
    </dgm:pt>
    <dgm:pt modelId="{8EA49936-2C48-4121-8604-92044340B951}" type="sibTrans" cxnId="{FCB50D62-E578-48E2-AE94-C297233903A2}">
      <dgm:prSet/>
      <dgm:spPr/>
      <dgm:t>
        <a:bodyPr/>
        <a:lstStyle/>
        <a:p>
          <a:endParaRPr lang="ru-RU"/>
        </a:p>
      </dgm:t>
    </dgm:pt>
    <dgm:pt modelId="{E0304EB2-B9A1-4FDD-B1D4-7C93D385618F}">
      <dgm:prSet phldrT="[Текст]" custT="1"/>
      <dgm:spPr>
        <a:ln>
          <a:solidFill>
            <a:srgbClr val="FF0000"/>
          </a:solidFill>
        </a:ln>
      </dgm:spPr>
      <dgm:t>
        <a:bodyPr/>
        <a:lstStyle/>
        <a:p>
          <a:r>
            <a:rPr lang="ru-RU" sz="1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Библиотека</a:t>
          </a:r>
          <a:endParaRPr lang="ru-RU" sz="1400" dirty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CCD09FC5-7B15-4E0C-BD80-554BA125FA8E}" type="parTrans" cxnId="{8CB655F7-8F2F-46BB-BCA6-CE93AF7515C8}">
      <dgm:prSet/>
      <dgm:spPr/>
      <dgm:t>
        <a:bodyPr/>
        <a:lstStyle/>
        <a:p>
          <a:endParaRPr lang="ru-RU"/>
        </a:p>
      </dgm:t>
    </dgm:pt>
    <dgm:pt modelId="{559BA18C-0824-48A0-A380-E0AE51A19E75}" type="sibTrans" cxnId="{8CB655F7-8F2F-46BB-BCA6-CE93AF7515C8}">
      <dgm:prSet/>
      <dgm:spPr/>
      <dgm:t>
        <a:bodyPr/>
        <a:lstStyle/>
        <a:p>
          <a:endParaRPr lang="ru-RU"/>
        </a:p>
      </dgm:t>
    </dgm:pt>
    <dgm:pt modelId="{A4608890-00B8-4257-82EA-D7A8C556A590}" type="pres">
      <dgm:prSet presAssocID="{4F0F0862-336E-4137-B159-8154C7169AD2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B7BD1AE-4AD8-4DA8-9A52-80BB3E4DEDA8}" type="pres">
      <dgm:prSet presAssocID="{5BA3A383-E0B9-4D71-9069-EB44C78A107D}" presName="centerShape" presStyleLbl="node0" presStyleIdx="0" presStyleCnt="1" custScaleX="167000" custScaleY="70498" custLinFactNeighborX="1660" custLinFactNeighborY="1018"/>
      <dgm:spPr/>
      <dgm:t>
        <a:bodyPr/>
        <a:lstStyle/>
        <a:p>
          <a:endParaRPr lang="ru-RU"/>
        </a:p>
      </dgm:t>
    </dgm:pt>
    <dgm:pt modelId="{F6FF789B-0D95-4133-AFC5-7A6A8F65A2A0}" type="pres">
      <dgm:prSet presAssocID="{ECF5150D-08EF-455F-B5CE-2F373CDCC5A6}" presName="parTrans" presStyleLbl="sibTrans2D1" presStyleIdx="0" presStyleCnt="4"/>
      <dgm:spPr/>
      <dgm:t>
        <a:bodyPr/>
        <a:lstStyle/>
        <a:p>
          <a:endParaRPr lang="ru-RU"/>
        </a:p>
      </dgm:t>
    </dgm:pt>
    <dgm:pt modelId="{FF88F263-AC06-4D88-B5E4-9D692EEC27D2}" type="pres">
      <dgm:prSet presAssocID="{ECF5150D-08EF-455F-B5CE-2F373CDCC5A6}" presName="connectorText" presStyleLbl="sibTrans2D1" presStyleIdx="0" presStyleCnt="4"/>
      <dgm:spPr/>
      <dgm:t>
        <a:bodyPr/>
        <a:lstStyle/>
        <a:p>
          <a:endParaRPr lang="ru-RU"/>
        </a:p>
      </dgm:t>
    </dgm:pt>
    <dgm:pt modelId="{9B09E2E0-B837-4ED8-8C35-27A77318EE34}" type="pres">
      <dgm:prSet presAssocID="{690C27F6-D305-4A3A-AA8C-95192C433EAB}" presName="node" presStyleLbl="node1" presStyleIdx="0" presStyleCnt="4" custRadScaleRad="94184" custRadScaleInc="580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CB606D6-A084-4B96-9C4D-071AD0B60571}" type="pres">
      <dgm:prSet presAssocID="{8F564C48-F6EA-4CAA-A9A3-A05EAA53E02A}" presName="parTrans" presStyleLbl="sibTrans2D1" presStyleIdx="1" presStyleCnt="4" custLinFactNeighborX="33652" custLinFactNeighborY="12451"/>
      <dgm:spPr/>
      <dgm:t>
        <a:bodyPr/>
        <a:lstStyle/>
        <a:p>
          <a:endParaRPr lang="ru-RU"/>
        </a:p>
      </dgm:t>
    </dgm:pt>
    <dgm:pt modelId="{16E670E7-4164-4993-9209-6004DDF04901}" type="pres">
      <dgm:prSet presAssocID="{8F564C48-F6EA-4CAA-A9A3-A05EAA53E02A}" presName="connectorText" presStyleLbl="sibTrans2D1" presStyleIdx="1" presStyleCnt="4"/>
      <dgm:spPr/>
      <dgm:t>
        <a:bodyPr/>
        <a:lstStyle/>
        <a:p>
          <a:endParaRPr lang="ru-RU"/>
        </a:p>
      </dgm:t>
    </dgm:pt>
    <dgm:pt modelId="{DDD71E2C-536D-4E23-82CA-623EFF1ED367}" type="pres">
      <dgm:prSet presAssocID="{15220B8D-8521-46F3-8B3F-4E406B8971C6}" presName="node" presStyleLbl="node1" presStyleIdx="1" presStyleCnt="4" custRadScaleRad="146507" custRadScaleInc="165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847E97-0730-412A-A8CD-E3468451CF2F}" type="pres">
      <dgm:prSet presAssocID="{4DEA4D91-363A-45C8-BD93-0EA5F7E24D1A}" presName="parTrans" presStyleLbl="sibTrans2D1" presStyleIdx="2" presStyleCnt="4"/>
      <dgm:spPr/>
      <dgm:t>
        <a:bodyPr/>
        <a:lstStyle/>
        <a:p>
          <a:endParaRPr lang="ru-RU"/>
        </a:p>
      </dgm:t>
    </dgm:pt>
    <dgm:pt modelId="{D324F517-F74C-45B6-BA1C-DBD4A3719C36}" type="pres">
      <dgm:prSet presAssocID="{4DEA4D91-363A-45C8-BD93-0EA5F7E24D1A}" presName="connectorText" presStyleLbl="sibTrans2D1" presStyleIdx="2" presStyleCnt="4"/>
      <dgm:spPr/>
      <dgm:t>
        <a:bodyPr/>
        <a:lstStyle/>
        <a:p>
          <a:endParaRPr lang="ru-RU"/>
        </a:p>
      </dgm:t>
    </dgm:pt>
    <dgm:pt modelId="{EF5B53CE-8D7C-46D0-97AF-2FB515A9EFA5}" type="pres">
      <dgm:prSet presAssocID="{9B4BE126-B26B-45D8-BAFB-E58CD2A5B359}" presName="node" presStyleLbl="node1" presStyleIdx="2" presStyleCnt="4" custScaleX="103302" custScaleY="114276" custRadScaleRad="99838" custRadScaleInc="-1152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4FC1B0-F3EF-4871-AE8B-6FE9A20F26E6}" type="pres">
      <dgm:prSet presAssocID="{CCD09FC5-7B15-4E0C-BD80-554BA125FA8E}" presName="parTrans" presStyleLbl="sibTrans2D1" presStyleIdx="3" presStyleCnt="4"/>
      <dgm:spPr/>
      <dgm:t>
        <a:bodyPr/>
        <a:lstStyle/>
        <a:p>
          <a:endParaRPr lang="ru-RU"/>
        </a:p>
      </dgm:t>
    </dgm:pt>
    <dgm:pt modelId="{159A55EA-8DD3-4BAD-822C-1B56590C33FE}" type="pres">
      <dgm:prSet presAssocID="{CCD09FC5-7B15-4E0C-BD80-554BA125FA8E}" presName="connectorText" presStyleLbl="sibTrans2D1" presStyleIdx="3" presStyleCnt="4"/>
      <dgm:spPr/>
      <dgm:t>
        <a:bodyPr/>
        <a:lstStyle/>
        <a:p>
          <a:endParaRPr lang="ru-RU"/>
        </a:p>
      </dgm:t>
    </dgm:pt>
    <dgm:pt modelId="{9407BAB2-4381-4C3F-8736-4C069FA4ECBD}" type="pres">
      <dgm:prSet presAssocID="{E0304EB2-B9A1-4FDD-B1D4-7C93D385618F}" presName="node" presStyleLbl="node1" presStyleIdx="3" presStyleCnt="4" custRadScaleRad="134468" custRadScaleInc="-516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FC14592-4145-42F8-8BBD-2454022031E0}" type="presOf" srcId="{4DEA4D91-363A-45C8-BD93-0EA5F7E24D1A}" destId="{E6847E97-0730-412A-A8CD-E3468451CF2F}" srcOrd="0" destOrd="0" presId="urn:microsoft.com/office/officeart/2005/8/layout/radial5"/>
    <dgm:cxn modelId="{F8D48884-9EA9-4E07-967B-455B5AAF823B}" srcId="{4F0F0862-336E-4137-B159-8154C7169AD2}" destId="{5BA3A383-E0B9-4D71-9069-EB44C78A107D}" srcOrd="0" destOrd="0" parTransId="{104372B7-8BF6-457C-A239-B79ED47DFBE0}" sibTransId="{420A366A-3F69-45DB-9166-948BAE6F4749}"/>
    <dgm:cxn modelId="{1CF8AAA4-F5BD-4C02-B089-2302A3C3F0CA}" type="presOf" srcId="{690C27F6-D305-4A3A-AA8C-95192C433EAB}" destId="{9B09E2E0-B837-4ED8-8C35-27A77318EE34}" srcOrd="0" destOrd="0" presId="urn:microsoft.com/office/officeart/2005/8/layout/radial5"/>
    <dgm:cxn modelId="{1FECA016-4CC6-45E0-9526-E58611C29C42}" type="presOf" srcId="{ECF5150D-08EF-455F-B5CE-2F373CDCC5A6}" destId="{F6FF789B-0D95-4133-AFC5-7A6A8F65A2A0}" srcOrd="0" destOrd="0" presId="urn:microsoft.com/office/officeart/2005/8/layout/radial5"/>
    <dgm:cxn modelId="{8CB655F7-8F2F-46BB-BCA6-CE93AF7515C8}" srcId="{5BA3A383-E0B9-4D71-9069-EB44C78A107D}" destId="{E0304EB2-B9A1-4FDD-B1D4-7C93D385618F}" srcOrd="3" destOrd="0" parTransId="{CCD09FC5-7B15-4E0C-BD80-554BA125FA8E}" sibTransId="{559BA18C-0824-48A0-A380-E0AE51A19E75}"/>
    <dgm:cxn modelId="{FCB50D62-E578-48E2-AE94-C297233903A2}" srcId="{5BA3A383-E0B9-4D71-9069-EB44C78A107D}" destId="{9B4BE126-B26B-45D8-BAFB-E58CD2A5B359}" srcOrd="2" destOrd="0" parTransId="{4DEA4D91-363A-45C8-BD93-0EA5F7E24D1A}" sibTransId="{8EA49936-2C48-4121-8604-92044340B951}"/>
    <dgm:cxn modelId="{C8126CA8-9041-403C-9902-FE7669A6C3BE}" type="presOf" srcId="{8F564C48-F6EA-4CAA-A9A3-A05EAA53E02A}" destId="{16E670E7-4164-4993-9209-6004DDF04901}" srcOrd="1" destOrd="0" presId="urn:microsoft.com/office/officeart/2005/8/layout/radial5"/>
    <dgm:cxn modelId="{3061E43D-397C-4F1C-820D-D5B8ECD79323}" type="presOf" srcId="{4DEA4D91-363A-45C8-BD93-0EA5F7E24D1A}" destId="{D324F517-F74C-45B6-BA1C-DBD4A3719C36}" srcOrd="1" destOrd="0" presId="urn:microsoft.com/office/officeart/2005/8/layout/radial5"/>
    <dgm:cxn modelId="{15365856-1648-4937-BE6A-8633384638BF}" srcId="{5BA3A383-E0B9-4D71-9069-EB44C78A107D}" destId="{690C27F6-D305-4A3A-AA8C-95192C433EAB}" srcOrd="0" destOrd="0" parTransId="{ECF5150D-08EF-455F-B5CE-2F373CDCC5A6}" sibTransId="{8E995CCC-9520-4948-90BF-6FB7E13A8234}"/>
    <dgm:cxn modelId="{7D21FCF0-4C7F-49F8-B13E-24A724C16BEA}" type="presOf" srcId="{8F564C48-F6EA-4CAA-A9A3-A05EAA53E02A}" destId="{1CB606D6-A084-4B96-9C4D-071AD0B60571}" srcOrd="0" destOrd="0" presId="urn:microsoft.com/office/officeart/2005/8/layout/radial5"/>
    <dgm:cxn modelId="{F7C56794-0C65-480C-BD28-2B7293531A49}" type="presOf" srcId="{9B4BE126-B26B-45D8-BAFB-E58CD2A5B359}" destId="{EF5B53CE-8D7C-46D0-97AF-2FB515A9EFA5}" srcOrd="0" destOrd="0" presId="urn:microsoft.com/office/officeart/2005/8/layout/radial5"/>
    <dgm:cxn modelId="{716D387C-D81B-47CD-A033-90FC9D659E99}" type="presOf" srcId="{CCD09FC5-7B15-4E0C-BD80-554BA125FA8E}" destId="{C54FC1B0-F3EF-4871-AE8B-6FE9A20F26E6}" srcOrd="0" destOrd="0" presId="urn:microsoft.com/office/officeart/2005/8/layout/radial5"/>
    <dgm:cxn modelId="{25C2C4D9-8A82-4833-8125-382E5E64F8EE}" type="presOf" srcId="{15220B8D-8521-46F3-8B3F-4E406B8971C6}" destId="{DDD71E2C-536D-4E23-82CA-623EFF1ED367}" srcOrd="0" destOrd="0" presId="urn:microsoft.com/office/officeart/2005/8/layout/radial5"/>
    <dgm:cxn modelId="{808D8E36-66E9-4200-B791-1147C4748C5E}" type="presOf" srcId="{4F0F0862-336E-4137-B159-8154C7169AD2}" destId="{A4608890-00B8-4257-82EA-D7A8C556A590}" srcOrd="0" destOrd="0" presId="urn:microsoft.com/office/officeart/2005/8/layout/radial5"/>
    <dgm:cxn modelId="{CE15D6A8-C264-4630-96FD-D9D33DDA7DCB}" type="presOf" srcId="{E0304EB2-B9A1-4FDD-B1D4-7C93D385618F}" destId="{9407BAB2-4381-4C3F-8736-4C069FA4ECBD}" srcOrd="0" destOrd="0" presId="urn:microsoft.com/office/officeart/2005/8/layout/radial5"/>
    <dgm:cxn modelId="{01BF2BFD-98A1-4BB4-AE65-A95F56FF89A5}" type="presOf" srcId="{CCD09FC5-7B15-4E0C-BD80-554BA125FA8E}" destId="{159A55EA-8DD3-4BAD-822C-1B56590C33FE}" srcOrd="1" destOrd="0" presId="urn:microsoft.com/office/officeart/2005/8/layout/radial5"/>
    <dgm:cxn modelId="{77170D84-0491-4397-9D89-E7ED04D497B8}" type="presOf" srcId="{ECF5150D-08EF-455F-B5CE-2F373CDCC5A6}" destId="{FF88F263-AC06-4D88-B5E4-9D692EEC27D2}" srcOrd="1" destOrd="0" presId="urn:microsoft.com/office/officeart/2005/8/layout/radial5"/>
    <dgm:cxn modelId="{57F955A1-93B5-4ED5-A07C-D49F1052D460}" type="presOf" srcId="{5BA3A383-E0B9-4D71-9069-EB44C78A107D}" destId="{BB7BD1AE-4AD8-4DA8-9A52-80BB3E4DEDA8}" srcOrd="0" destOrd="0" presId="urn:microsoft.com/office/officeart/2005/8/layout/radial5"/>
    <dgm:cxn modelId="{9A590071-5C7D-4E3B-B785-B76353DC213B}" srcId="{5BA3A383-E0B9-4D71-9069-EB44C78A107D}" destId="{15220B8D-8521-46F3-8B3F-4E406B8971C6}" srcOrd="1" destOrd="0" parTransId="{8F564C48-F6EA-4CAA-A9A3-A05EAA53E02A}" sibTransId="{CF002549-F971-4DED-B410-29F0AAE3D61F}"/>
    <dgm:cxn modelId="{4B026328-C940-4F26-9D79-EC2189B18471}" type="presParOf" srcId="{A4608890-00B8-4257-82EA-D7A8C556A590}" destId="{BB7BD1AE-4AD8-4DA8-9A52-80BB3E4DEDA8}" srcOrd="0" destOrd="0" presId="urn:microsoft.com/office/officeart/2005/8/layout/radial5"/>
    <dgm:cxn modelId="{B8BEDC1A-A0DA-418B-B6F5-39D4FE6D842B}" type="presParOf" srcId="{A4608890-00B8-4257-82EA-D7A8C556A590}" destId="{F6FF789B-0D95-4133-AFC5-7A6A8F65A2A0}" srcOrd="1" destOrd="0" presId="urn:microsoft.com/office/officeart/2005/8/layout/radial5"/>
    <dgm:cxn modelId="{67897177-5BDC-42E7-A1BE-2DA117C71D31}" type="presParOf" srcId="{F6FF789B-0D95-4133-AFC5-7A6A8F65A2A0}" destId="{FF88F263-AC06-4D88-B5E4-9D692EEC27D2}" srcOrd="0" destOrd="0" presId="urn:microsoft.com/office/officeart/2005/8/layout/radial5"/>
    <dgm:cxn modelId="{376E4C81-60FE-4312-9235-7C747DFFA935}" type="presParOf" srcId="{A4608890-00B8-4257-82EA-D7A8C556A590}" destId="{9B09E2E0-B837-4ED8-8C35-27A77318EE34}" srcOrd="2" destOrd="0" presId="urn:microsoft.com/office/officeart/2005/8/layout/radial5"/>
    <dgm:cxn modelId="{5EA5365E-A2EC-4DF0-AD71-418F19A1B630}" type="presParOf" srcId="{A4608890-00B8-4257-82EA-D7A8C556A590}" destId="{1CB606D6-A084-4B96-9C4D-071AD0B60571}" srcOrd="3" destOrd="0" presId="urn:microsoft.com/office/officeart/2005/8/layout/radial5"/>
    <dgm:cxn modelId="{C3A7ECEE-1FC2-4BA3-9902-4C7EEEECD6E7}" type="presParOf" srcId="{1CB606D6-A084-4B96-9C4D-071AD0B60571}" destId="{16E670E7-4164-4993-9209-6004DDF04901}" srcOrd="0" destOrd="0" presId="urn:microsoft.com/office/officeart/2005/8/layout/radial5"/>
    <dgm:cxn modelId="{79EFBF7F-C2E5-4E63-AD93-A0556431F69E}" type="presParOf" srcId="{A4608890-00B8-4257-82EA-D7A8C556A590}" destId="{DDD71E2C-536D-4E23-82CA-623EFF1ED367}" srcOrd="4" destOrd="0" presId="urn:microsoft.com/office/officeart/2005/8/layout/radial5"/>
    <dgm:cxn modelId="{8C046F2C-F16E-4E6A-80A4-61A0F5F765A4}" type="presParOf" srcId="{A4608890-00B8-4257-82EA-D7A8C556A590}" destId="{E6847E97-0730-412A-A8CD-E3468451CF2F}" srcOrd="5" destOrd="0" presId="urn:microsoft.com/office/officeart/2005/8/layout/radial5"/>
    <dgm:cxn modelId="{035DEAA3-1A4E-4BE3-9545-BC9AF33C1CCD}" type="presParOf" srcId="{E6847E97-0730-412A-A8CD-E3468451CF2F}" destId="{D324F517-F74C-45B6-BA1C-DBD4A3719C36}" srcOrd="0" destOrd="0" presId="urn:microsoft.com/office/officeart/2005/8/layout/radial5"/>
    <dgm:cxn modelId="{71D84CA1-ADE5-4AEE-BE68-719FC62FC71C}" type="presParOf" srcId="{A4608890-00B8-4257-82EA-D7A8C556A590}" destId="{EF5B53CE-8D7C-46D0-97AF-2FB515A9EFA5}" srcOrd="6" destOrd="0" presId="urn:microsoft.com/office/officeart/2005/8/layout/radial5"/>
    <dgm:cxn modelId="{CE163706-2501-4013-B328-8B8234FFB538}" type="presParOf" srcId="{A4608890-00B8-4257-82EA-D7A8C556A590}" destId="{C54FC1B0-F3EF-4871-AE8B-6FE9A20F26E6}" srcOrd="7" destOrd="0" presId="urn:microsoft.com/office/officeart/2005/8/layout/radial5"/>
    <dgm:cxn modelId="{8C1C4FC1-0441-40CD-A945-BD50DBB0F4F2}" type="presParOf" srcId="{C54FC1B0-F3EF-4871-AE8B-6FE9A20F26E6}" destId="{159A55EA-8DD3-4BAD-822C-1B56590C33FE}" srcOrd="0" destOrd="0" presId="urn:microsoft.com/office/officeart/2005/8/layout/radial5"/>
    <dgm:cxn modelId="{D2EDE390-A2FC-479A-85AB-E352418ED970}" type="presParOf" srcId="{A4608890-00B8-4257-82EA-D7A8C556A590}" destId="{9407BAB2-4381-4C3F-8736-4C069FA4ECBD}" srcOrd="8" destOrd="0" presId="urn:microsoft.com/office/officeart/2005/8/layout/radial5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5FBAF2-E418-4B4A-B2DF-98CBA6474898}" type="datetimeFigureOut">
              <a:rPr lang="ru-RU" smtClean="0"/>
              <a:pPr/>
              <a:t>28.01.2017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BB036A-726A-4543-94C8-2DFFDA1E014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DEC7A-E299-4332-8665-BE0A38CE1098}" type="datetimeFigureOut">
              <a:rPr lang="ru-RU" smtClean="0"/>
              <a:pPr/>
              <a:t>28.01.2017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CDA0B-71D9-438C-87ED-65A6447CA6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DEC7A-E299-4332-8665-BE0A38CE1098}" type="datetimeFigureOut">
              <a:rPr lang="ru-RU" smtClean="0"/>
              <a:pPr/>
              <a:t>28.01.2017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CDA0B-71D9-438C-87ED-65A6447CA6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DEC7A-E299-4332-8665-BE0A38CE1098}" type="datetimeFigureOut">
              <a:rPr lang="ru-RU" smtClean="0"/>
              <a:pPr/>
              <a:t>28.01.2017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CDA0B-71D9-438C-87ED-65A6447CA6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DEC7A-E299-4332-8665-BE0A38CE1098}" type="datetimeFigureOut">
              <a:rPr lang="ru-RU" smtClean="0"/>
              <a:pPr/>
              <a:t>28.01.2017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CDA0B-71D9-438C-87ED-65A6447CA6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DEC7A-E299-4332-8665-BE0A38CE1098}" type="datetimeFigureOut">
              <a:rPr lang="ru-RU" smtClean="0"/>
              <a:pPr/>
              <a:t>28.01.2017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CDA0B-71D9-438C-87ED-65A6447CA6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DEC7A-E299-4332-8665-BE0A38CE1098}" type="datetimeFigureOut">
              <a:rPr lang="ru-RU" smtClean="0"/>
              <a:pPr/>
              <a:t>28.01.2017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CDA0B-71D9-438C-87ED-65A6447CA6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DEC7A-E299-4332-8665-BE0A38CE1098}" type="datetimeFigureOut">
              <a:rPr lang="ru-RU" smtClean="0"/>
              <a:pPr/>
              <a:t>28.01.2017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CDA0B-71D9-438C-87ED-65A6447CA6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DEC7A-E299-4332-8665-BE0A38CE1098}" type="datetimeFigureOut">
              <a:rPr lang="ru-RU" smtClean="0"/>
              <a:pPr/>
              <a:t>28.01.2017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CDA0B-71D9-438C-87ED-65A6447CA6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DEC7A-E299-4332-8665-BE0A38CE1098}" type="datetimeFigureOut">
              <a:rPr lang="ru-RU" smtClean="0"/>
              <a:pPr/>
              <a:t>28.01.2017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CDA0B-71D9-438C-87ED-65A6447CA6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DEC7A-E299-4332-8665-BE0A38CE1098}" type="datetimeFigureOut">
              <a:rPr lang="ru-RU" smtClean="0"/>
              <a:pPr/>
              <a:t>28.01.2017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CDA0B-71D9-438C-87ED-65A6447CA6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DEC7A-E299-4332-8665-BE0A38CE1098}" type="datetimeFigureOut">
              <a:rPr lang="ru-RU" smtClean="0"/>
              <a:pPr/>
              <a:t>28.01.2017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CDA0B-71D9-438C-87ED-65A6447CA6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1DEC7A-E299-4332-8665-BE0A38CE1098}" type="datetimeFigureOut">
              <a:rPr lang="ru-RU" smtClean="0"/>
              <a:pPr/>
              <a:t>28.01.2017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2CDA0B-71D9-438C-87ED-65A6447CA6A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1.xml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openxmlformats.org/officeDocument/2006/relationships/image" Target="../media/image4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3" Type="http://schemas.openxmlformats.org/officeDocument/2006/relationships/diagramData" Target="../diagrams/data2.xml"/><Relationship Id="rId7" Type="http://schemas.openxmlformats.org/officeDocument/2006/relationships/image" Target="../media/image5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2.gif"/><Relationship Id="rId7" Type="http://schemas.openxmlformats.org/officeDocument/2006/relationships/image" Target="../media/image2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diagramData" Target="../diagrams/data4.xml"/><Relationship Id="rId7" Type="http://schemas.openxmlformats.org/officeDocument/2006/relationships/image" Target="../media/image2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81701m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00166" y="714357"/>
            <a:ext cx="6958034" cy="2071702"/>
          </a:xfrm>
        </p:spPr>
        <p:txBody>
          <a:bodyPr>
            <a:normAutofit/>
          </a:bodyPr>
          <a:lstStyle/>
          <a:p>
            <a:r>
              <a:rPr lang="ru-RU" sz="31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ДУХОВНО-НРАВСТВЕННОЕ </a:t>
            </a:r>
            <a:br>
              <a:rPr lang="ru-RU" sz="31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ВОСПИТАНИЕ ДОШКОЛЬНИКА</a:t>
            </a:r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71604" y="4714884"/>
            <a:ext cx="7072362" cy="178595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000232" y="5286389"/>
            <a:ext cx="650085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Детство – время развития всех сил человека, как душевных, так и телесных, приобретение знаний об окружающем мире, образование нравственных навыков и привычек. В дошкольном возрасте происходит активное накопление нравственного опыта и обращения к духовной жизни.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img-thin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57620" y="3143248"/>
            <a:ext cx="514344" cy="51434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20160304_085911.jpg"/>
          <p:cNvPicPr>
            <a:picLocks noChangeAspect="1"/>
          </p:cNvPicPr>
          <p:nvPr/>
        </p:nvPicPr>
        <p:blipFill>
          <a:blip r:embed="rId4" cstate="print"/>
          <a:srcRect l="11392" r="8861"/>
          <a:stretch>
            <a:fillRect/>
          </a:stretch>
        </p:blipFill>
        <p:spPr>
          <a:xfrm>
            <a:off x="3428992" y="2357430"/>
            <a:ext cx="2714644" cy="204243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81701m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28728" y="428605"/>
            <a:ext cx="7029472" cy="714379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Ожидаемые результаты – ребёнок выпускник: </a:t>
            </a:r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14480" y="1571612"/>
            <a:ext cx="6858048" cy="4572032"/>
          </a:xfrm>
        </p:spPr>
        <p:txBody>
          <a:bodyPr>
            <a:normAutofit/>
          </a:bodyPr>
          <a:lstStyle/>
          <a:p>
            <a:pPr algn="l">
              <a:buFont typeface="Arial" pitchFamily="34" charset="0"/>
              <a:buChar char="•"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Знает и уважает основные </a:t>
            </a:r>
            <a:r>
              <a:rPr lang="ru-RU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социоформирующие</a:t>
            </a:r>
            <a:r>
              <a:rPr lang="ru-RU" sz="14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отечественные народные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традиции, любит Родину, родную землю, родной дом, ближних, уважает старших;</a:t>
            </a:r>
          </a:p>
          <a:p>
            <a:pPr algn="l">
              <a:buFont typeface="Arial" pitchFamily="34" charset="0"/>
              <a:buChar char="•"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Уважает труд других людей, сознательно выполняет свои обязанности; </a:t>
            </a:r>
          </a:p>
          <a:p>
            <a:pPr algn="l">
              <a:buFont typeface="Arial" pitchFamily="34" charset="0"/>
              <a:buChar char="•"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Хранит тысячелетние традиции защитников нашей Родины, чувствует ответственность за жизнь своих близких и своё Отечество;</a:t>
            </a:r>
          </a:p>
          <a:p>
            <a:pPr algn="l">
              <a:buFont typeface="Arial" pitchFamily="34" charset="0"/>
              <a:buChar char="•"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Рассматривает своё и чужое поведение с традиционной для России христианской нравственной точки зрения; </a:t>
            </a:r>
          </a:p>
          <a:p>
            <a:pPr algn="l">
              <a:buFont typeface="Arial" pitchFamily="34" charset="0"/>
              <a:buChar char="•"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Знает и применяет на практике общепринятые нормы и правила поведения; </a:t>
            </a:r>
          </a:p>
          <a:p>
            <a:pPr algn="l">
              <a:buFont typeface="Arial" pitchFamily="34" charset="0"/>
              <a:buChar char="•"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Проявляет доброжелательное отношение к окружающим людям, живой природе, культуре, литературе, искусству; </a:t>
            </a:r>
          </a:p>
          <a:p>
            <a:pPr algn="l">
              <a:buFont typeface="Arial" pitchFamily="34" charset="0"/>
              <a:buChar char="•"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Владеет соответствующими возрасту коммуникативными навыками и умениями;</a:t>
            </a:r>
          </a:p>
          <a:p>
            <a:pPr algn="l">
              <a:buFont typeface="Arial" pitchFamily="34" charset="0"/>
              <a:buChar char="•"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Воспринимает красоту родного языка, стремится избегать слов и выражений, засоряющих родную речь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Рисунок 10" descr="1403234751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4546" y="4857760"/>
            <a:ext cx="5286412" cy="150662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81701m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71670" y="285729"/>
            <a:ext cx="6386530" cy="1000131"/>
          </a:xfrm>
        </p:spPr>
        <p:txBody>
          <a:bodyPr>
            <a:noAutofit/>
          </a:bodyPr>
          <a:lstStyle/>
          <a:p>
            <a:r>
              <a:rPr lang="ru-RU" sz="2400" dirty="0" smtClean="0">
                <a:ln>
                  <a:solidFill>
                    <a:srgbClr val="FFC000"/>
                  </a:solidFill>
                </a:ln>
                <a:solidFill>
                  <a:schemeClr val="accent5">
                    <a:lumMod val="50000"/>
                  </a:schemeClr>
                </a:solidFill>
              </a:rPr>
              <a:t>МОНИТОРИНГ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5286388"/>
            <a:ext cx="6400800" cy="128588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8" name="Рисунок 7" descr="р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596" y="214290"/>
            <a:ext cx="2071702" cy="194653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 descr="19abaf36a912419203f19960c03fffb9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72396" y="214290"/>
            <a:ext cx="928694" cy="1369755"/>
          </a:xfrm>
          <a:prstGeom prst="rect">
            <a:avLst/>
          </a:prstGeom>
        </p:spPr>
      </p:pic>
      <p:graphicFrame>
        <p:nvGraphicFramePr>
          <p:cNvPr id="11" name="Диаграмма 10"/>
          <p:cNvGraphicFramePr/>
          <p:nvPr/>
        </p:nvGraphicFramePr>
        <p:xfrm>
          <a:off x="2071670" y="1397000"/>
          <a:ext cx="6572296" cy="36036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0" y="5143512"/>
          <a:ext cx="7929585" cy="1767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39290"/>
                <a:gridCol w="1658011"/>
                <a:gridCol w="1658011"/>
                <a:gridCol w="1874273"/>
              </a:tblGrid>
              <a:tr h="321471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Вопросы высокого уровня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         72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         81,4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          99,5</a:t>
                      </a:r>
                      <a:endParaRPr lang="ru-RU" dirty="0"/>
                    </a:p>
                  </a:txBody>
                  <a:tcPr/>
                </a:tc>
              </a:tr>
              <a:tr h="321471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Аргументированные ответы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         70,1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         79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          97,8</a:t>
                      </a:r>
                      <a:endParaRPr lang="ru-RU" dirty="0"/>
                    </a:p>
                  </a:txBody>
                  <a:tcPr/>
                </a:tc>
              </a:tr>
              <a:tr h="321471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Ответы познавательного характера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         65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         74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          98,3</a:t>
                      </a:r>
                      <a:endParaRPr lang="ru-RU" dirty="0"/>
                    </a:p>
                  </a:txBody>
                  <a:tcPr/>
                </a:tc>
              </a:tr>
              <a:tr h="321471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Интерес к содержанию деятельности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          62,2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         68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           98,9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81701m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43042" y="571481"/>
            <a:ext cx="6815158" cy="1071570"/>
          </a:xfrm>
        </p:spPr>
        <p:txBody>
          <a:bodyPr>
            <a:normAutofit/>
          </a:bodyPr>
          <a:lstStyle/>
          <a:p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Цели духовно-нравственного воспитания дошкольника:</a:t>
            </a:r>
            <a:endParaRPr lang="ru-RU" sz="24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072330" y="4929198"/>
            <a:ext cx="1643074" cy="857256"/>
          </a:xfrm>
        </p:spPr>
        <p:txBody>
          <a:bodyPr>
            <a:normAutofit/>
          </a:bodyPr>
          <a:lstStyle/>
          <a:p>
            <a:pPr algn="l">
              <a:buFont typeface="Arial" pitchFamily="34" charset="0"/>
              <a:buChar char="•"/>
            </a:pP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143108" y="571480"/>
            <a:ext cx="6072230" cy="1000132"/>
          </a:xfrm>
          <a:prstGeom prst="roundRect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6" name="Схема 5"/>
          <p:cNvGraphicFramePr/>
          <p:nvPr/>
        </p:nvGraphicFramePr>
        <p:xfrm>
          <a:off x="2143108" y="1857364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" name="Рисунок 7" descr="1403234751.gi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00430" y="5429264"/>
            <a:ext cx="3929090" cy="11197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81701m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428860" y="357167"/>
            <a:ext cx="3714776" cy="1143008"/>
          </a:xfrm>
        </p:spPr>
        <p:txBody>
          <a:bodyPr>
            <a:normAutofit/>
          </a:bodyPr>
          <a:lstStyle/>
          <a:p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ЗАДАЧИ</a:t>
            </a:r>
            <a:endParaRPr lang="ru-RU" sz="24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00958" y="4857760"/>
            <a:ext cx="357190" cy="781040"/>
          </a:xfrm>
        </p:spPr>
        <p:txBody>
          <a:bodyPr>
            <a:noAutofit/>
          </a:bodyPr>
          <a:lstStyle/>
          <a:p>
            <a:pPr algn="l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786182" y="642918"/>
            <a:ext cx="2000264" cy="57150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noFill/>
            </a:endParaRPr>
          </a:p>
        </p:txBody>
      </p:sp>
      <p:graphicFrame>
        <p:nvGraphicFramePr>
          <p:cNvPr id="7" name="Схема 6"/>
          <p:cNvGraphicFramePr/>
          <p:nvPr/>
        </p:nvGraphicFramePr>
        <p:xfrm>
          <a:off x="1643042" y="1500174"/>
          <a:ext cx="6762776" cy="51038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" name="Рисунок 7" descr="1198944i1r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2503493">
            <a:off x="7051762" y="548382"/>
            <a:ext cx="2244578" cy="1143008"/>
          </a:xfrm>
          <a:prstGeom prst="rect">
            <a:avLst/>
          </a:prstGeom>
        </p:spPr>
      </p:pic>
      <p:pic>
        <p:nvPicPr>
          <p:cNvPr id="9" name="Рисунок 8" descr="1198944i1r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 rot="18934741" flipH="1">
            <a:off x="1370510" y="377152"/>
            <a:ext cx="1964047" cy="11707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81701m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28728" y="357167"/>
            <a:ext cx="1928826" cy="928693"/>
          </a:xfrm>
        </p:spPr>
        <p:txBody>
          <a:bodyPr>
            <a:noAutofit/>
          </a:bodyPr>
          <a:lstStyle/>
          <a:p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Формы работы</a:t>
            </a:r>
            <a:endParaRPr lang="ru-RU" sz="24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9" name="Схема 8"/>
          <p:cNvGraphicFramePr/>
          <p:nvPr/>
        </p:nvGraphicFramePr>
        <p:xfrm>
          <a:off x="1524000" y="1397000"/>
          <a:ext cx="6548462" cy="39608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Рисунок 6" descr="83420604.jpg"/>
          <p:cNvPicPr>
            <a:picLocks noChangeAspect="1"/>
          </p:cNvPicPr>
          <p:nvPr/>
        </p:nvPicPr>
        <p:blipFill>
          <a:blip r:embed="rId7" cstate="print"/>
          <a:srcRect r="15100" b="5208"/>
          <a:stretch>
            <a:fillRect/>
          </a:stretch>
        </p:blipFill>
        <p:spPr>
          <a:xfrm>
            <a:off x="6858016" y="5143512"/>
            <a:ext cx="1643074" cy="14293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81701m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Рисунок 17" descr="IMG-20160504-WA0010.jpg"/>
          <p:cNvPicPr>
            <a:picLocks noChangeAspect="1"/>
          </p:cNvPicPr>
          <p:nvPr/>
        </p:nvPicPr>
        <p:blipFill>
          <a:blip r:embed="rId3" cstate="print"/>
          <a:srcRect t="5833" b="12499"/>
          <a:stretch>
            <a:fillRect/>
          </a:stretch>
        </p:blipFill>
        <p:spPr>
          <a:xfrm>
            <a:off x="4643438" y="1857364"/>
            <a:ext cx="1469571" cy="200026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tx2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85918" y="142853"/>
            <a:ext cx="6672282" cy="1714511"/>
          </a:xfrm>
        </p:spPr>
        <p:txBody>
          <a:bodyPr>
            <a:no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Особенностью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работы по формированию духовно- нравственного отношения к культурному наследию и чувства сопричастности ему является приобщение детей к кубанской культуре и быту. Кубанское искусство входит в жизнь современного ребёнка вместе с народной песней, стихами, рассказами. Педагоги нашей группы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помогают детям получить представление о разных видах народного искусства и пережить отношение к ним в продуктивной, игровой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деятельности.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4" name="Рисунок 13" descr="IMG_1110.JPG"/>
          <p:cNvPicPr>
            <a:picLocks noChangeAspect="1"/>
          </p:cNvPicPr>
          <p:nvPr/>
        </p:nvPicPr>
        <p:blipFill>
          <a:blip r:embed="rId4" cstate="print"/>
          <a:srcRect l="43750" t="27083" r="20312" b="7291"/>
          <a:stretch>
            <a:fillRect/>
          </a:stretch>
        </p:blipFill>
        <p:spPr>
          <a:xfrm>
            <a:off x="6786579" y="1857364"/>
            <a:ext cx="1714512" cy="234813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Рисунок 10" descr="DSC03496.JPG"/>
          <p:cNvPicPr>
            <a:picLocks noChangeAspect="1"/>
          </p:cNvPicPr>
          <p:nvPr/>
        </p:nvPicPr>
        <p:blipFill>
          <a:blip r:embed="rId5" cstate="print"/>
          <a:srcRect l="6250"/>
          <a:stretch>
            <a:fillRect/>
          </a:stretch>
        </p:blipFill>
        <p:spPr>
          <a:xfrm>
            <a:off x="5643570" y="4643446"/>
            <a:ext cx="2357422" cy="188593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 descr="DSC03573.JPG"/>
          <p:cNvPicPr>
            <a:picLocks noChangeAspect="1"/>
          </p:cNvPicPr>
          <p:nvPr/>
        </p:nvPicPr>
        <p:blipFill>
          <a:blip r:embed="rId6" cstate="print"/>
          <a:srcRect t="11458"/>
          <a:stretch>
            <a:fillRect/>
          </a:stretch>
        </p:blipFill>
        <p:spPr>
          <a:xfrm>
            <a:off x="1500166" y="2071678"/>
            <a:ext cx="2566697" cy="170445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Рисунок 11" descr="fc1b0232b59f1f4e00400899e51b24eb.jpg"/>
          <p:cNvPicPr>
            <a:picLocks noChangeAspect="1"/>
          </p:cNvPicPr>
          <p:nvPr/>
        </p:nvPicPr>
        <p:blipFill>
          <a:blip r:embed="rId7"/>
          <a:srcRect l="34375"/>
          <a:stretch>
            <a:fillRect/>
          </a:stretch>
        </p:blipFill>
        <p:spPr>
          <a:xfrm>
            <a:off x="2500298" y="4214818"/>
            <a:ext cx="2357454" cy="239487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81701m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1" name="Рисунок 10" descr="IMG_129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6200000">
            <a:off x="4679157" y="1678769"/>
            <a:ext cx="3143272" cy="235745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tx2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71604" y="1"/>
            <a:ext cx="6886596" cy="1428736"/>
          </a:xfrm>
        </p:spPr>
        <p:txBody>
          <a:bodyPr>
            <a:norm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Знакомство ребёнка с народным искусством развивает у него вкус и бережное отношение к материальным ценностям, созданным предшествующими поколениями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" name="Рисунок 7" descr="IMG-20160414-WA000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0" y="3571876"/>
            <a:ext cx="1571636" cy="2619393"/>
          </a:xfrm>
          <a:prstGeom prst="rect">
            <a:avLst/>
          </a:prstGeom>
          <a:ln w="190500" cap="sq">
            <a:solidFill>
              <a:schemeClr val="accent1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" name="Рисунок 9" descr="IMG-20160414-WA0003.jpg"/>
          <p:cNvPicPr>
            <a:picLocks noChangeAspect="1"/>
          </p:cNvPicPr>
          <p:nvPr/>
        </p:nvPicPr>
        <p:blipFill>
          <a:blip r:embed="rId5" cstate="print"/>
          <a:srcRect t="20513"/>
          <a:stretch>
            <a:fillRect/>
          </a:stretch>
        </p:blipFill>
        <p:spPr>
          <a:xfrm>
            <a:off x="2500298" y="1285860"/>
            <a:ext cx="1714512" cy="2271362"/>
          </a:xfrm>
          <a:prstGeom prst="rect">
            <a:avLst/>
          </a:prstGeom>
          <a:ln w="190500" cap="sq">
            <a:solidFill>
              <a:schemeClr val="accent1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2" name="Рисунок 11" descr="DSC03498.JPG"/>
          <p:cNvPicPr>
            <a:picLocks noChangeAspect="1"/>
          </p:cNvPicPr>
          <p:nvPr/>
        </p:nvPicPr>
        <p:blipFill>
          <a:blip r:embed="rId6" cstate="print"/>
          <a:srcRect l="5769" r="7692"/>
          <a:stretch>
            <a:fillRect/>
          </a:stretch>
        </p:blipFill>
        <p:spPr>
          <a:xfrm>
            <a:off x="1571604" y="4071942"/>
            <a:ext cx="2555282" cy="221457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Рисунок 12" descr="DSC03500.JPG"/>
          <p:cNvPicPr>
            <a:picLocks noChangeAspect="1"/>
          </p:cNvPicPr>
          <p:nvPr/>
        </p:nvPicPr>
        <p:blipFill>
          <a:blip r:embed="rId7" cstate="print"/>
          <a:srcRect r="6548"/>
          <a:stretch>
            <a:fillRect/>
          </a:stretch>
        </p:blipFill>
        <p:spPr>
          <a:xfrm rot="5400000">
            <a:off x="6229295" y="3914845"/>
            <a:ext cx="2750337" cy="220727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81701m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43042" y="285729"/>
            <a:ext cx="6815158" cy="1714511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Оптимальным для духовно-нравственного воспитания в детском саду является проведение  праздников.</a:t>
            </a:r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Рисунок 5" descr="IMG_1095.JPG"/>
          <p:cNvPicPr>
            <a:picLocks noChangeAspect="1"/>
          </p:cNvPicPr>
          <p:nvPr/>
        </p:nvPicPr>
        <p:blipFill>
          <a:blip r:embed="rId3" cstate="print"/>
          <a:srcRect r="19148"/>
          <a:stretch>
            <a:fillRect/>
          </a:stretch>
        </p:blipFill>
        <p:spPr>
          <a:xfrm>
            <a:off x="1571604" y="1571612"/>
            <a:ext cx="2714644" cy="2518166"/>
          </a:xfrm>
          <a:prstGeom prst="roundRect">
            <a:avLst>
              <a:gd name="adj" fmla="val 11111"/>
            </a:avLst>
          </a:prstGeom>
          <a:ln w="190500" cap="rnd">
            <a:solidFill>
              <a:srgbClr val="FFC000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15" name="Рисунок 14" descr="IMG_029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28794" y="4357694"/>
            <a:ext cx="2857520" cy="2143140"/>
          </a:xfrm>
          <a:prstGeom prst="roundRect">
            <a:avLst>
              <a:gd name="adj" fmla="val 11111"/>
            </a:avLst>
          </a:prstGeom>
          <a:ln w="190500" cap="rnd">
            <a:solidFill>
              <a:srgbClr val="FFC000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13" name="Рисунок 12" descr="IMG_1103.JPG"/>
          <p:cNvPicPr>
            <a:picLocks noChangeAspect="1"/>
          </p:cNvPicPr>
          <p:nvPr/>
        </p:nvPicPr>
        <p:blipFill>
          <a:blip r:embed="rId5" cstate="print"/>
          <a:srcRect l="17187" t="25000" r="22656" b="4166"/>
          <a:stretch>
            <a:fillRect/>
          </a:stretch>
        </p:blipFill>
        <p:spPr>
          <a:xfrm>
            <a:off x="5214942" y="4143380"/>
            <a:ext cx="2750363" cy="2428892"/>
          </a:xfrm>
          <a:prstGeom prst="roundRect">
            <a:avLst>
              <a:gd name="adj" fmla="val 11111"/>
            </a:avLst>
          </a:prstGeom>
          <a:ln w="190500" cap="rnd">
            <a:solidFill>
              <a:srgbClr val="FFC000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9" name="Рисунок 8" descr="IMG_1516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857884" y="1571612"/>
            <a:ext cx="3000364" cy="2250273"/>
          </a:xfrm>
          <a:prstGeom prst="roundRect">
            <a:avLst>
              <a:gd name="adj" fmla="val 11111"/>
            </a:avLst>
          </a:prstGeom>
          <a:ln w="190500" cap="rnd">
            <a:solidFill>
              <a:srgbClr val="FFC000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81701m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</p:pic>
      <p:pic>
        <p:nvPicPr>
          <p:cNvPr id="13" name="Рисунок 12" descr="1428321976-19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3438" y="1071546"/>
            <a:ext cx="1169778" cy="1725281"/>
          </a:xfrm>
          <a:prstGeom prst="ellipse">
            <a:avLst/>
          </a:prstGeom>
          <a:ln w="63500" cap="rnd">
            <a:solidFill>
              <a:srgbClr val="FFFF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71736" y="1"/>
            <a:ext cx="5000660" cy="1214421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24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4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24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л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ь</a:t>
            </a: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24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ы</a:t>
            </a:r>
            <a:r>
              <a:rPr lang="ru-RU" sz="24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24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л</a:t>
            </a:r>
            <a:r>
              <a:rPr lang="ru-RU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sz="2400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24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4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24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endParaRPr lang="ru-RU" sz="2400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 descr="DSC0347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00166" y="857232"/>
            <a:ext cx="3071834" cy="2303875"/>
          </a:xfrm>
          <a:prstGeom prst="ellipse">
            <a:avLst/>
          </a:prstGeom>
          <a:ln w="63500" cap="rnd">
            <a:solidFill>
              <a:srgbClr val="FFC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Рисунок 5" descr="DSC0346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00760" y="4429132"/>
            <a:ext cx="2928958" cy="2196719"/>
          </a:xfrm>
          <a:prstGeom prst="ellipse">
            <a:avLst/>
          </a:prstGeom>
          <a:ln w="63500" cap="rnd">
            <a:solidFill>
              <a:srgbClr val="FFC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" name="Рисунок 9" descr="00 061.jpg"/>
          <p:cNvPicPr>
            <a:picLocks noChangeAspect="1"/>
          </p:cNvPicPr>
          <p:nvPr/>
        </p:nvPicPr>
        <p:blipFill>
          <a:blip r:embed="rId6"/>
          <a:srcRect t="6250" b="9375"/>
          <a:stretch>
            <a:fillRect/>
          </a:stretch>
        </p:blipFill>
        <p:spPr>
          <a:xfrm>
            <a:off x="1643042" y="3500438"/>
            <a:ext cx="2184400" cy="3071834"/>
          </a:xfrm>
          <a:prstGeom prst="ellipse">
            <a:avLst/>
          </a:prstGeom>
          <a:ln w="63500" cap="rnd">
            <a:solidFill>
              <a:srgbClr val="FF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2" name="Рисунок 11" descr="00 058.jpg"/>
          <p:cNvPicPr>
            <a:picLocks noChangeAspect="1"/>
          </p:cNvPicPr>
          <p:nvPr/>
        </p:nvPicPr>
        <p:blipFill>
          <a:blip r:embed="rId7"/>
          <a:srcRect t="11215" b="8878"/>
          <a:stretch>
            <a:fillRect/>
          </a:stretch>
        </p:blipFill>
        <p:spPr>
          <a:xfrm>
            <a:off x="3929058" y="2928934"/>
            <a:ext cx="2071702" cy="2759055"/>
          </a:xfrm>
          <a:prstGeom prst="ellipse">
            <a:avLst/>
          </a:prstGeom>
          <a:ln w="190500" cap="rnd">
            <a:solidFill>
              <a:schemeClr val="accent1">
                <a:lumMod val="60000"/>
                <a:lumOff val="40000"/>
              </a:schemeClr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4" name="Рисунок 13" descr="IMG_1456.JPG"/>
          <p:cNvPicPr>
            <a:picLocks noChangeAspect="1"/>
          </p:cNvPicPr>
          <p:nvPr/>
        </p:nvPicPr>
        <p:blipFill>
          <a:blip r:embed="rId8" cstate="print"/>
          <a:srcRect r="20305"/>
          <a:stretch>
            <a:fillRect/>
          </a:stretch>
        </p:blipFill>
        <p:spPr>
          <a:xfrm rot="187111">
            <a:off x="5857884" y="928670"/>
            <a:ext cx="3071834" cy="2419666"/>
          </a:xfrm>
          <a:prstGeom prst="ellipse">
            <a:avLst/>
          </a:prstGeom>
          <a:ln w="63500" cap="rnd">
            <a:solidFill>
              <a:srgbClr val="C0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81701m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71670" y="285729"/>
            <a:ext cx="6386530" cy="1000131"/>
          </a:xfrm>
        </p:spPr>
        <p:txBody>
          <a:bodyPr>
            <a:noAutofit/>
          </a:bodyPr>
          <a:lstStyle/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9" name="Схема 8"/>
          <p:cNvGraphicFramePr/>
          <p:nvPr/>
        </p:nvGraphicFramePr>
        <p:xfrm>
          <a:off x="1071538" y="1142984"/>
          <a:ext cx="7834346" cy="54610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" name="Рисунок 7" descr="р5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00166" y="714356"/>
            <a:ext cx="2071702" cy="194653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 descr="19abaf36a912419203f19960c03fffb9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072330" y="1428736"/>
            <a:ext cx="928694" cy="13697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748</TotalTime>
  <Words>547</Words>
  <Application>Microsoft Office PowerPoint</Application>
  <PresentationFormat>Экран (4:3)</PresentationFormat>
  <Paragraphs>71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ДУХОВНО-НРАВСТВЕННОЕ  ВОСПИТАНИЕ ДОШКОЛЬНИКА </vt:lpstr>
      <vt:lpstr>Цели духовно-нравственного воспитания дошкольника:</vt:lpstr>
      <vt:lpstr>             ЗАДАЧИ</vt:lpstr>
      <vt:lpstr>Формы работы</vt:lpstr>
      <vt:lpstr>Особенностью работы по формированию духовно- нравственного отношения к культурному наследию и чувства сопричастности ему является приобщение детей к кубанской культуре и быту. Кубанское искусство входит в жизнь современного ребёнка вместе с народной песней, стихами, рассказами. Педагоги нашей группы  помогают детям получить представление о разных видах народного искусства и пережить отношение к ним в продуктивной, игровой деятельности.</vt:lpstr>
      <vt:lpstr>Знакомство ребёнка с народным искусством развивает у него вкус и бережное отношение к материальным ценностям, созданным предшествующими поколениями.</vt:lpstr>
      <vt:lpstr>Оптимальным для духовно-нравственного воспитания в детском саду является проведение  праздников.</vt:lpstr>
      <vt:lpstr>Пасхальный калейдоскоп</vt:lpstr>
      <vt:lpstr>Слайд 9</vt:lpstr>
      <vt:lpstr>Ожидаемые результаты – ребёнок выпускник: </vt:lpstr>
      <vt:lpstr>МОНИТОРИНГ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777</dc:creator>
  <cp:lastModifiedBy>777</cp:lastModifiedBy>
  <cp:revision>110</cp:revision>
  <dcterms:created xsi:type="dcterms:W3CDTF">2016-04-29T17:40:54Z</dcterms:created>
  <dcterms:modified xsi:type="dcterms:W3CDTF">2017-01-28T14:31:39Z</dcterms:modified>
</cp:coreProperties>
</file>