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3EC8-269F-4336-A4DA-F5C346ED623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DF8D-51C6-4E23-A9D5-5724D85A0C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5400" b="1" dirty="0" smtClean="0"/>
          </a:p>
          <a:p>
            <a:endParaRPr lang="ru-RU" sz="5400" b="1" dirty="0"/>
          </a:p>
          <a:p>
            <a:endParaRPr lang="ru-RU" sz="5400" b="1" dirty="0" smtClean="0"/>
          </a:p>
          <a:p>
            <a:r>
              <a:rPr lang="ru-RU" sz="5400" b="1" smtClean="0"/>
              <a:t>Детям</a:t>
            </a:r>
            <a:r>
              <a:rPr lang="ru-RU" sz="5400" b="1" dirty="0"/>
              <a:t>, пережившим ту войну,</a:t>
            </a:r>
            <a:endParaRPr lang="ru-RU" sz="5400" dirty="0"/>
          </a:p>
          <a:p>
            <a:r>
              <a:rPr lang="ru-RU" sz="5400" b="1" dirty="0"/>
              <a:t>Поклониться нужно до земли!</a:t>
            </a:r>
            <a:endParaRPr lang="ru-RU" sz="5400" dirty="0"/>
          </a:p>
          <a:p>
            <a:r>
              <a:rPr lang="ru-RU" sz="5400" b="1" dirty="0"/>
              <a:t>В поле, в оккупации, в плену,</a:t>
            </a:r>
            <a:endParaRPr lang="ru-RU" sz="5400" dirty="0"/>
          </a:p>
          <a:p>
            <a:r>
              <a:rPr lang="ru-RU" sz="5400" b="1" dirty="0"/>
              <a:t>Продержались, выжили, смогли!</a:t>
            </a:r>
            <a:endParaRPr lang="ru-RU" sz="5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 smtClean="0"/>
              <a:t>Дети войны.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Дюкина</a:t>
            </a:r>
            <a:r>
              <a:rPr lang="ru-RU" dirty="0" smtClean="0"/>
              <a:t> Пелагия Григорьевна.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Дети войны. Дюкина Пелагия Григорьевна.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войны. Дюкина Пелагия Григорьевна.</dc:title>
  <dc:creator>User</dc:creator>
  <cp:lastModifiedBy>User</cp:lastModifiedBy>
  <cp:revision>1</cp:revision>
  <dcterms:created xsi:type="dcterms:W3CDTF">2016-03-20T14:35:50Z</dcterms:created>
  <dcterms:modified xsi:type="dcterms:W3CDTF">2016-03-20T14:40:00Z</dcterms:modified>
</cp:coreProperties>
</file>