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61130-WA01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028950"/>
          </a:xfrm>
        </p:spPr>
      </p:pic>
      <p:pic>
        <p:nvPicPr>
          <p:cNvPr id="6" name="Содержимое 5" descr="IMG-20161130-WA01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028950"/>
          </a:xfrm>
        </p:spPr>
      </p:pic>
      <p:pic>
        <p:nvPicPr>
          <p:cNvPr id="7" name="Рисунок 6" descr="IMG-20161130-WA0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996952"/>
            <a:ext cx="4572000" cy="3861048"/>
          </a:xfrm>
          <a:prstGeom prst="rect">
            <a:avLst/>
          </a:prstGeom>
        </p:spPr>
      </p:pic>
      <p:pic>
        <p:nvPicPr>
          <p:cNvPr id="8" name="Рисунок 7" descr="IMG-20161130-WA0110.jpg"/>
          <p:cNvPicPr>
            <a:picLocks noChangeAspect="1"/>
          </p:cNvPicPr>
          <p:nvPr/>
        </p:nvPicPr>
        <p:blipFill>
          <a:blip r:embed="rId5" cstate="print"/>
          <a:srcRect t="10985"/>
          <a:stretch>
            <a:fillRect/>
          </a:stretch>
        </p:blipFill>
        <p:spPr>
          <a:xfrm>
            <a:off x="1" y="2996952"/>
            <a:ext cx="4572000" cy="38610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61130-WA01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427985" cy="3861048"/>
          </a:xfrm>
        </p:spPr>
      </p:pic>
      <p:pic>
        <p:nvPicPr>
          <p:cNvPr id="6" name="Содержимое 5" descr="IMG-20161130-WA01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6" cy="3861048"/>
          </a:xfrm>
        </p:spPr>
      </p:pic>
      <p:pic>
        <p:nvPicPr>
          <p:cNvPr id="7" name="Рисунок 6" descr="IMG-20161206-WA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5024"/>
            <a:ext cx="4499992" cy="3212976"/>
          </a:xfrm>
          <a:prstGeom prst="rect">
            <a:avLst/>
          </a:prstGeom>
        </p:spPr>
      </p:pic>
      <p:pic>
        <p:nvPicPr>
          <p:cNvPr id="8" name="Рисунок 7" descr="IMG-20161206-WA0000.jpg"/>
          <p:cNvPicPr>
            <a:picLocks noChangeAspect="1"/>
          </p:cNvPicPr>
          <p:nvPr/>
        </p:nvPicPr>
        <p:blipFill>
          <a:blip r:embed="rId5" cstate="print"/>
          <a:srcRect t="13477"/>
          <a:stretch>
            <a:fillRect/>
          </a:stretch>
        </p:blipFill>
        <p:spPr>
          <a:xfrm>
            <a:off x="4427984" y="3797660"/>
            <a:ext cx="4716016" cy="30603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</cp:revision>
  <dcterms:created xsi:type="dcterms:W3CDTF">2016-12-06T14:17:52Z</dcterms:created>
  <dcterms:modified xsi:type="dcterms:W3CDTF">2016-12-06T14:22:40Z</dcterms:modified>
</cp:coreProperties>
</file>