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6"/>
  </p:notesMasterIdLst>
  <p:sldIdLst>
    <p:sldId id="256" r:id="rId2"/>
    <p:sldId id="265" r:id="rId3"/>
    <p:sldId id="258" r:id="rId4"/>
    <p:sldId id="259" r:id="rId5"/>
    <p:sldId id="261" r:id="rId6"/>
    <p:sldId id="262" r:id="rId7"/>
    <p:sldId id="263" r:id="rId8"/>
    <p:sldId id="273" r:id="rId9"/>
    <p:sldId id="272" r:id="rId10"/>
    <p:sldId id="266" r:id="rId11"/>
    <p:sldId id="267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1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09022-0EAD-4EDE-8972-BE37F47014C8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EA274-4373-4FB3-948B-435CA6A3D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Виды спорта подразделяются на летние и зимние. Давайте с вами вспомним</a:t>
            </a:r>
            <a:r>
              <a:rPr lang="ru-RU" baseline="0" dirty="0" smtClean="0"/>
              <a:t> и назовем летние виды спорта. (картинки появляются по щелчку мышки)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46205-5EE8-438F-97FD-3188C4290D8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Я</a:t>
            </a:r>
            <a:r>
              <a:rPr lang="ru-RU" baseline="0" dirty="0" smtClean="0"/>
              <a:t> предлагаю вам назвать зимние виды спорта. (картинки появляются по щелчку мышки)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46205-5EE8-438F-97FD-3188C4290D8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8A8DD-5DAF-4F4C-9174-4DB8297932E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jpe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71480"/>
            <a:ext cx="10501386" cy="300039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            </a:t>
            </a:r>
            <a:r>
              <a:rPr lang="ru-RU" sz="5400" b="1" dirty="0" smtClean="0"/>
              <a:t>Викторина</a:t>
            </a:r>
            <a:br>
              <a:rPr lang="ru-RU" sz="5400" b="1" dirty="0" smtClean="0"/>
            </a:br>
            <a:r>
              <a:rPr lang="ru-RU" sz="5400" b="1" dirty="0" smtClean="0"/>
              <a:t> «Что мы знаем о спорте?»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500570"/>
            <a:ext cx="8472518" cy="207170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Малярчук Е.Н.</a:t>
            </a: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ГБОУ ШКОЛА № 814</a:t>
            </a: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г.Москва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8"/>
          </a:xfr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Кому что  нужно для спорта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imagesCACYS9I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071678"/>
            <a:ext cx="1357322" cy="13150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4786322"/>
            <a:ext cx="1296144" cy="1296144"/>
          </a:xfrm>
          <a:prstGeom prst="rect">
            <a:avLst/>
          </a:prstGeom>
        </p:spPr>
      </p:pic>
      <p:pic>
        <p:nvPicPr>
          <p:cNvPr id="11" name="Picture 2" descr="C:\Users\Мария\Desktop\виды спортааа\0_518a4_30857b76_XL.jpg"/>
          <p:cNvPicPr>
            <a:picLocks noChangeAspect="1" noChangeArrowheads="1"/>
          </p:cNvPicPr>
          <p:nvPr/>
        </p:nvPicPr>
        <p:blipFill>
          <a:blip r:embed="rId4" cstate="print"/>
          <a:srcRect l="31847" r="39228" b="57467"/>
          <a:stretch>
            <a:fillRect/>
          </a:stretch>
        </p:blipFill>
        <p:spPr bwMode="auto">
          <a:xfrm>
            <a:off x="428596" y="4500570"/>
            <a:ext cx="1571636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Мария\Desktop\виды спортааа\0_518a4_30857b76_XL.jpg"/>
          <p:cNvPicPr>
            <a:picLocks noChangeAspect="1" noChangeArrowheads="1"/>
          </p:cNvPicPr>
          <p:nvPr/>
        </p:nvPicPr>
        <p:blipFill>
          <a:blip r:embed="rId4" cstate="print"/>
          <a:srcRect l="67769" t="53014" r="2479" b="2062"/>
          <a:stretch>
            <a:fillRect/>
          </a:stretch>
        </p:blipFill>
        <p:spPr bwMode="auto">
          <a:xfrm>
            <a:off x="7286644" y="1857364"/>
            <a:ext cx="1580567" cy="1404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http://t1.gstatic.com/images?q=tbn:ANd9GcTU5olJ153Al8riMWGAecXBvm0iwYjR8RQP5z1lBsftMR05IY6o"/>
          <p:cNvPicPr>
            <a:picLocks noChangeAspect="1" noChangeArrowheads="1"/>
          </p:cNvPicPr>
          <p:nvPr/>
        </p:nvPicPr>
        <p:blipFill>
          <a:blip r:embed="rId5" cstate="print"/>
          <a:srcRect l="11293" t="1098" r="22772" b="2747"/>
          <a:stretch>
            <a:fillRect/>
          </a:stretch>
        </p:blipFill>
        <p:spPr bwMode="auto">
          <a:xfrm rot="20493455">
            <a:off x="2494573" y="4150682"/>
            <a:ext cx="171451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://duduka.ru/published/publicdata/U20760DUDUKA/attachments/SC/products_pictures/gwl1019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857364"/>
            <a:ext cx="2336099" cy="2000263"/>
          </a:xfrm>
          <a:prstGeom prst="rect">
            <a:avLst/>
          </a:prstGeom>
          <a:noFill/>
        </p:spPr>
      </p:pic>
      <p:pic>
        <p:nvPicPr>
          <p:cNvPr id="13320" name="Picture 8" descr="http://putisporta.alloy.ru/media/images/2012/08/16/big_280x280/53ec4700-c511-4dd9-9a32-b86f08e63bc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5794" y="3786190"/>
            <a:ext cx="2214578" cy="2714644"/>
          </a:xfrm>
          <a:prstGeom prst="rect">
            <a:avLst/>
          </a:prstGeom>
          <a:noFill/>
        </p:spPr>
      </p:pic>
      <p:pic>
        <p:nvPicPr>
          <p:cNvPr id="13322" name="Picture 10" descr="http://strongsport.ru/wp-content/uploads/2012/09/2087fu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447438">
            <a:off x="5072066" y="1928802"/>
            <a:ext cx="1714512" cy="2025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57256"/>
          </a:xfr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    </a:t>
            </a:r>
            <a:r>
              <a:rPr lang="ru-RU" b="1" dirty="0" smtClean="0">
                <a:solidFill>
                  <a:srgbClr val="0070C0"/>
                </a:solidFill>
              </a:rPr>
              <a:t>«Что перепутал художник?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5602" name="Picture 2" descr="http://boombob.ru/img/picture/Jun/16/65d96f835da8ed3fef4110318691bf29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7118"/>
            <a:ext cx="9144000" cy="5590882"/>
          </a:xfrm>
          <a:prstGeom prst="rect">
            <a:avLst/>
          </a:prstGeom>
          <a:noFill/>
        </p:spPr>
      </p:pic>
      <p:pic>
        <p:nvPicPr>
          <p:cNvPr id="4" name="Рисунок 3" descr="imagesCACYS9I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4572008"/>
            <a:ext cx="2357454" cy="1857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3.tif"/>
          <p:cNvPicPr>
            <a:picLocks noChangeAspect="1"/>
          </p:cNvPicPr>
          <p:nvPr/>
        </p:nvPicPr>
        <p:blipFill>
          <a:blip r:embed="rId2" cstate="print"/>
          <a:srcRect l="17334" t="5901" r="11395" b="10101"/>
          <a:stretch>
            <a:fillRect/>
          </a:stretch>
        </p:blipFill>
        <p:spPr>
          <a:xfrm>
            <a:off x="214282" y="500042"/>
            <a:ext cx="4071966" cy="6026442"/>
          </a:xfrm>
          <a:prstGeom prst="rect">
            <a:avLst/>
          </a:prstGeom>
        </p:spPr>
      </p:pic>
      <p:pic>
        <p:nvPicPr>
          <p:cNvPr id="4" name="Рисунок 3" descr="10002.tif"/>
          <p:cNvPicPr>
            <a:picLocks noChangeAspect="1"/>
          </p:cNvPicPr>
          <p:nvPr/>
        </p:nvPicPr>
        <p:blipFill>
          <a:blip r:embed="rId3" cstate="print"/>
          <a:srcRect l="5456" t="2751" r="9910" b="8001"/>
          <a:stretch>
            <a:fillRect/>
          </a:stretch>
        </p:blipFill>
        <p:spPr>
          <a:xfrm>
            <a:off x="4572000" y="642918"/>
            <a:ext cx="4354394" cy="5998825"/>
          </a:xfrm>
          <a:prstGeom prst="rect">
            <a:avLst/>
          </a:prstGeom>
        </p:spPr>
      </p:pic>
      <p:pic>
        <p:nvPicPr>
          <p:cNvPr id="5" name="Picture 2" descr="C:\Users\Мария\Desktop\виды спортааа\0_518a4_30857b76_XL.jpg"/>
          <p:cNvPicPr>
            <a:picLocks noChangeAspect="1" noChangeArrowheads="1"/>
          </p:cNvPicPr>
          <p:nvPr/>
        </p:nvPicPr>
        <p:blipFill>
          <a:blip r:embed="rId4" cstate="print"/>
          <a:srcRect l="31847" r="39228" b="57467"/>
          <a:stretch>
            <a:fillRect/>
          </a:stretch>
        </p:blipFill>
        <p:spPr bwMode="auto">
          <a:xfrm>
            <a:off x="285720" y="5214950"/>
            <a:ext cx="1357322" cy="1143008"/>
          </a:xfrm>
          <a:prstGeom prst="roundRect">
            <a:avLst>
              <a:gd name="adj" fmla="val 209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Мария\Desktop\виды спортааа\0_518a4_30857b76_XL.jpg"/>
          <p:cNvPicPr>
            <a:picLocks noChangeAspect="1" noChangeArrowheads="1"/>
          </p:cNvPicPr>
          <p:nvPr/>
        </p:nvPicPr>
        <p:blipFill>
          <a:blip r:embed="rId4" cstate="print"/>
          <a:srcRect r="71556" b="59034"/>
          <a:stretch>
            <a:fillRect/>
          </a:stretch>
        </p:blipFill>
        <p:spPr bwMode="auto">
          <a:xfrm>
            <a:off x="6357950" y="1571612"/>
            <a:ext cx="857256" cy="809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928694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   Игра «Угадай спортсмена»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xn--80abmbplerkfpgqq2j.xn--p1ai/images/stories/PS_brushes/1_people_brushes_ps_ck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4714892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</a:t>
            </a:r>
            <a:r>
              <a:rPr lang="ru-RU" sz="6000" b="1" smtClean="0">
                <a:solidFill>
                  <a:srgbClr val="FF0000"/>
                </a:solidFill>
              </a:rPr>
              <a:t>Молодцы</a:t>
            </a:r>
            <a:r>
              <a:rPr lang="ru-RU" sz="6000" b="1" smtClean="0">
                <a:solidFill>
                  <a:srgbClr val="FF0000"/>
                </a:solidFill>
              </a:rPr>
              <a:t>!</a:t>
            </a:r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400" b="1" dirty="0" smtClean="0">
                <a:solidFill>
                  <a:srgbClr val="FFC000"/>
                </a:solidFill>
              </a:rPr>
              <a:t>Всем спасибо за внимание</a:t>
            </a:r>
            <a:r>
              <a:rPr lang="ru-RU" dirty="0" smtClean="0">
                <a:solidFill>
                  <a:srgbClr val="FFC000"/>
                </a:solidFill>
              </a:rPr>
              <a:t>!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3071834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>
                <a:solidFill>
                  <a:srgbClr val="FF0000"/>
                </a:solidFill>
              </a:rPr>
              <a:t>Движение- это жизнь</a:t>
            </a:r>
            <a:r>
              <a:rPr lang="ru-RU" sz="4400" dirty="0" smtClean="0">
                <a:solidFill>
                  <a:srgbClr val="002060"/>
                </a:solidFill>
              </a:rPr>
              <a:t>! Вы согласны? Что такое </a:t>
            </a:r>
            <a:r>
              <a:rPr lang="ru-RU" sz="4400" dirty="0" smtClean="0">
                <a:solidFill>
                  <a:srgbClr val="FF0000"/>
                </a:solidFill>
              </a:rPr>
              <a:t>спорт</a:t>
            </a:r>
            <a:r>
              <a:rPr lang="ru-RU" sz="4400" dirty="0" smtClean="0">
                <a:solidFill>
                  <a:srgbClr val="002060"/>
                </a:solidFill>
              </a:rPr>
              <a:t>?</a:t>
            </a:r>
            <a:br>
              <a:rPr lang="ru-RU" sz="4400" dirty="0" smtClean="0">
                <a:solidFill>
                  <a:srgbClr val="002060"/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 </a:t>
            </a:r>
            <a:br>
              <a:rPr lang="ru-RU" sz="4400" dirty="0" smtClean="0">
                <a:solidFill>
                  <a:srgbClr val="002060"/>
                </a:solidFill>
              </a:rPr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3116"/>
            <a:ext cx="80724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4000" dirty="0" smtClean="0">
                <a:solidFill>
                  <a:srgbClr val="FF0000"/>
                </a:solidFill>
                <a:latin typeface="+mj-lt"/>
              </a:rPr>
              <a:t>СПОРТ</a:t>
            </a: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-это физические упражнения в форме различных игр или состязаний.</a:t>
            </a:r>
          </a:p>
          <a:p>
            <a:pPr>
              <a:buFont typeface="Wingdings" pitchFamily="2" charset="2"/>
              <a:buChar char="v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Что может быть,  если мы не будем двигаться? …</a:t>
            </a:r>
          </a:p>
          <a:p>
            <a:pPr>
              <a:buFont typeface="Wingdings" pitchFamily="2" charset="2"/>
              <a:buChar char="v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Какие виды спорта ты знаешь?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 </a:t>
            </a:r>
            <a:endParaRPr lang="ru-RU" sz="40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3816424" cy="504056"/>
          </a:xfrm>
          <a:solidFill>
            <a:srgbClr val="FFFF00"/>
          </a:solidFill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ЛЕТНИЕ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10001.tif"/>
          <p:cNvPicPr>
            <a:picLocks noChangeAspect="1"/>
          </p:cNvPicPr>
          <p:nvPr/>
        </p:nvPicPr>
        <p:blipFill>
          <a:blip r:embed="rId4" cstate="print"/>
          <a:srcRect l="18819" t="3801" r="21789" b="9051"/>
          <a:stretch>
            <a:fillRect/>
          </a:stretch>
        </p:blipFill>
        <p:spPr>
          <a:xfrm>
            <a:off x="323528" y="836712"/>
            <a:ext cx="2001326" cy="2736304"/>
          </a:xfrm>
          <a:prstGeom prst="rect">
            <a:avLst/>
          </a:prstGeom>
        </p:spPr>
      </p:pic>
      <p:pic>
        <p:nvPicPr>
          <p:cNvPr id="6" name="Рисунок 5" descr="10003.tif"/>
          <p:cNvPicPr>
            <a:picLocks noChangeAspect="1"/>
          </p:cNvPicPr>
          <p:nvPr/>
        </p:nvPicPr>
        <p:blipFill>
          <a:blip r:embed="rId5" cstate="print"/>
          <a:srcRect l="17334" t="5901" r="11395" b="10101"/>
          <a:stretch>
            <a:fillRect/>
          </a:stretch>
        </p:blipFill>
        <p:spPr>
          <a:xfrm>
            <a:off x="2411760" y="836712"/>
            <a:ext cx="1944216" cy="2736304"/>
          </a:xfrm>
          <a:prstGeom prst="rect">
            <a:avLst/>
          </a:prstGeom>
        </p:spPr>
      </p:pic>
      <p:pic>
        <p:nvPicPr>
          <p:cNvPr id="8" name="Рисунок 7" descr="10002.tif"/>
          <p:cNvPicPr>
            <a:picLocks noChangeAspect="1"/>
          </p:cNvPicPr>
          <p:nvPr/>
        </p:nvPicPr>
        <p:blipFill>
          <a:blip r:embed="rId6" cstate="print"/>
          <a:srcRect l="5456" t="2751" r="9910" b="8001"/>
          <a:stretch>
            <a:fillRect/>
          </a:stretch>
        </p:blipFill>
        <p:spPr>
          <a:xfrm>
            <a:off x="323528" y="3717032"/>
            <a:ext cx="1979796" cy="2952328"/>
          </a:xfrm>
          <a:prstGeom prst="rect">
            <a:avLst/>
          </a:prstGeom>
        </p:spPr>
      </p:pic>
      <p:pic>
        <p:nvPicPr>
          <p:cNvPr id="9" name="Рисунок 8" descr="10005.tif"/>
          <p:cNvPicPr>
            <a:picLocks noChangeAspect="1"/>
          </p:cNvPicPr>
          <p:nvPr/>
        </p:nvPicPr>
        <p:blipFill>
          <a:blip r:embed="rId7" cstate="print"/>
          <a:srcRect l="5456" t="5901" r="9910" b="6951"/>
          <a:stretch>
            <a:fillRect/>
          </a:stretch>
        </p:blipFill>
        <p:spPr>
          <a:xfrm>
            <a:off x="4499992" y="836712"/>
            <a:ext cx="1829697" cy="2736304"/>
          </a:xfrm>
          <a:prstGeom prst="rect">
            <a:avLst/>
          </a:prstGeom>
        </p:spPr>
      </p:pic>
      <p:pic>
        <p:nvPicPr>
          <p:cNvPr id="14" name="Рисунок 13" descr="10004.tif"/>
          <p:cNvPicPr>
            <a:picLocks noChangeAspect="1"/>
          </p:cNvPicPr>
          <p:nvPr/>
        </p:nvPicPr>
        <p:blipFill>
          <a:blip r:embed="rId8" cstate="print"/>
          <a:srcRect l="18819" t="8001" r="21789" b="9051"/>
          <a:stretch>
            <a:fillRect/>
          </a:stretch>
        </p:blipFill>
        <p:spPr>
          <a:xfrm>
            <a:off x="2411760" y="3717032"/>
            <a:ext cx="1944216" cy="2914524"/>
          </a:xfrm>
          <a:prstGeom prst="rect">
            <a:avLst/>
          </a:prstGeom>
        </p:spPr>
      </p:pic>
      <p:pic>
        <p:nvPicPr>
          <p:cNvPr id="15" name="Рисунок 14" descr="10006.tif"/>
          <p:cNvPicPr>
            <a:picLocks noChangeAspect="1"/>
          </p:cNvPicPr>
          <p:nvPr/>
        </p:nvPicPr>
        <p:blipFill>
          <a:blip r:embed="rId9" cstate="print"/>
          <a:srcRect l="13775" t="8797" r="21651" b="2115"/>
          <a:stretch>
            <a:fillRect/>
          </a:stretch>
        </p:blipFill>
        <p:spPr>
          <a:xfrm>
            <a:off x="6444208" y="836712"/>
            <a:ext cx="2448272" cy="2741573"/>
          </a:xfrm>
          <a:prstGeom prst="rect">
            <a:avLst/>
          </a:prstGeom>
        </p:spPr>
      </p:pic>
      <p:pic>
        <p:nvPicPr>
          <p:cNvPr id="16" name="Рисунок 15" descr="10007.tif"/>
          <p:cNvPicPr>
            <a:picLocks noChangeAspect="1"/>
          </p:cNvPicPr>
          <p:nvPr/>
        </p:nvPicPr>
        <p:blipFill>
          <a:blip r:embed="rId10" cstate="print"/>
          <a:srcRect l="2751" t="31069" r="9051" b="6570"/>
          <a:stretch>
            <a:fillRect/>
          </a:stretch>
        </p:blipFill>
        <p:spPr>
          <a:xfrm>
            <a:off x="6516216" y="3717032"/>
            <a:ext cx="2376264" cy="2952328"/>
          </a:xfrm>
          <a:prstGeom prst="rect">
            <a:avLst/>
          </a:prstGeom>
        </p:spPr>
      </p:pic>
      <p:pic>
        <p:nvPicPr>
          <p:cNvPr id="17" name="Рисунок 16" descr="10008.tif"/>
          <p:cNvPicPr>
            <a:picLocks noChangeAspect="1"/>
          </p:cNvPicPr>
          <p:nvPr/>
        </p:nvPicPr>
        <p:blipFill>
          <a:blip r:embed="rId11" cstate="print"/>
          <a:srcRect l="11395" t="12201" r="17335" b="12201"/>
          <a:stretch>
            <a:fillRect/>
          </a:stretch>
        </p:blipFill>
        <p:spPr>
          <a:xfrm>
            <a:off x="4499992" y="3717032"/>
            <a:ext cx="187220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2808312" cy="63408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ЗИМНИЕ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зимние0002.tif"/>
          <p:cNvPicPr>
            <a:picLocks noChangeAspect="1"/>
          </p:cNvPicPr>
          <p:nvPr/>
        </p:nvPicPr>
        <p:blipFill>
          <a:blip r:embed="rId4" cstate="print"/>
          <a:srcRect l="14365" t="15351" r="8426" b="18500"/>
          <a:stretch>
            <a:fillRect/>
          </a:stretch>
        </p:blipFill>
        <p:spPr>
          <a:xfrm>
            <a:off x="4499992" y="980728"/>
            <a:ext cx="2160240" cy="2592288"/>
          </a:xfrm>
          <a:prstGeom prst="rect">
            <a:avLst/>
          </a:prstGeom>
        </p:spPr>
      </p:pic>
      <p:pic>
        <p:nvPicPr>
          <p:cNvPr id="5" name="Рисунок 4" descr="зимние0001.tif"/>
          <p:cNvPicPr>
            <a:picLocks noChangeAspect="1"/>
          </p:cNvPicPr>
          <p:nvPr/>
        </p:nvPicPr>
        <p:blipFill>
          <a:blip r:embed="rId5" cstate="print"/>
          <a:srcRect l="9910" t="6951" r="15850" b="15350"/>
          <a:stretch>
            <a:fillRect/>
          </a:stretch>
        </p:blipFill>
        <p:spPr>
          <a:xfrm>
            <a:off x="611560" y="3717032"/>
            <a:ext cx="2304256" cy="2933627"/>
          </a:xfrm>
          <a:prstGeom prst="rect">
            <a:avLst/>
          </a:prstGeom>
        </p:spPr>
      </p:pic>
      <p:pic>
        <p:nvPicPr>
          <p:cNvPr id="6" name="Рисунок 5" descr="зимние0003.tif"/>
          <p:cNvPicPr>
            <a:picLocks noChangeAspect="1"/>
          </p:cNvPicPr>
          <p:nvPr/>
        </p:nvPicPr>
        <p:blipFill>
          <a:blip r:embed="rId6" cstate="print"/>
          <a:srcRect l="5456" t="21650" r="11395" b="9051"/>
          <a:stretch>
            <a:fillRect/>
          </a:stretch>
        </p:blipFill>
        <p:spPr>
          <a:xfrm>
            <a:off x="3347864" y="3717032"/>
            <a:ext cx="2387174" cy="2952328"/>
          </a:xfrm>
          <a:prstGeom prst="rect">
            <a:avLst/>
          </a:prstGeom>
        </p:spPr>
      </p:pic>
      <p:pic>
        <p:nvPicPr>
          <p:cNvPr id="7" name="Рисунок 6" descr="зимние0005.tif"/>
          <p:cNvPicPr>
            <a:picLocks noChangeAspect="1"/>
          </p:cNvPicPr>
          <p:nvPr/>
        </p:nvPicPr>
        <p:blipFill>
          <a:blip r:embed="rId7" cstate="print"/>
          <a:srcRect l="18371" t="8001" r="13853" b="6951"/>
          <a:stretch>
            <a:fillRect/>
          </a:stretch>
        </p:blipFill>
        <p:spPr>
          <a:xfrm>
            <a:off x="6876256" y="980728"/>
            <a:ext cx="1912212" cy="2592288"/>
          </a:xfrm>
          <a:prstGeom prst="rect">
            <a:avLst/>
          </a:prstGeom>
        </p:spPr>
      </p:pic>
      <p:pic>
        <p:nvPicPr>
          <p:cNvPr id="8" name="Рисунок 7" descr="зимние0006.tif"/>
          <p:cNvPicPr>
            <a:picLocks noChangeAspect="1"/>
          </p:cNvPicPr>
          <p:nvPr/>
        </p:nvPicPr>
        <p:blipFill>
          <a:blip r:embed="rId8" cstate="print"/>
          <a:srcRect l="5781" t="10101" r="8939" b="15350"/>
          <a:stretch>
            <a:fillRect/>
          </a:stretch>
        </p:blipFill>
        <p:spPr>
          <a:xfrm>
            <a:off x="6156176" y="3645024"/>
            <a:ext cx="2448272" cy="2952328"/>
          </a:xfrm>
          <a:prstGeom prst="rect">
            <a:avLst/>
          </a:prstGeom>
        </p:spPr>
      </p:pic>
      <p:pic>
        <p:nvPicPr>
          <p:cNvPr id="9" name="Рисунок 8" descr="зимние0004.tif"/>
          <p:cNvPicPr>
            <a:picLocks noChangeAspect="1"/>
          </p:cNvPicPr>
          <p:nvPr/>
        </p:nvPicPr>
        <p:blipFill>
          <a:blip r:embed="rId9" cstate="print"/>
          <a:srcRect l="4326" t="3229" r="1963" b="11024"/>
          <a:stretch>
            <a:fillRect/>
          </a:stretch>
        </p:blipFill>
        <p:spPr>
          <a:xfrm>
            <a:off x="323528" y="980728"/>
            <a:ext cx="3960440" cy="2562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92869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 smtClean="0"/>
              <a:t>     </a:t>
            </a:r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Чем похожи и чем отличаются?</a:t>
            </a:r>
            <a:endParaRPr lang="ru-RU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20482" name="Picture 2" descr="http://images.gofreedownload.net/thumps_middle/children-clip-art-hockey-6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643438" cy="3214710"/>
          </a:xfrm>
          <a:prstGeom prst="rect">
            <a:avLst/>
          </a:prstGeom>
          <a:noFill/>
        </p:spPr>
      </p:pic>
      <p:pic>
        <p:nvPicPr>
          <p:cNvPr id="8" name="Picture 3" descr="http://family.by/uploads/posts/thumbs/1390435837_9132709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256"/>
            <a:ext cx="3357586" cy="2357453"/>
          </a:xfrm>
          <a:prstGeom prst="rect">
            <a:avLst/>
          </a:prstGeom>
          <a:noFill/>
        </p:spPr>
      </p:pic>
      <p:pic>
        <p:nvPicPr>
          <p:cNvPr id="20483" name="Picture 3" descr="C:\Users\ПК\Pictures\img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3714776" cy="2714644"/>
          </a:xfrm>
          <a:prstGeom prst="rect">
            <a:avLst/>
          </a:prstGeom>
          <a:noFill/>
        </p:spPr>
      </p:pic>
      <p:pic>
        <p:nvPicPr>
          <p:cNvPr id="20484" name="Picture 4" descr="C:\Users\ПК\Pictures\img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3380"/>
            <a:ext cx="3643338" cy="2548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К\Pictures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214810" cy="3154309"/>
          </a:xfrm>
          <a:prstGeom prst="rect">
            <a:avLst/>
          </a:prstGeom>
          <a:noFill/>
        </p:spPr>
      </p:pic>
      <p:pic>
        <p:nvPicPr>
          <p:cNvPr id="21507" name="Picture 3" descr="C:\Users\ПК\Pictures\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7166"/>
            <a:ext cx="4000496" cy="3214711"/>
          </a:xfrm>
          <a:prstGeom prst="rect">
            <a:avLst/>
          </a:prstGeom>
          <a:noFill/>
        </p:spPr>
      </p:pic>
      <p:pic>
        <p:nvPicPr>
          <p:cNvPr id="21509" name="Picture 5" descr="http://artsides.ru/big/item_5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76341"/>
            <a:ext cx="3500462" cy="3281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8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 Кто такие спортсмены?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1870722"/>
            <a:ext cx="91440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524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FF0000"/>
                </a:solidFill>
                <a:latin typeface="+mj-lt"/>
              </a:rPr>
              <a:t>СПОРТСМЕН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- это человек, занимающийся спортом и владеющий его высокими достижениями .</a:t>
            </a:r>
          </a:p>
          <a:p>
            <a:pPr lvl="0" indent="25241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Игра «Назови по образцу»</a:t>
            </a:r>
          </a:p>
          <a:p>
            <a:pPr lvl="0" indent="25241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Хоккей  -хоккеист;  футбол – футболист; </a:t>
            </a:r>
          </a:p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плавание – пловец;  борьба – борец; </a:t>
            </a:r>
          </a:p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волейбол–волейболист;</a:t>
            </a:r>
          </a:p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баскетбол–баскетболист; </a:t>
            </a:r>
          </a:p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гимнастика – гимнаст;  бокс – боксёр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313" y="428625"/>
            <a:ext cx="8929687" cy="33575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71472" y="-434486"/>
            <a:ext cx="700092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u="sng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спорт?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 – это жизнь. Это легкость движенья.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 вызывает у всех уваженье.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 продвигает всех вверх и вперед.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Бодрость, здоровье он всем придает.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Все, кто активен и кто не ленится,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Могут со спортом легко подружиться.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ПК\Pictures\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00438"/>
            <a:ext cx="7572428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00132"/>
          </a:xfrm>
          <a:solidFill>
            <a:srgbClr val="FFC000"/>
          </a:solidFill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b="1" dirty="0" smtClean="0">
                <a:solidFill>
                  <a:srgbClr val="0070C0"/>
                </a:solidFill>
              </a:rPr>
              <a:t>Качества спортсмена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1990" name="Picture 6" descr="http://st1.stranamam.ru/data/cache/2012dec/30/18/6739488_75043-7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357298"/>
            <a:ext cx="4572032" cy="5018085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6500826" y="2571744"/>
            <a:ext cx="2428860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ловкость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29388" y="3571876"/>
            <a:ext cx="2714612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терпение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857884" y="5572140"/>
            <a:ext cx="3071834" cy="92869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выносливость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0" y="3500438"/>
            <a:ext cx="2786050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смелость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4643446"/>
            <a:ext cx="2857488" cy="914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быстрота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215074" y="4572008"/>
            <a:ext cx="2928926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трудолюбие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0" y="5643578"/>
            <a:ext cx="3071802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находчивость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0" y="2428868"/>
            <a:ext cx="2571736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сила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786446" y="1428736"/>
            <a:ext cx="2714612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смекалка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85720" y="1428736"/>
            <a:ext cx="3214678" cy="914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сила  воли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492</TotalTime>
  <Words>168</Words>
  <Application>Microsoft Office PowerPoint</Application>
  <PresentationFormat>Экран (4:3)</PresentationFormat>
  <Paragraphs>47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Городская</vt:lpstr>
      <vt:lpstr>            Викторина  «Что мы знаем о спорте?»  </vt:lpstr>
      <vt:lpstr>  Движение- это жизнь! Вы согласны? Что такое спорт?     </vt:lpstr>
      <vt:lpstr>ЛЕТНИЕ</vt:lpstr>
      <vt:lpstr>ЗИМНИЕ</vt:lpstr>
      <vt:lpstr>     Чем похожи и чем отличаются?</vt:lpstr>
      <vt:lpstr>Слайд 6</vt:lpstr>
      <vt:lpstr>          Кто такие спортсмены?</vt:lpstr>
      <vt:lpstr>    </vt:lpstr>
      <vt:lpstr>         Качества спортсмена</vt:lpstr>
      <vt:lpstr>   Кому что  нужно для спорта</vt:lpstr>
      <vt:lpstr>    «Что перепутал художник?</vt:lpstr>
      <vt:lpstr>Слайд 12</vt:lpstr>
      <vt:lpstr>      Игра «Угадай спортсмена»</vt:lpstr>
      <vt:lpstr>        Молодцы!   Всем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37</cp:revision>
  <dcterms:created xsi:type="dcterms:W3CDTF">2015-11-15T09:48:37Z</dcterms:created>
  <dcterms:modified xsi:type="dcterms:W3CDTF">2016-12-04T14:43:03Z</dcterms:modified>
</cp:coreProperties>
</file>