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125C-E9F2-4D87-B594-CBBFD58B92A3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E1197-F541-41E7-B9C0-0C2299CDF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1197-F541-41E7-B9C0-0C2299CDF97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1197-F541-41E7-B9C0-0C2299CDF97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1197-F541-41E7-B9C0-0C2299CDF97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1197-F541-41E7-B9C0-0C2299CDF9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1197-F541-41E7-B9C0-0C2299CDF97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E1197-F541-41E7-B9C0-0C2299CDF97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926ED-83FE-4779-AAA9-2E0E8ED63685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B620-040B-4498-B06D-940AC8C49D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715375" cy="6429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i="1" u="sng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i="1" u="sng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i="1" u="sng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i="1" u="sng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Знатоки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                     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00B050"/>
              </a:solidFill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Выполнила: Воспитатель МАДОУ № 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«Радуга»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Кнауб</a:t>
            </a:r>
            <a:r>
              <a:rPr lang="ru-RU" sz="2400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Monotype Corsiva" pitchFamily="66" charset="0"/>
              </a:rPr>
              <a:t> Е.В.</a:t>
            </a:r>
          </a:p>
        </p:txBody>
      </p:sp>
      <p:pic>
        <p:nvPicPr>
          <p:cNvPr id="6" name="Рисунок 5" descr="куб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2500312" cy="246221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advTm="20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Работа\Новая папка (2)\P10007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20688"/>
            <a:ext cx="4573372" cy="356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Работа\Новая папка (2)\P100080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212976"/>
            <a:ext cx="4454583" cy="334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20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Работа\Новая папка (2)\P10008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2089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6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верх 1"/>
          <p:cNvSpPr/>
          <p:nvPr/>
        </p:nvSpPr>
        <p:spPr>
          <a:xfrm>
            <a:off x="142875" y="642938"/>
            <a:ext cx="8715375" cy="5286375"/>
          </a:xfrm>
          <a:prstGeom prst="ellipseRibbon2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TextBox 2"/>
          <p:cNvSpPr txBox="1"/>
          <p:nvPr/>
        </p:nvSpPr>
        <p:spPr>
          <a:xfrm flipH="1">
            <a:off x="2143107" y="1214422"/>
            <a:ext cx="471490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+mn-lt"/>
              </a:rPr>
              <a:t>Знатоки  безопасности</a:t>
            </a:r>
          </a:p>
        </p:txBody>
      </p:sp>
      <p:pic>
        <p:nvPicPr>
          <p:cNvPr id="4" name="Рисунок 3" descr="куб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13" y="2857500"/>
            <a:ext cx="1643062" cy="161766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 descr="Hlop-hlo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48577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Назови правильно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данное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транспортное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средство</a:t>
            </a:r>
          </a:p>
        </p:txBody>
      </p:sp>
      <p:pic>
        <p:nvPicPr>
          <p:cNvPr id="3" name="Рисунок 2" descr="пожарная м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2656"/>
            <a:ext cx="55118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2" y="4077072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1. Самосвал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46531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653136"/>
            <a:ext cx="3506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2. Пожарная машина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5229200"/>
            <a:ext cx="3268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3. Подъёмный кран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5877272"/>
            <a:ext cx="445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4. Снегоуборочная машина</a:t>
            </a:r>
          </a:p>
        </p:txBody>
      </p:sp>
    </p:spTree>
    <p:custDataLst>
      <p:tags r:id="rId1"/>
    </p:custDataLst>
  </p:cSld>
  <p:clrMapOvr>
    <a:masterClrMapping/>
  </p:clrMapOvr>
  <p:transition advTm="26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  <p:bldP spid="7" grpId="0"/>
      <p:bldP spid="7" grpId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552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 какой специальной службе относится данный вид транспорта?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 descr="газовая 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5929313" cy="379253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012160" y="1844824"/>
            <a:ext cx="2617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1. Скорая помощь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256490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2. Пожарная служба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12976"/>
            <a:ext cx="2252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3. Полиция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3933057"/>
            <a:ext cx="2329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4. Служба газа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8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иция м.jpg"/>
          <p:cNvPicPr>
            <a:picLocks noChangeAspect="1"/>
          </p:cNvPicPr>
          <p:nvPr/>
        </p:nvPicPr>
        <p:blipFill>
          <a:blip r:embed="rId4" cstate="print"/>
          <a:srcRect b="18750"/>
          <a:stretch>
            <a:fillRect/>
          </a:stretch>
        </p:blipFill>
        <p:spPr bwMode="auto">
          <a:xfrm>
            <a:off x="2051720" y="0"/>
            <a:ext cx="485775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4077072"/>
            <a:ext cx="7563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Какой номер телефона вызова полиции?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301208"/>
            <a:ext cx="1225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sz="3200" dirty="0" smtClean="0">
                <a:latin typeface="Calibri" pitchFamily="34" charset="0"/>
              </a:rPr>
              <a:t>1. - 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01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5301208"/>
            <a:ext cx="113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</a:rPr>
              <a:t>2. -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02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5301208"/>
            <a:ext cx="1039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</a:rPr>
              <a:t>3.-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03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5301208"/>
            <a:ext cx="10390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Calibri" pitchFamily="34" charset="0"/>
              </a:rPr>
              <a:t>4.-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</a:rPr>
              <a:t>04</a:t>
            </a:r>
            <a:endParaRPr lang="ru-RU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11960" y="2636912"/>
            <a:ext cx="792088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03848" y="1340768"/>
            <a:ext cx="720080" cy="4320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36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  <p:bldP spid="7" grpId="0"/>
      <p:bldP spid="7" grpId="1"/>
      <p:bldP spid="8" grpId="0"/>
      <p:bldP spid="8" grpId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рая м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214313"/>
            <a:ext cx="52387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9087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Основное назначение скорой медицинской помощи это?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068960"/>
            <a:ext cx="4419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1. Выписка лекарств для больного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3" y="4786313"/>
            <a:ext cx="35004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Оказание помощи при пожаротушении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3" y="4000500"/>
            <a:ext cx="4429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Оказание первой врачебной помощи больному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214938"/>
            <a:ext cx="407193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Оказание помощи при задержании нарушителя</a:t>
            </a:r>
          </a:p>
        </p:txBody>
      </p:sp>
    </p:spTree>
    <p:custDataLst>
      <p:tags r:id="rId1"/>
    </p:custDataLst>
  </p:cSld>
  <p:clrMapOvr>
    <a:masterClrMapping/>
  </p:clrMapOvr>
  <p:transition advTm="42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птеч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30067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571500" y="642938"/>
            <a:ext cx="69294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Кому из данных профессий принадлежит этот предмет?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Назови профессии и предмет.</a:t>
            </a:r>
          </a:p>
        </p:txBody>
      </p:sp>
      <p:pic>
        <p:nvPicPr>
          <p:cNvPr id="4" name="Рисунок 3" descr="полицейский 1.jpg"/>
          <p:cNvPicPr>
            <a:picLocks noChangeAspect="1"/>
          </p:cNvPicPr>
          <p:nvPr/>
        </p:nvPicPr>
        <p:blipFill>
          <a:blip r:embed="rId5" cstate="print"/>
          <a:srcRect l="13953" r="12791"/>
          <a:stretch>
            <a:fillRect/>
          </a:stretch>
        </p:blipFill>
        <p:spPr bwMode="auto">
          <a:xfrm>
            <a:off x="285750" y="3286125"/>
            <a:ext cx="2571750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доктор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996952"/>
            <a:ext cx="1331912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жарный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3286125"/>
            <a:ext cx="25717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84168" y="2276872"/>
            <a:ext cx="241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Медицинская аптечка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788024" y="2708920"/>
            <a:ext cx="1908448" cy="241860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39552" y="5733257"/>
            <a:ext cx="1693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полицейский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79912" y="5949280"/>
            <a:ext cx="889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доктор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20272" y="5949280"/>
            <a:ext cx="1252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пожарный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0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75" y="428625"/>
            <a:ext cx="6500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Как называется этот предмет?</a:t>
            </a:r>
          </a:p>
        </p:txBody>
      </p:sp>
      <p:pic>
        <p:nvPicPr>
          <p:cNvPr id="3" name="Рисунок 2" descr="огнетушитель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3000375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14938" y="2000250"/>
            <a:ext cx="3714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1.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Пенопускатель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38" y="3000375"/>
            <a:ext cx="2643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2. Огнеупор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38" y="4000500"/>
            <a:ext cx="27860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3. Газовый баллон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14938" y="5143500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4. Огнетушитель</a:t>
            </a:r>
          </a:p>
        </p:txBody>
      </p:sp>
    </p:spTree>
    <p:custDataLst>
      <p:tags r:id="rId1"/>
    </p:custDataLst>
  </p:cSld>
  <p:clrMapOvr>
    <a:masterClrMapping/>
  </p:clrMapOvr>
  <p:transition advTm="26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00191 -0.220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0"/>
            <a:ext cx="7858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Определи, кому принадлежат эти предметы?</a:t>
            </a:r>
          </a:p>
        </p:txBody>
      </p:sp>
      <p:pic>
        <p:nvPicPr>
          <p:cNvPr id="3" name="Рисунок 2" descr="жезл регулировщи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285875"/>
            <a:ext cx="21256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птеч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26114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гнетушитель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857750"/>
            <a:ext cx="1263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октор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8463" y="1071563"/>
            <a:ext cx="958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жарный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3214688"/>
            <a:ext cx="18129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лицейский 1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478631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64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0"/>
            <a:ext cx="7858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Определи, кому принадлежат эти предметы?</a:t>
            </a:r>
          </a:p>
        </p:txBody>
      </p:sp>
      <p:pic>
        <p:nvPicPr>
          <p:cNvPr id="3" name="Рисунок 2" descr="жезл регулировщик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1285875"/>
            <a:ext cx="2125662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аптеч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857500"/>
            <a:ext cx="2611437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гнетушитель.jpe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857750"/>
            <a:ext cx="1263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октор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8463" y="1071563"/>
            <a:ext cx="9588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ожарный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38" y="3214688"/>
            <a:ext cx="18129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полицейский 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88" y="4786313"/>
            <a:ext cx="2762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2915816" y="2060848"/>
            <a:ext cx="3172693" cy="32904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059832" y="2060848"/>
            <a:ext cx="3405857" cy="19235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987824" y="4221088"/>
            <a:ext cx="3456384" cy="17281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6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1|1.9|3.1|2.5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2|2.7|3|2.5|6.2|1.3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2|2.6|2.4|2|7.2|1.7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6|2.9|2.5|2.6|7|2.3|2.1|3.7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5|4.5|4|4.5|4.3|11.2|2.3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5|3|3.1|2.5|7.6|3.8|3.4|5.8|3.2|4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172</Words>
  <Application>Microsoft Office PowerPoint</Application>
  <PresentationFormat>Экран (4:3)</PresentationFormat>
  <Paragraphs>52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Twilight Angel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Twilight Angel</dc:creator>
  <cp:lastModifiedBy>Twilight Angel</cp:lastModifiedBy>
  <cp:revision>26</cp:revision>
  <dcterms:created xsi:type="dcterms:W3CDTF">2014-01-22T06:15:00Z</dcterms:created>
  <dcterms:modified xsi:type="dcterms:W3CDTF">2016-11-17T22:51:22Z</dcterms:modified>
</cp:coreProperties>
</file>