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72" r:id="rId15"/>
    <p:sldId id="273" r:id="rId16"/>
    <p:sldId id="275" r:id="rId17"/>
    <p:sldId id="276" r:id="rId18"/>
    <p:sldId id="277" r:id="rId19"/>
    <p:sldId id="278" r:id="rId20"/>
    <p:sldId id="270" r:id="rId21"/>
    <p:sldId id="274" r:id="rId2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FF99"/>
    <a:srgbClr val="00CC66"/>
    <a:srgbClr val="6699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8212A-49BF-4A37-8B1F-F5983C9A9E1C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9295-D37D-4BAB-B0A5-138F56FC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 солдаты тренируются?  ( Занимаются в спортивном зале. Учатся стрелять.)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Солдаты должны быть сильными,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смелыми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крепкими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здоровыми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мужественными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9295-D37D-4BAB-B0A5-138F56FCAF3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9295-D37D-4BAB-B0A5-138F56FCAF3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олезности Записи в рубрике полезности Дневник Марина845 : LiveInternet - Российский Сервис Онлайн-Дневник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577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692698"/>
            <a:ext cx="4966320" cy="208823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886200"/>
            <a:ext cx="6816757" cy="676926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538790"/>
            <a:ext cx="8316416" cy="1754326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95250"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Наша Армия сильна, 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охраняет мир она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 descr="Обои картинки фото парад победы, красная площадь, вдв"/>
          <p:cNvPicPr/>
          <p:nvPr/>
        </p:nvPicPr>
        <p:blipFill>
          <a:blip r:embed="rId3" cstate="print"/>
          <a:srcRect l="4734" t="8646" r="7495" b="9510"/>
          <a:stretch>
            <a:fillRect/>
          </a:stretch>
        </p:blipFill>
        <p:spPr bwMode="auto">
          <a:xfrm>
            <a:off x="539553" y="3537012"/>
            <a:ext cx="6131553" cy="2784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3.proshkolu.ru/content/media/pic/std/2000000/1411000/1410866-fbf5bd16360fd2d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артилле"/>
          <p:cNvPicPr>
            <a:picLocks noChangeAspect="1" noChangeArrowheads="1"/>
          </p:cNvPicPr>
          <p:nvPr/>
        </p:nvPicPr>
        <p:blipFill>
          <a:blip r:embed="rId3" cstate="print"/>
          <a:srcRect l="11983" t="19417" b="12334"/>
          <a:stretch>
            <a:fillRect/>
          </a:stretch>
        </p:blipFill>
        <p:spPr bwMode="auto">
          <a:xfrm>
            <a:off x="1475656" y="2852936"/>
            <a:ext cx="7488832" cy="3510390"/>
          </a:xfrm>
          <a:prstGeom prst="rect">
            <a:avLst/>
          </a:prstGeom>
          <a:noFill/>
        </p:spPr>
      </p:pic>
      <p:pic>
        <p:nvPicPr>
          <p:cNvPr id="3" name="Picture 4" descr="531823705"/>
          <p:cNvPicPr>
            <a:picLocks noChangeAspect="1" noChangeArrowheads="1"/>
          </p:cNvPicPr>
          <p:nvPr/>
        </p:nvPicPr>
        <p:blipFill>
          <a:blip r:embed="rId4" cstate="print"/>
          <a:srcRect t="19417" r="4131"/>
          <a:stretch>
            <a:fillRect/>
          </a:stretch>
        </p:blipFill>
        <p:spPr bwMode="auto">
          <a:xfrm>
            <a:off x="251520" y="260648"/>
            <a:ext cx="6684235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3.proshkolu.ru/content/media/pic/std/2000000/1411000/1410866-fbf5bd16360fd2d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инженерные"/>
          <p:cNvPicPr>
            <a:picLocks noChangeAspect="1" noChangeArrowheads="1"/>
          </p:cNvPicPr>
          <p:nvPr/>
        </p:nvPicPr>
        <p:blipFill>
          <a:blip r:embed="rId3" cstate="print"/>
          <a:srcRect t="12721" r="8927"/>
          <a:stretch>
            <a:fillRect/>
          </a:stretch>
        </p:blipFill>
        <p:spPr bwMode="auto">
          <a:xfrm>
            <a:off x="1019605" y="3050958"/>
            <a:ext cx="7836363" cy="3334680"/>
          </a:xfrm>
          <a:prstGeom prst="rect">
            <a:avLst/>
          </a:prstGeom>
          <a:noFill/>
        </p:spPr>
      </p:pic>
      <p:pic>
        <p:nvPicPr>
          <p:cNvPr id="3" name="Picture 4" descr="связисты"/>
          <p:cNvPicPr>
            <a:picLocks noChangeAspect="1" noChangeArrowheads="1"/>
          </p:cNvPicPr>
          <p:nvPr/>
        </p:nvPicPr>
        <p:blipFill>
          <a:blip r:embed="rId4" cstate="print"/>
          <a:srcRect l="7542" t="13135"/>
          <a:stretch>
            <a:fillRect/>
          </a:stretch>
        </p:blipFill>
        <p:spPr bwMode="auto">
          <a:xfrm>
            <a:off x="347531" y="242646"/>
            <a:ext cx="7200800" cy="28623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ы twitter, бесплатные twitter фоны, фоны для twittera бесплатно, фоны для твиттера, беплатные твиттер фоны, скачать фон для t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4509120"/>
            <a:ext cx="91440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Танковые войска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Гербы Флаги и гербы Page 9"/>
          <p:cNvPicPr/>
          <p:nvPr/>
        </p:nvPicPr>
        <p:blipFill>
          <a:blip r:embed="rId3" cstate="print"/>
          <a:srcRect l="9510" r="2559"/>
          <a:stretch>
            <a:fillRect/>
          </a:stretch>
        </p:blipFill>
        <p:spPr bwMode="auto">
          <a:xfrm>
            <a:off x="0" y="0"/>
            <a:ext cx="914400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MNET.RU Игровые Сервера - Форум - Альбом SVT: Осетия, Август 2008 - Изображение"/>
          <p:cNvPicPr/>
          <p:nvPr/>
        </p:nvPicPr>
        <p:blipFill>
          <a:blip r:embed="rId4" cstate="print"/>
          <a:srcRect r="3115"/>
          <a:stretch>
            <a:fillRect/>
          </a:stretch>
        </p:blipFill>
        <p:spPr bwMode="auto">
          <a:xfrm>
            <a:off x="0" y="1772816"/>
            <a:ext cx="91440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49080"/>
            <a:ext cx="9144000" cy="3240360"/>
          </a:xfrm>
          <a:noFill/>
        </p:spPr>
        <p:txBody>
          <a:bodyPr anchor="b">
            <a:noAutofit/>
          </a:bodyPr>
          <a:lstStyle/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Стать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мечтаю я танкистом,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 танке мчаться в поле чистом.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По оврагам, по лесам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Пусть мой танк несется сам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cos, камуфляж, серые пятна картинки на рабочий стол скачать 1366x768 16776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танк"/>
          <p:cNvPicPr>
            <a:picLocks noChangeAspect="1" noChangeArrowheads="1"/>
          </p:cNvPicPr>
          <p:nvPr/>
        </p:nvPicPr>
        <p:blipFill>
          <a:blip r:embed="rId3" cstate="print"/>
          <a:srcRect t="12721" b="22258"/>
          <a:stretch>
            <a:fillRect/>
          </a:stretch>
        </p:blipFill>
        <p:spPr bwMode="auto">
          <a:xfrm>
            <a:off x="0" y="1538790"/>
            <a:ext cx="9144000" cy="2484276"/>
          </a:xfrm>
          <a:prstGeom prst="rect">
            <a:avLst/>
          </a:prstGeom>
          <a:noFill/>
        </p:spPr>
      </p:pic>
      <p:pic>
        <p:nvPicPr>
          <p:cNvPr id="2" name="Рисунок 1" descr="большая эмблема Воздушно-десантных войск России (ВДВ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6149" y="0"/>
            <a:ext cx="254000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танковые войска"/>
          <p:cNvPicPr>
            <a:picLocks noChangeAspect="1" noChangeArrowheads="1"/>
          </p:cNvPicPr>
          <p:nvPr/>
        </p:nvPicPr>
        <p:blipFill>
          <a:blip r:embed="rId5" cstate="print"/>
          <a:srcRect l="21750" t="9967" b="11284"/>
          <a:stretch>
            <a:fillRect/>
          </a:stretch>
        </p:blipFill>
        <p:spPr bwMode="auto">
          <a:xfrm>
            <a:off x="0" y="3833664"/>
            <a:ext cx="9144000" cy="3024336"/>
          </a:xfrm>
          <a:prstGeom prst="rect">
            <a:avLst/>
          </a:prstGeom>
          <a:noFill/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2EEE2"/>
              </a:clrFrom>
              <a:clrTo>
                <a:srgbClr val="F2EE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515883" cy="19888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cos, камуфляж, серые пятна картинки на рабочий стол скачать 1366x768 16776"/>
          <p:cNvPicPr/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одготовка студентов вузов по военным специальностям"/>
          <p:cNvPicPr/>
          <p:nvPr/>
        </p:nvPicPr>
        <p:blipFill>
          <a:blip r:embed="rId4" cstate="print"/>
          <a:srcRect l="25375" t="7833" r="11500" b="12500"/>
          <a:stretch>
            <a:fillRect/>
          </a:stretch>
        </p:blipFill>
        <p:spPr bwMode="auto">
          <a:xfrm>
            <a:off x="1" y="0"/>
            <a:ext cx="3779911" cy="2402886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Загрузка картинки: американский морпех, свд, стрельба / 326876 - bestforce.ru"/>
          <p:cNvPicPr/>
          <p:nvPr/>
        </p:nvPicPr>
        <p:blipFill>
          <a:blip r:embed="rId5" cstate="print"/>
          <a:srcRect t="16500" r="4333" b="11500"/>
          <a:stretch>
            <a:fillRect/>
          </a:stretch>
        </p:blipFill>
        <p:spPr bwMode="auto">
          <a:xfrm>
            <a:off x="539552" y="3789040"/>
            <a:ext cx="7289800" cy="27234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Тревога. Российская армия приведена в боеготовность. Екатеринбург - Деловой квартал"/>
          <p:cNvPicPr/>
          <p:nvPr/>
        </p:nvPicPr>
        <p:blipFill>
          <a:blip r:embed="rId6" cstate="print"/>
          <a:srcRect l="13333" t="18125" r="9500"/>
          <a:stretch>
            <a:fillRect/>
          </a:stretch>
        </p:blipFill>
        <p:spPr bwMode="auto">
          <a:xfrm>
            <a:off x="3263900" y="1052736"/>
            <a:ext cx="588010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6699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качать картинки камуфляж, цвет, цвет хаки, Текстура, бесплатно картинка - 1280x960"/>
          <p:cNvPicPr/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 Минобороны жалуются на журналистов: ездят в части и пытаются &quot;снять&quot; солдат - Политика на Новостей.COM"/>
          <p:cNvPicPr/>
          <p:nvPr/>
        </p:nvPicPr>
        <p:blipFill>
          <a:blip r:embed="rId4" cstate="print"/>
          <a:srcRect t="8350" r="10862"/>
          <a:stretch>
            <a:fillRect/>
          </a:stretch>
        </p:blipFill>
        <p:spPr bwMode="auto">
          <a:xfrm>
            <a:off x="2363755" y="2060848"/>
            <a:ext cx="6565900" cy="2070230"/>
          </a:xfrm>
          <a:prstGeom prst="rect">
            <a:avLst/>
          </a:prstGeom>
          <a:ln w="127000" cap="rnd">
            <a:solidFill>
              <a:srgbClr val="99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 descr="Сергй Шойгу - Аргументы.ру"/>
          <p:cNvPicPr/>
          <p:nvPr/>
        </p:nvPicPr>
        <p:blipFill>
          <a:blip r:embed="rId5" cstate="print"/>
          <a:srcRect l="26774" t="1996" b="5765"/>
          <a:stretch>
            <a:fillRect/>
          </a:stretch>
        </p:blipFill>
        <p:spPr bwMode="auto">
          <a:xfrm>
            <a:off x="0" y="0"/>
            <a:ext cx="5004048" cy="22142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CC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В Национальной армии младший сержант жестоко избил солдата"/>
          <p:cNvPicPr/>
          <p:nvPr/>
        </p:nvPicPr>
        <p:blipFill>
          <a:blip r:embed="rId6" cstate="print"/>
          <a:srcRect b="3556"/>
          <a:stretch>
            <a:fillRect/>
          </a:stretch>
        </p:blipFill>
        <p:spPr bwMode="auto">
          <a:xfrm>
            <a:off x="347531" y="4135654"/>
            <a:ext cx="6528725" cy="272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ть шаблон для презентации на военную тем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Шойгу избрали главой Совета министров обороны СНГ. Оружие со всего мира"/>
          <p:cNvPicPr/>
          <p:nvPr/>
        </p:nvPicPr>
        <p:blipFill>
          <a:blip r:embed="rId3" cstate="print"/>
          <a:srcRect t="8384"/>
          <a:stretch>
            <a:fillRect/>
          </a:stretch>
        </p:blipFill>
        <p:spPr bwMode="auto">
          <a:xfrm flipH="1">
            <a:off x="3563888" y="1988840"/>
            <a:ext cx="5232581" cy="45905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59765" y="0"/>
            <a:ext cx="66842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МИНИСТР ОБОРОНЫ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Шойгу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</a:rPr>
              <a:t> Сергей </a:t>
            </a:r>
            <a:r>
              <a:rPr lang="ru-RU" sz="4000" b="1" dirty="0" err="1" smtClean="0">
                <a:solidFill>
                  <a:srgbClr val="FF0000"/>
                </a:solidFill>
              </a:rPr>
              <a:t>Кужугетович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ртинка изображение, цвета, арт, полосы, обои, линии, фон, текстура 1680x1050, фото 52646"/>
          <p:cNvPicPr/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День кинологической службы открытки &quot; Пожелания Поздравления Знаки внимания Анимаци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91018"/>
            <a:ext cx="4727509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270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           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 загадку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4495800" cy="583264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Брат сказал: Не торопись!</a:t>
            </a:r>
          </a:p>
          <a:p>
            <a:pPr>
              <a:buNone/>
            </a:pPr>
            <a:r>
              <a:rPr lang="ru-RU" b="1" dirty="0" smtClean="0"/>
              <a:t>Лучше в школе ты учись</a:t>
            </a:r>
          </a:p>
          <a:p>
            <a:pPr>
              <a:buNone/>
            </a:pPr>
            <a:r>
              <a:rPr lang="ru-RU" b="1" dirty="0" smtClean="0"/>
              <a:t>Будешь ты отличником –</a:t>
            </a:r>
          </a:p>
          <a:p>
            <a:pPr>
              <a:buNone/>
            </a:pPr>
            <a:r>
              <a:rPr lang="ru-RU" b="1" dirty="0" smtClean="0"/>
              <a:t>Станешь …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b="1" dirty="0" smtClean="0"/>
              <a:t>пограничником).</a:t>
            </a:r>
          </a:p>
          <a:p>
            <a:pPr marL="95250" indent="-95250">
              <a:buNone/>
            </a:pPr>
            <a:r>
              <a:rPr lang="en-US" dirty="0" smtClean="0">
                <a:solidFill>
                  <a:srgbClr val="FF0066"/>
                </a:solidFill>
              </a:rPr>
              <a:t> </a:t>
            </a:r>
            <a:endParaRPr lang="ru-RU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495800" cy="5832647"/>
          </a:xfrm>
        </p:spPr>
        <p:txBody>
          <a:bodyPr anchor="b"/>
          <a:lstStyle/>
          <a:p>
            <a:pPr>
              <a:buNone/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там вырулил на взлет?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Реактивный … (самолет).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Украшения для сайта на 23 февраля. Поздравление клиентов с днём защитника отечества от компании Exiterr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533" y="0"/>
            <a:ext cx="249627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качивание изображения: полёт, самолёт, як 130 248878 / Разрешение: original / Раздел: Авиация / HallPic.ru"/>
          <p:cNvPicPr/>
          <p:nvPr/>
        </p:nvPicPr>
        <p:blipFill>
          <a:blip r:embed="rId5" cstate="print"/>
          <a:srcRect l="5131" t="5342" r="2352" b="9188"/>
          <a:stretch>
            <a:fillRect/>
          </a:stretch>
        </p:blipFill>
        <p:spPr bwMode="auto">
          <a:xfrm flipH="1">
            <a:off x="4499992" y="1052736"/>
            <a:ext cx="4237236" cy="2772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Картинки листья, Текстуры, фон, зеленый, текстура - обои 1400x1050"/>
          <p:cNvPicPr/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6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214755"/>
            <a:ext cx="4495800" cy="5454605"/>
          </a:xfrm>
        </p:spPr>
        <p:txBody>
          <a:bodyPr anchor="b">
            <a:normAutofit fontScale="47500" lnSpcReduction="20000"/>
          </a:bodyPr>
          <a:lstStyle/>
          <a:p>
            <a:pPr>
              <a:buNone/>
            </a:pPr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tabLst>
                <a:tab pos="95250" algn="l"/>
              </a:tabLst>
            </a:pPr>
            <a:r>
              <a:rPr lang="ru-RU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Снова в бой машина мчится</a:t>
            </a:r>
          </a:p>
          <a:p>
            <a:pPr algn="ctr">
              <a:buNone/>
            </a:pPr>
            <a:r>
              <a:rPr lang="ru-RU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Режут землю гусеницы,</a:t>
            </a:r>
          </a:p>
          <a:p>
            <a:pPr algn="ctr">
              <a:buNone/>
            </a:pPr>
            <a:r>
              <a:rPr lang="ru-RU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машина в поле чистом</a:t>
            </a:r>
          </a:p>
          <a:p>
            <a:pPr algn="ctr">
              <a:buNone/>
            </a:pPr>
            <a:r>
              <a:rPr lang="ru-RU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Управляется… (танкистом)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214755"/>
            <a:ext cx="4495800" cy="545460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Моряком ты можешь стать,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границу охранять.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служить не на земле,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на военном… (корабле).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Комитет ветеранов войны и военной службы"/>
          <p:cNvPicPr/>
          <p:nvPr/>
        </p:nvPicPr>
        <p:blipFill>
          <a:blip r:embed="rId3" cstate="print">
            <a:lum bright="20000"/>
          </a:blip>
          <a:srcRect t="18905"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Шаблон - Три танкиста - Костюмы для фотомонтажа - Фотошоп, дизайн, графика, творчество - ilovephotoshop.r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214754"/>
            <a:ext cx="4427984" cy="28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ода войск - Картинка 1425/2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8011" y="3501008"/>
            <a:ext cx="447598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тошоп Записи с меткой фотошоп КОПИЛОЧКА. Интересное - креативное - познавательное - юмористическое - всё для души! : LiveInter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13" y="3645024"/>
            <a:ext cx="7772400" cy="297033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" y="404664"/>
            <a:ext cx="8494713" cy="2970330"/>
          </a:xfrm>
        </p:spPr>
        <p:txBody>
          <a:bodyPr anchor="t">
            <a:normAutofit fontScale="77500" lnSpcReduction="20000"/>
          </a:bodyPr>
          <a:lstStyle/>
          <a:p>
            <a:endParaRPr lang="ru-RU" sz="32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Самолет парит, как птица,</a:t>
            </a:r>
          </a:p>
          <a:p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воздушная граница,</a:t>
            </a:r>
          </a:p>
          <a:p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посту и днем и ночью</a:t>
            </a:r>
          </a:p>
          <a:p>
            <a:pPr marL="95250" indent="-95250"/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солдат – военный … (летчик)</a:t>
            </a:r>
          </a:p>
          <a:p>
            <a:endParaRPr lang="ru-RU" dirty="0"/>
          </a:p>
        </p:txBody>
      </p:sp>
      <p:pic>
        <p:nvPicPr>
          <p:cNvPr id="9" name="Рисунок 8" descr="NATALI73123 - альбом &quot;КАРТИНКИ И ОТКРЫТКИ К ПРАЗДНИКАМ. / Вектор к 23 февраля&quot; на Яндекс.Фотках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14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одина, россия - Картинка 4908/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356992"/>
            <a:ext cx="7680853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открытки с 23 февраля - 23 февраля - Открытки - Фотоальбомы - Super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73824"/>
            <a:ext cx="8229600" cy="158417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День   Защитника    Отечества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OZ SLAI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онспект занятия &quot;Защитники Отечества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75" y="692696"/>
            <a:ext cx="772885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по литературе 6 класс - Шаблоны"/>
          <p:cNvPicPr/>
          <p:nvPr/>
        </p:nvPicPr>
        <p:blipFill>
          <a:blip r:embed="rId2" cstate="print"/>
          <a:srcRect b="200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FF0000"/>
                </a:solidFill>
                <a:latin typeface="Arial Narrow" pitchFamily="34" charset="0"/>
              </a:rPr>
              <a:t>Составила и подготовила воспитатель старшей группы</a:t>
            </a:r>
            <a:br>
              <a:rPr lang="ru-RU" sz="4000" b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 Narrow" pitchFamily="34" charset="0"/>
              </a:rPr>
              <a:t> МАДОУ детский сад </a:t>
            </a:r>
            <a:r>
              <a:rPr lang="en-US" sz="40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 Narrow" pitchFamily="34" charset="0"/>
              </a:rPr>
              <a:t>с. Знаменка </a:t>
            </a:r>
            <a:br>
              <a:rPr lang="ru-RU" sz="4000" b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 Narrow" pitchFamily="34" charset="0"/>
              </a:rPr>
              <a:t>Вагизова </a:t>
            </a:r>
            <a:br>
              <a:rPr lang="ru-RU" sz="4000" b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 Narrow" pitchFamily="34" charset="0"/>
              </a:rPr>
              <a:t>Римма Миниахметовна  </a:t>
            </a:r>
            <a:endParaRPr lang="ru-RU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Дневник Ветром_унесённая : LiveInternet - Российский Сервис Онлайн-Дневников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9819" y="0"/>
            <a:ext cx="325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коро! выход нового шаблона &quot;Армейский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7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Пограничные войска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91680" y="3253207"/>
            <a:ext cx="721022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6205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</a:rPr>
              <a:t>На ветвях заснули птицы,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11620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</a:rPr>
              <a:t>Звезды в небе не горят,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11620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</a:rPr>
              <a:t>Притаился у границы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11620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</a:rPr>
              <a:t>Пограничников отряд.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11620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</a:rPr>
              <a:t>Пограничники не дремлют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11620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</a:rPr>
              <a:t>У родного рубежа,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11620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</a:rPr>
              <a:t>Наше море, нашу землю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11620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</a:rPr>
              <a:t>У границы сторожат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</a:p>
          <a:p>
            <a:pPr marL="11620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Большой Уссурийский остров - Page 3 - SkyscraperCity"/>
          <p:cNvPicPr/>
          <p:nvPr/>
        </p:nvPicPr>
        <p:blipFill>
          <a:blip r:embed="rId3" cstate="print"/>
          <a:srcRect l="14591" r="64565"/>
          <a:stretch>
            <a:fillRect/>
          </a:stretch>
        </p:blipFill>
        <p:spPr bwMode="auto">
          <a:xfrm>
            <a:off x="251520" y="2159478"/>
            <a:ext cx="1651000" cy="4698522"/>
          </a:xfrm>
          <a:prstGeom prst="flowChartMagneticDis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ограничные войска РФ и &quot;стратегия двух границ&quot;"/>
          <p:cNvPicPr/>
          <p:nvPr/>
        </p:nvPicPr>
        <p:blipFill>
          <a:blip r:embed="rId4" cstate="print"/>
          <a:srcRect l="33191" t="9678" r="17424"/>
          <a:stretch>
            <a:fillRect/>
          </a:stretch>
        </p:blipFill>
        <p:spPr bwMode="auto">
          <a:xfrm>
            <a:off x="4211960" y="764704"/>
            <a:ext cx="3911600" cy="26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etal Pattern обои и картинки для iPad.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Юношей из Алтайского края приглашают поступать в Пограничные институты. - NewsFiber"/>
          <p:cNvPicPr>
            <a:picLocks noGrp="1"/>
          </p:cNvPicPr>
          <p:nvPr>
            <p:ph idx="4294967295"/>
          </p:nvPr>
        </p:nvPicPr>
        <p:blipFill>
          <a:blip r:embed="rId3" cstate="print"/>
          <a:srcRect l="3673" t="4122" r="7513" b="10394"/>
          <a:stretch>
            <a:fillRect/>
          </a:stretch>
        </p:blipFill>
        <p:spPr bwMode="auto">
          <a:xfrm>
            <a:off x="2195736" y="2924944"/>
            <a:ext cx="6756400" cy="3408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День пограничных войск. :: Stalker Uz Территория Сталкера"/>
          <p:cNvPicPr/>
          <p:nvPr/>
        </p:nvPicPr>
        <p:blipFill>
          <a:blip r:embed="rId4" cstate="print"/>
          <a:srcRect l="5667" t="8667" r="3833" b="4667"/>
          <a:stretch>
            <a:fillRect/>
          </a:stretch>
        </p:blipFill>
        <p:spPr bwMode="auto">
          <a:xfrm>
            <a:off x="347531" y="188640"/>
            <a:ext cx="6896100" cy="2786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и, Голубой фон - фото и обои на рабочий стол компьютера обои, рисунки, фото, заставки, на рабочий сто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38790"/>
            <a:ext cx="9144000" cy="531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SFa Взвод ВВС. - Авианосец - Good Role Play"/>
          <p:cNvPicPr/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153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</a:rPr>
              <a:t>Военно – воздушные</a:t>
            </a:r>
            <a:r>
              <a:rPr lang="en-US" sz="6000" b="1" i="1" dirty="0" smtClean="0">
                <a:solidFill>
                  <a:srgbClr val="FF0000"/>
                </a:solidFill>
                <a:latin typeface="Monotype Corsiva" pitchFamily="66" charset="0"/>
              </a:rPr>
              <a:t> </a:t>
            </a:r>
            <a: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b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</a:rPr>
              <a:t>войска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725144"/>
          </a:xfrm>
        </p:spPr>
        <p:txBody>
          <a:bodyPr anchor="b">
            <a:normAutofit fontScale="92500" lnSpcReduction="10000"/>
          </a:bodyPr>
          <a:lstStyle/>
          <a:p>
            <a:pPr>
              <a:buNone/>
            </a:pPr>
            <a:endParaRPr lang="ru-RU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Летчиком хочу я стать,</a:t>
            </a:r>
            <a:endParaRPr lang="ru-RU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Чтобы небо покорять,</a:t>
            </a:r>
            <a:endParaRPr lang="ru-RU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Чтоб летать на самолете,</a:t>
            </a:r>
            <a:endParaRPr lang="ru-RU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Чтобы быть всегда в полете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Армейский репортёр. Курилка. - Авиация войск противовоздушной обороны и авиабаза Саваслейка"/>
          <p:cNvPicPr/>
          <p:nvPr/>
        </p:nvPicPr>
        <p:blipFill>
          <a:blip r:embed="rId4" cstate="print">
            <a:clrChange>
              <a:clrFrom>
                <a:srgbClr val="54A8FF"/>
              </a:clrFrom>
              <a:clrTo>
                <a:srgbClr val="54A8FF">
                  <a:alpha val="0"/>
                </a:srgbClr>
              </a:clrTo>
            </a:clrChange>
          </a:blip>
          <a:srcRect l="9625" t="10319" r="10000" b="3565"/>
          <a:stretch>
            <a:fillRect/>
          </a:stretch>
        </p:blipFill>
        <p:spPr bwMode="auto">
          <a:xfrm>
            <a:off x="977900" y="1052736"/>
            <a:ext cx="8166100" cy="327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качивание изображения: сияние, лучи, свет 249124 / Разрешение: original / Раздел: Пейзажи / HallPic.ru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19050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Армия России Рода войск - Армия России - Рассказы ветеранов Чеченской войны, войны в Афгане, в Осетии - Солдаты РФ - Чеченская 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540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ооружённые силы Российской Федерации &quot; YAHOOEU.ru"/>
          <p:cNvPicPr/>
          <p:nvPr/>
        </p:nvPicPr>
        <p:blipFill>
          <a:blip r:embed="rId4" cstate="print">
            <a:clrChange>
              <a:clrFrom>
                <a:srgbClr val="BCCDDD"/>
              </a:clrFrom>
              <a:clrTo>
                <a:srgbClr val="BCCDDD">
                  <a:alpha val="0"/>
                </a:srgbClr>
              </a:clrTo>
            </a:clrChange>
          </a:blip>
          <a:srcRect l="8979" t="4021" r="10045" b="10122"/>
          <a:stretch>
            <a:fillRect/>
          </a:stretch>
        </p:blipFill>
        <p:spPr bwMode="auto">
          <a:xfrm>
            <a:off x="-180528" y="332656"/>
            <a:ext cx="64135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борник разных обой для фона рабочего стола :: NoNaMe"/>
          <p:cNvPicPr/>
          <p:nvPr/>
        </p:nvPicPr>
        <p:blipFill>
          <a:blip r:embed="rId5" cstate="print"/>
          <a:srcRect l="8658" r="8445" b="7949"/>
          <a:stretch>
            <a:fillRect/>
          </a:stretch>
        </p:blipFill>
        <p:spPr bwMode="auto">
          <a:xfrm>
            <a:off x="2578100" y="3356992"/>
            <a:ext cx="6565900" cy="2924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 descr="Lenta.ru: Россия: Убит замкомандующего стратегической авиацией ВВС РФ"/>
          <p:cNvPicPr/>
          <p:nvPr/>
        </p:nvPicPr>
        <p:blipFill>
          <a:blip r:embed="rId6" cstate="print">
            <a:clrChange>
              <a:clrFrom>
                <a:srgbClr val="F7F0E8"/>
              </a:clrFrom>
              <a:clrTo>
                <a:srgbClr val="F7F0E8">
                  <a:alpha val="0"/>
                </a:srgbClr>
              </a:clrTo>
            </a:clrChange>
          </a:blip>
          <a:srcRect l="2059" t="3586" r="4412" b="5578"/>
          <a:stretch>
            <a:fillRect/>
          </a:stretch>
        </p:blipFill>
        <p:spPr bwMode="auto">
          <a:xfrm>
            <a:off x="0" y="5049180"/>
            <a:ext cx="40386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качать Картинки флаг вмф 1280x800 px"/>
          <p:cNvPicPr/>
          <p:nvPr/>
        </p:nvPicPr>
        <p:blipFill>
          <a:blip r:embed="rId2" cstate="print">
            <a:lum bright="30000"/>
          </a:blip>
          <a:srcRect b="25461"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Фон для презентации - Электронные учебники"/>
          <p:cNvPicPr/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1430778"/>
            <a:ext cx="9144000" cy="542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900" b="1" i="1" dirty="0" smtClean="0"/>
              <a:t>Военно – морской флот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15153"/>
          </a:xfrm>
        </p:spPr>
        <p:txBody>
          <a:bodyPr anchor="b"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171450" indent="0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171450" indent="0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171450" indent="0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171450" indent="0">
              <a:buNone/>
            </a:pPr>
            <a:r>
              <a:rPr lang="en-US" sz="3300" b="1" i="1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sz="3300" b="1" i="1" dirty="0" smtClean="0">
                <a:solidFill>
                  <a:srgbClr val="FF0000"/>
                </a:solidFill>
              </a:rPr>
              <a:t>Быть мечтаю капитаном,</a:t>
            </a:r>
            <a:endParaRPr lang="ru-RU" sz="3300" b="1" dirty="0" smtClean="0">
              <a:solidFill>
                <a:srgbClr val="FF0000"/>
              </a:solidFill>
            </a:endParaRPr>
          </a:p>
          <a:p>
            <a:pPr marL="171450" indent="0">
              <a:buNone/>
            </a:pPr>
            <a:r>
              <a:rPr lang="en-US" sz="3300" b="1" i="1" dirty="0" smtClean="0">
                <a:solidFill>
                  <a:srgbClr val="FF0000"/>
                </a:solidFill>
              </a:rPr>
              <a:t>                            </a:t>
            </a:r>
            <a:r>
              <a:rPr lang="ru-RU" sz="3300" b="1" i="1" dirty="0" smtClean="0">
                <a:solidFill>
                  <a:srgbClr val="FF0000"/>
                </a:solidFill>
              </a:rPr>
              <a:t>Чтоб ходить по океанам,</a:t>
            </a:r>
            <a:endParaRPr lang="ru-RU" sz="3300" b="1" dirty="0" smtClean="0">
              <a:solidFill>
                <a:srgbClr val="FF0000"/>
              </a:solidFill>
            </a:endParaRPr>
          </a:p>
          <a:p>
            <a:pPr marL="171450" indent="0">
              <a:buNone/>
            </a:pPr>
            <a:r>
              <a:rPr lang="en-US" sz="3300" b="1" i="1" dirty="0" smtClean="0">
                <a:solidFill>
                  <a:srgbClr val="FF0000"/>
                </a:solidFill>
              </a:rPr>
              <a:t>                           </a:t>
            </a:r>
            <a:r>
              <a:rPr lang="ru-RU" sz="3300" b="1" i="1" dirty="0" smtClean="0">
                <a:solidFill>
                  <a:srgbClr val="FF0000"/>
                </a:solidFill>
              </a:rPr>
              <a:t>Чтоб штурвал в руках держать,</a:t>
            </a:r>
            <a:endParaRPr lang="ru-RU" sz="3300" b="1" dirty="0" smtClean="0">
              <a:solidFill>
                <a:srgbClr val="FF0000"/>
              </a:solidFill>
            </a:endParaRPr>
          </a:p>
          <a:p>
            <a:pPr marL="171450" indent="0">
              <a:buNone/>
            </a:pPr>
            <a:r>
              <a:rPr lang="en-US" sz="3300" b="1" i="1" dirty="0" smtClean="0">
                <a:solidFill>
                  <a:srgbClr val="FF0000"/>
                </a:solidFill>
              </a:rPr>
              <a:t>                           </a:t>
            </a:r>
            <a:r>
              <a:rPr lang="ru-RU" sz="3300" b="1" i="1" dirty="0" smtClean="0">
                <a:solidFill>
                  <a:srgbClr val="FF0000"/>
                </a:solidFill>
              </a:rPr>
              <a:t>Землю с моря охранять.</a:t>
            </a:r>
            <a:endParaRPr lang="ru-RU" sz="33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Мужской шаблон для фотошопа - Кадеты &quot; Каталог авторских Фотошоп работ, материал в помощь мастерам фотошопа и дизайна. KOPONA.CO"/>
          <p:cNvPicPr/>
          <p:nvPr/>
        </p:nvPicPr>
        <p:blipFill>
          <a:blip r:embed="rId4" cstate="print"/>
          <a:srcRect l="5231" t="5533"/>
          <a:stretch>
            <a:fillRect/>
          </a:stretch>
        </p:blipFill>
        <p:spPr bwMode="auto">
          <a:xfrm>
            <a:off x="467544" y="836712"/>
            <a:ext cx="8424936" cy="410445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стовый сайт, собранный на Api GdeFon / Картин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5645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Рода войск - Картинка 1425/23"/>
          <p:cNvPicPr/>
          <p:nvPr/>
        </p:nvPicPr>
        <p:blipFill>
          <a:blip r:embed="rId3" cstate="print">
            <a:clrChange>
              <a:clrFrom>
                <a:srgbClr val="757C84"/>
              </a:clrFrom>
              <a:clrTo>
                <a:srgbClr val="757C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524000" y="1340768"/>
            <a:ext cx="7620000" cy="3096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 descr="подводник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8EC"/>
              </a:clrFrom>
              <a:clrTo>
                <a:srgbClr val="EDE8EC">
                  <a:alpha val="0"/>
                </a:srgbClr>
              </a:clrTo>
            </a:clrChange>
          </a:blip>
          <a:srcRect t="8249"/>
          <a:stretch>
            <a:fillRect/>
          </a:stretch>
        </p:blipFill>
        <p:spPr bwMode="auto">
          <a:xfrm>
            <a:off x="0" y="4005064"/>
            <a:ext cx="9491531" cy="2852936"/>
          </a:xfrm>
          <a:prstGeom prst="rect">
            <a:avLst/>
          </a:prstGeom>
          <a:noFill/>
        </p:spPr>
      </p:pic>
      <p:pic>
        <p:nvPicPr>
          <p:cNvPr id="8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4075" y="0"/>
            <a:ext cx="3899925" cy="1412776"/>
          </a:xfrm>
          <a:prstGeom prst="flowChartPunchedTap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531" y="0"/>
            <a:ext cx="4512501" cy="13407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etal Pattern обои и картинки для iPad.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8035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   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   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Сухопутные </a:t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     войска.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47531" y="3645024"/>
            <a:ext cx="8796469" cy="3816424"/>
          </a:xfrm>
        </p:spPr>
        <p:txBody>
          <a:bodyPr anchor="b">
            <a:noAutofit/>
          </a:bodyPr>
          <a:lstStyle/>
          <a:p>
            <a:pPr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US" sz="2800" b="1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US" sz="2800" b="1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US" sz="2800" b="1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US" sz="2800" b="1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US" sz="2800" b="1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US" sz="2800" b="1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US" sz="2800" b="1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US" sz="2800" b="1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US" sz="2800" b="1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US" sz="2800" b="1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US" sz="2800" b="1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US" sz="2800" b="1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US" sz="2800" b="1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Просто мечтаю ракетчиком стать.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Комплексом «Тополь» хочу управлять,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  Чтобы над Родиной небо стеречь,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  Землю родную любить и беречь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/>
              <a:t>.</a:t>
            </a: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 </a:t>
            </a:r>
          </a:p>
          <a:p>
            <a:pPr>
              <a:buNone/>
            </a:pPr>
            <a:endParaRPr lang="ru-RU" sz="2800" b="1" dirty="0"/>
          </a:p>
        </p:txBody>
      </p:sp>
      <p:pic>
        <p:nvPicPr>
          <p:cNvPr id="5" name="Рисунок 4" descr="Элита России - Войска ПВО"/>
          <p:cNvPicPr/>
          <p:nvPr/>
        </p:nvPicPr>
        <p:blipFill>
          <a:blip r:embed="rId4" cstate="print"/>
          <a:srcRect l="18391" r="11494" b="11737"/>
          <a:stretch>
            <a:fillRect/>
          </a:stretch>
        </p:blipFill>
        <p:spPr bwMode="auto">
          <a:xfrm>
            <a:off x="3287349" y="1412776"/>
            <a:ext cx="5856651" cy="2484276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ода войск - Фото 1425/3"/>
          <p:cNvPicPr/>
          <p:nvPr/>
        </p:nvPicPr>
        <p:blipFill>
          <a:blip r:embed="rId5" cstate="print"/>
          <a:srcRect l="39874" t="4261" r="19333" b="5013"/>
          <a:stretch>
            <a:fillRect/>
          </a:stretch>
        </p:blipFill>
        <p:spPr bwMode="auto">
          <a:xfrm>
            <a:off x="0" y="2204864"/>
            <a:ext cx="2927896" cy="4392488"/>
          </a:xfrm>
          <a:prstGeom prst="flowChartMagneticDisk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268</Words>
  <Application>Microsoft Office PowerPoint</Application>
  <PresentationFormat>Экран (4:3)</PresentationFormat>
  <Paragraphs>167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</vt:lpstr>
      <vt:lpstr> День   Защитника    Отечества</vt:lpstr>
      <vt:lpstr>Пограничные войска </vt:lpstr>
      <vt:lpstr>Слайд 4</vt:lpstr>
      <vt:lpstr> Военно – воздушные   войска.  </vt:lpstr>
      <vt:lpstr>Слайд 6</vt:lpstr>
      <vt:lpstr> Военно – морской флот.  </vt:lpstr>
      <vt:lpstr>Слайд 8</vt:lpstr>
      <vt:lpstr>         Сухопутные       войска. </vt:lpstr>
      <vt:lpstr>Слайд 10</vt:lpstr>
      <vt:lpstr>Слайд 11</vt:lpstr>
      <vt:lpstr>Танковые войска  </vt:lpstr>
      <vt:lpstr>Слайд 13</vt:lpstr>
      <vt:lpstr>Слайд 14</vt:lpstr>
      <vt:lpstr>Слайд 15</vt:lpstr>
      <vt:lpstr>Слайд 16</vt:lpstr>
      <vt:lpstr>                Отгадай загадку </vt:lpstr>
      <vt:lpstr> </vt:lpstr>
      <vt:lpstr> </vt:lpstr>
      <vt:lpstr>Слайд 20</vt:lpstr>
      <vt:lpstr>       Составила и подготовила воспитатель старшей группы  МАДОУ детский сад  с. Знаменка  Вагизова  Римма Миниахметовна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User</cp:lastModifiedBy>
  <cp:revision>58</cp:revision>
  <dcterms:modified xsi:type="dcterms:W3CDTF">2016-11-14T13:04:27Z</dcterms:modified>
</cp:coreProperties>
</file>