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9" r:id="rId2"/>
    <p:sldId id="261" r:id="rId3"/>
    <p:sldId id="263" r:id="rId4"/>
    <p:sldId id="268" r:id="rId5"/>
    <p:sldId id="267" r:id="rId6"/>
    <p:sldId id="266" r:id="rId7"/>
    <p:sldId id="265" r:id="rId8"/>
    <p:sldId id="264" r:id="rId9"/>
    <p:sldId id="270" r:id="rId10"/>
    <p:sldId id="271" r:id="rId11"/>
    <p:sldId id="272" r:id="rId12"/>
    <p:sldId id="278" r:id="rId13"/>
    <p:sldId id="277" r:id="rId14"/>
    <p:sldId id="276" r:id="rId15"/>
    <p:sldId id="275" r:id="rId1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1818" y="-4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7-%D0%B9_%D0%BA%D0%B0%D0%B2%D0%B0%D0%BB%D0%B5%D1%80%D0%B8%D0%B9%D1%81%D0%BA%D0%B8%D0%B9_%D0%BA%D0%BE%D1%80%D0%BF%D1%83%D1%81_(%D0%A1%D0%A1%D0%A1%D0%A0)" TargetMode="External"/><Relationship Id="rId13" Type="http://schemas.openxmlformats.org/officeDocument/2006/relationships/hyperlink" Target="https://ru.wikipedia.org/wiki/%D0%A0%D0%9A%D0%9A%D0%90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s://ru.wikipedia.org/wiki/112-%D1%8F_%D0%91%D0%B0%D1%88%D0%BA%D0%B8%D1%80%D1%81%D0%BA%D0%B0%D1%8F_%D0%BA%D0%B0%D0%B2%D0%B0%D0%BB%D0%B5%D1%80%D0%B8%D0%B9%D1%81%D0%BA%D0%B0%D1%8F_%D0%B4%D0%B8%D0%B2%D0%B8%D0%B7%D0%B8%D1%8F" TargetMode="External"/><Relationship Id="rId12" Type="http://schemas.openxmlformats.org/officeDocument/2006/relationships/hyperlink" Target="https://ru.wikipedia.org/wiki/%D0%97%D0%B8%D0%B0%D0%BD%D1%87%D1%83%D1%80%D0%B8%D0%BD%D1%81%D0%BA%D0%B8%D0%B9_%D1%80%D0%B0%D0%B9%D0%BE%D0%B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3%D1%84%D0%B0" TargetMode="External"/><Relationship Id="rId11" Type="http://schemas.openxmlformats.org/officeDocument/2006/relationships/hyperlink" Target="https://ru.wikipedia.org/wiki/%D0%91%D0%B0%D1%88%D0%BA%D0%B8%D1%80%D1%8B" TargetMode="External"/><Relationship Id="rId5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15" Type="http://schemas.openxmlformats.org/officeDocument/2006/relationships/hyperlink" Target="https://ru.wikipedia.org/wiki/%D0%9E%D1%80%D0%B4%D0%B5%D0%BD_%D0%9B%D0%B5%D0%BD%D0%B8%D0%BD%D0%B0" TargetMode="External"/><Relationship Id="rId10" Type="http://schemas.openxmlformats.org/officeDocument/2006/relationships/hyperlink" Target="https://ru.wikipedia.org/wiki/%D0%A6%D0%B5%D0%BD%D1%82%D1%80%D0%B0%D0%BB%D1%8C%D0%BD%D1%8B%D0%B9_%D1%84%D1%80%D0%BE%D0%BD%D1%82" TargetMode="External"/><Relationship Id="rId4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9" Type="http://schemas.openxmlformats.org/officeDocument/2006/relationships/hyperlink" Target="https://ru.wikipedia.org/wiki/61-%D1%8F_%D0%B0%D1%80%D0%BC%D0%B8%D1%8F_(%D0%A1%D0%A1%D0%A1%D0%A0)" TargetMode="External"/><Relationship Id="rId14" Type="http://schemas.openxmlformats.org/officeDocument/2006/relationships/hyperlink" Target="https://ru.wikipedia.org/wiki/%D0%9C%D0%B5%D0%B4%D0%B0%D0%BB%D1%8C_%C2%AB%D0%97%D0%BE%D0%BB%D0%BE%D1%82%D0%B0%D1%8F_%D0%97%D0%B2%D0%B5%D0%B7%D0%B4%D0%B0%C2%BB_(%D0%A1%D0%A1%D0%A1%D0%A0)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DOCUME~1\Admin\LOCALS~1\Temp\FineReader12.00\media\image2.jpe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упить монеты, банкноты, боны"/>
          <p:cNvPicPr>
            <a:picLocks noChangeAspect="1" noChangeArrowheads="1"/>
          </p:cNvPicPr>
          <p:nvPr/>
        </p:nvPicPr>
        <p:blipFill>
          <a:blip r:embed="rId2">
            <a:lum bright="50000" contrast="46000"/>
          </a:blip>
          <a:srcRect l="2163" b="7693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>
            <a:lum bright="10000" contrast="4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81496" y="142852"/>
            <a:ext cx="1889812" cy="3786214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Учителя\Desktop\timur.jpg"/>
          <p:cNvPicPr/>
          <p:nvPr/>
        </p:nvPicPr>
        <p:blipFill>
          <a:blip r:embed="rId4">
            <a:lum bright="10000" contrast="3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6922" y="3286125"/>
            <a:ext cx="1722967" cy="340519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5">
            <a:lum bright="-10000" contrast="4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5946" r="6309"/>
          <a:stretch>
            <a:fillRect/>
          </a:stretch>
        </p:blipFill>
        <p:spPr bwMode="auto">
          <a:xfrm>
            <a:off x="166654" y="214290"/>
            <a:ext cx="3374858" cy="3071834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6">
            <a:lum bright="10000" contrast="3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667512" y="142852"/>
            <a:ext cx="2855753" cy="3702367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321701" y="3929066"/>
            <a:ext cx="7346208" cy="2523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Юсупов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Шарип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Шафикович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в 1902 году.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Татарин.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рядах РККА с 01.09.1941.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Призван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Ермекеевским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РВК БАССР.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боях за Родину в Великой Отечественной войне был ранен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легко три раза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(03.12.1941, 06.08.1942, 28.03.1943) и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раз тяжело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(август 1944)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Закончил войну гвардии стрелком 4 стрелковой роты 578 Стрелкового полка 208 Стрелковой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Кенигсберской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Краснознаменной дивизии 50 Армии.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Награжден: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Орденом Славы 3 степени (в боях за город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Рогенберг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Восточной Пруссии район Кенигсберга)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Двумя Медалями  «За Отвагу»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упить монеты, банкноты, боны"/>
          <p:cNvPicPr>
            <a:picLocks noChangeAspect="1" noChangeArrowheads="1"/>
          </p:cNvPicPr>
          <p:nvPr/>
        </p:nvPicPr>
        <p:blipFill>
          <a:blip r:embed="rId2">
            <a:lum bright="50000" contrast="46000"/>
          </a:blip>
          <a:srcRect l="2163" b="7693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38092" y="357166"/>
            <a:ext cx="4357718" cy="5929354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738686" y="357166"/>
            <a:ext cx="4953000" cy="57554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Байчурин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Ишкильде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Байрамович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(1909—1943)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Советский военнослужащий, участник 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Великая Отечественная война"/>
              </a:rPr>
              <a:t>Великой Отечественной войны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Герой Советского Союза"/>
              </a:rPr>
              <a:t>Герой Советского Союза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помощник командира сабельного взвода 58-го гвардейского кавалерийского полка 16-й гвардейской кавалерийской дивизии, сформированной в декабре 1941 года в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Уфа"/>
              </a:rPr>
              <a:t>Уфе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как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112-я Башкирская кавалерийская дивизия"/>
              </a:rPr>
              <a:t>112-я Башкирская кавалерийская дивизия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tooltip="7-й кавалерийский корпус (СССР)"/>
              </a:rPr>
              <a:t>7-го кавалерийского корпуса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tooltip="61-я армия (СССР)"/>
              </a:rPr>
              <a:t>61-й армии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tooltip="Центральный фронт"/>
              </a:rPr>
              <a:t>Центрального фронта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гвардии старшина.</a:t>
            </a:r>
          </a:p>
          <a:p>
            <a:pPr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24 июня (7 июля) 1909 года в деревне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Каракусюк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уезда Оренбургской губернии</a:t>
            </a:r>
            <a:r>
              <a:rPr lang="ru-RU" sz="16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 tooltip="Башкиры"/>
              </a:rPr>
              <a:t>Башкир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Образование начальное. До 1929 года занимался земледелием в хозяйстве отца. С мая 1929 года по апрель 1932 года работал секретарём Алексеевского сельсовета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 tooltip="Зианчуринский район"/>
              </a:rPr>
              <a:t>Зианчуринского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 tooltip="Зианчуринский район"/>
              </a:rPr>
              <a:t> района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1932—34 годах служил в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 tooltip="РККА"/>
              </a:rPr>
              <a:t>Красной Армии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1934—1941 годах работал инспектором пожарной охраны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Зианчуринского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Хайбуллинского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районных отделов НКВД Башкирской АССР. Член ВКП(б) с 1939 года.</a:t>
            </a:r>
          </a:p>
          <a:p>
            <a:pPr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 tooltip="Медаль "/>
              </a:rPr>
              <a:t>Медаль «Золотая Звезда»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Героя Советского Союза (15.01.1944)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5" tooltip="Орден Ленина"/>
              </a:rPr>
              <a:t>Орден Ленина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упить монеты, банкноты, боны"/>
          <p:cNvPicPr>
            <a:picLocks noChangeAspect="1" noChangeArrowheads="1"/>
          </p:cNvPicPr>
          <p:nvPr/>
        </p:nvPicPr>
        <p:blipFill>
          <a:blip r:embed="rId2">
            <a:lum bright="50000" contrast="46000"/>
          </a:blip>
          <a:srcRect l="2163" b="7693"/>
          <a:stretch>
            <a:fillRect/>
          </a:stretch>
        </p:blipFill>
        <p:spPr bwMode="auto">
          <a:xfrm>
            <a:off x="0" y="0"/>
            <a:ext cx="1049940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8092" y="357166"/>
            <a:ext cx="5214974" cy="45858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Ридзель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Максим Михайлович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1906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года рождения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Призван: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Гафурийский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РВК, Башкирская АССР,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Гафурийский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Служил:  Ленинградский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фронт 1 стр. рота 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бат. Красноармеец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Умер от ран 06.09.1941 г.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Похоронен: Ленинградская обл., г. Ленинград, Пискаревское кладбище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Жена-Захарова О. 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70-летие Победы в В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074" y="4643454"/>
            <a:ext cx="2952728" cy="221454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упить монеты, банкноты, боны"/>
          <p:cNvPicPr>
            <a:picLocks noChangeAspect="1" noChangeArrowheads="1"/>
          </p:cNvPicPr>
          <p:nvPr/>
        </p:nvPicPr>
        <p:blipFill>
          <a:blip r:embed="rId2">
            <a:lum bright="50000" contrast="46000"/>
          </a:blip>
          <a:srcRect l="2163" b="7693"/>
          <a:stretch>
            <a:fillRect/>
          </a:stretch>
        </p:blipFill>
        <p:spPr bwMode="auto">
          <a:xfrm>
            <a:off x="0" y="0"/>
            <a:ext cx="10499402" cy="6858000"/>
          </a:xfrm>
          <a:prstGeom prst="rect">
            <a:avLst/>
          </a:prstGeom>
          <a:noFill/>
        </p:spPr>
      </p:pic>
      <p:pic>
        <p:nvPicPr>
          <p:cNvPr id="3" name="Рисунок 2" descr="https://pp.vk.me/c624628/v624628861/27998/xuFo0yjdlbI.jpg"/>
          <p:cNvPicPr/>
          <p:nvPr/>
        </p:nvPicPr>
        <p:blipFill>
          <a:blip r:embed="rId3">
            <a:lum bright="10000" contrast="3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6654" y="357166"/>
            <a:ext cx="4143404" cy="5929354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52934" y="500042"/>
            <a:ext cx="5453066" cy="40626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Уразгулов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Абдулгалим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Мусалимович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1901г.р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красноармеец  в РККА с 1941 года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призыва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Гафурийский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РВК, Башкирская АССР,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Гафурийский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р-н.</a:t>
            </a:r>
          </a:p>
          <a:p>
            <a:pPr indent="3556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июня 1941 года на фронте, оборонял г. Ленинград. После снятия блокады воевал в Польше, при форсировании реки Эльба был тяжело ранен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56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Победу встретил в госпитале.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фронта вернулся только в 1947 году.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Награжден: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Орденом Славы III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степени,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орденом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Отечественной войны,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медалями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"За Отвагу", "За оборону Ленинграда", "За взятие г. Варшава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70-летие Победы в В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8818" y="4643454"/>
            <a:ext cx="2952728" cy="221454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5" descr="70-летие Победы в В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80" y="4643454"/>
            <a:ext cx="2952728" cy="221454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упить монеты, банкноты, боны"/>
          <p:cNvPicPr>
            <a:picLocks noChangeAspect="1" noChangeArrowheads="1"/>
          </p:cNvPicPr>
          <p:nvPr/>
        </p:nvPicPr>
        <p:blipFill>
          <a:blip r:embed="rId2">
            <a:lum bright="50000" contrast="46000"/>
          </a:blip>
          <a:srcRect l="2163" b="7693"/>
          <a:stretch>
            <a:fillRect/>
          </a:stretch>
        </p:blipFill>
        <p:spPr bwMode="auto">
          <a:xfrm>
            <a:off x="0" y="0"/>
            <a:ext cx="1049940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7310454" cy="64940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56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Сайфутдинов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Зинурович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героический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прадедушка</a:t>
            </a:r>
          </a:p>
          <a:p>
            <a:pPr indent="355600" algn="ctr"/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хочу рассказать о своём прадедушке – участнике Великой Отечественной войны. Я его, конечно, не знаю, но мне рассказывала о нём моя бабушка. Мой прадед Назаров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Самат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Лутфуллович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родился в 1917 году в селе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Турумбет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Аугазинского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района. Проработав несколько лет учителем, в 1941 году 4 декабря ушел на войну</a:t>
            </a:r>
          </a:p>
          <a:p>
            <a:pPr indent="3556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 был младшим политруком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хорошо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ввел воспитательные работы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сам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лчно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уничтожил 7 немцев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боевых действиях находился впереди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эскадрон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наступлении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убили около 150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немцев,и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20 ноября 1942 года был тяжело ранен.</a:t>
            </a:r>
          </a:p>
          <a:p>
            <a:pPr indent="3556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Воевать ему довелось в составе легендарной 112-й башкирской дивизии. . Мой прадед участвовал в освобождении сёл и городов Донецкой и Луганской областей Левобережной Украины. За годы войны дивизия прошла половину Европы – от реки Дон до Эльбы. 3860 воинов награждены орденами и медалями, 78 из них стали героями Советского Союза.</a:t>
            </a:r>
          </a:p>
          <a:p>
            <a:pPr indent="3556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Бабушка помнит, как прадед им рассказывал о боях под городом Дебальцево. В январе-феврале 1943 года 20 дней шли ожесточённые бои, город несколько раз переходил из рук в руки. Недавно, роя окопы под Дебальцево, ополченцы нашли оружие, каски и останки бойцов Великой Отечественной войны, погибших 72 года назад, защищая Донбасс. Наверное, среди них были и солдаты 112-й башкирской кавалерийской дивизии.</a:t>
            </a:r>
          </a:p>
          <a:p>
            <a:pPr indent="3556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боях на Левобережной Украине башкирские кавалеристы потеряли много своих солдат. Здесь же погиб 23 февраля 1943 года командир башкирский конницы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Шаймуратов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М.М. В тяжёлых боях за Дебальцево был тяжело ранен в голову и ногу мой прадед Назаров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Лутфуллович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После ранения он долго лежал в военном госпитале. В дальнейшем его наградили орденом Красной Звезды и другими медалями. В 1944 году он вернулся домой без одной ноги и с пробитой пулей головой.</a:t>
            </a:r>
          </a:p>
          <a:p>
            <a:pPr indent="355600" algn="just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Медали моего прадеда:”Медаль За Отвагу», «Орден Отечественной Войны 1 степени”</a:t>
            </a:r>
          </a:p>
          <a:p>
            <a:pPr indent="3556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войны мой прадед работал в своей деревне учителем башкирского языка и занимался активной общественной работой, помогая создать в школе Музей боевой славы и книгу памяти о героях Великой Отечественной войны. В 1988 году мой прадед скончался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70-летие Победы в В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92" y="4643454"/>
            <a:ext cx="2952728" cy="221454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упить монеты, банкноты, боны"/>
          <p:cNvPicPr>
            <a:picLocks noChangeAspect="1" noChangeArrowheads="1"/>
          </p:cNvPicPr>
          <p:nvPr/>
        </p:nvPicPr>
        <p:blipFill>
          <a:blip r:embed="rId2">
            <a:lum bright="50000" contrast="46000"/>
          </a:blip>
          <a:srcRect l="2163" b="7693"/>
          <a:stretch>
            <a:fillRect/>
          </a:stretch>
        </p:blipFill>
        <p:spPr bwMode="auto">
          <a:xfrm>
            <a:off x="0" y="0"/>
            <a:ext cx="10499402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38224" y="0"/>
            <a:ext cx="7953396" cy="65556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Ягафаров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Акмал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Саяхович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в 1910 году в д.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Альмухаметово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семье крестьянина.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Место призыва: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Абзелиловский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РВК, Башкирская АССР 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Абзелиловский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Краткое изложение личных боевых подвигов или заслуг: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Товарищ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Ягафаров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А.С.- участник боев с немецко-фашистскими захватчиками. Имеет два ранения и контузию. В должности агитатора работает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января 1944 года. За время работы показал себя усидчивым и трудолюбивым офицером. Неустанно работает по воспитанию бойцов и офицеров с тыла. Тов.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Ягафаровым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разработано и прочитано в частях свыше 100 докладов на политические темы. Повседневно и умело руководит работой пропагандистов госпиталей и коллективном в нештатных агитаторов.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воспитательной работе использует все формы пропаганды и агитации. В период наступательных операций армии в Восточной Пруссии все время находился в бою, мобилизуя личный состав на самоотверженную работу по обеспечению наступающих войск всем необходимым.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Дисциплинированный и исполнительный политработник.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Достоин награждения орденом «Красной звезды».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Наградной лист: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1.Ягафаров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Акмал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Саяхович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2.Майор. Агитатор политотдела. Управление тылом 43 Армии. Представляется к ордену «Красная звезда»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1910 год рождения. Башкир.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4.Партийность член ВКП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5.Участие в гражданкой войне, последующих боевых действиях по заслуге СССР и отечественной войне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6.Имеет два ранения и одну контузию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7.С 1942 года времени в Красной армии.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Призван: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Абзилиловский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РВК. Башкирской АССР 9.Ранее награжден орденом «Отечественной войны 2 степени» 14.02.1945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упить монеты, банкноты, боны"/>
          <p:cNvPicPr>
            <a:picLocks noChangeAspect="1" noChangeArrowheads="1"/>
          </p:cNvPicPr>
          <p:nvPr/>
        </p:nvPicPr>
        <p:blipFill>
          <a:blip r:embed="rId2">
            <a:lum bright="50000" contrast="46000"/>
          </a:blip>
          <a:srcRect l="2163" b="7693"/>
          <a:stretch>
            <a:fillRect/>
          </a:stretch>
        </p:blipFill>
        <p:spPr bwMode="auto">
          <a:xfrm>
            <a:off x="0" y="0"/>
            <a:ext cx="10499402" cy="6858000"/>
          </a:xfrm>
          <a:prstGeom prst="rect">
            <a:avLst/>
          </a:prstGeom>
          <a:noFill/>
        </p:spPr>
      </p:pic>
      <p:pic>
        <p:nvPicPr>
          <p:cNvPr id="4097" name="Picture 1" descr="C:\DOCUME~1\Admin\LOCALS~1\Temp\FineReader12.00\media\image2.jpeg"/>
          <p:cNvPicPr>
            <a:picLocks noChangeAspect="1" noChangeArrowheads="1"/>
          </p:cNvPicPr>
          <p:nvPr/>
        </p:nvPicPr>
        <p:blipFill>
          <a:blip r:embed="rId3" r:link="rId4">
            <a:lum bright="10000" contrast="30000"/>
          </a:blip>
          <a:srcRect l="28740" r="39296" b="15439"/>
          <a:stretch>
            <a:fillRect/>
          </a:stretch>
        </p:blipFill>
        <p:spPr bwMode="auto">
          <a:xfrm rot="5400000">
            <a:off x="-331422" y="783803"/>
            <a:ext cx="5643602" cy="4647451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953000" y="285728"/>
            <a:ext cx="5214974" cy="57554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Газизов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Ахметша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Галлямович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 4 августа 1924 года в деревне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Суртан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УзякМатраевского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с\сХайбуллинского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(ныне Зилаирского района) БАССР. В 1938 г. Окончил семь классов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Юлдыбаевской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средней школы. В феврале 1939 г.  поступил учиться на 4-х месячные курсы трактористов. С  мая  1939 г. по август 1942г. работал трактористом колхоза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Суртан-Узяк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Затем был призван в ряды Советской Армии. С 12 декабря 1942 г. по 5 октября 1944 г. находился на фронтах Северо-Западного, I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II- Прибалтийского, 3 Белорусского фронтах в составе 560 Артиллерийского полка 32 стрелковой бригады (после 319 стрелковой дивизии) наводчиком и одновременно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артмастером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батареи.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октября 1944 г. был тяжело ранен и находился в эвакогоспитале №1506 до 15 февраля 1945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выздоровления с 20 февраля  1945 года по 9 мая 1945 года находился на фронтах в составе 261 гвардейского стрелкового полка 87 гвардейской стрелковой дивизии 3 Белорусского фронта. В апреле 1947 г. был демобилизован по указу Верховного совета СССР от 4 июня 1947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его боевом пути говорят награды: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орден Отечественной войны I степени, орден Красной Звезды, медаль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победу над Германией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взятие Кенигсберга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юбилейные награды.</a:t>
            </a: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возвращения домой  работал трактористом в колхозе. После окончания курсов бригадиров при СПТУ-13 работал бригадиром тракторной бригады.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упить монеты, банкноты, боны"/>
          <p:cNvPicPr>
            <a:picLocks noChangeAspect="1" noChangeArrowheads="1"/>
          </p:cNvPicPr>
          <p:nvPr/>
        </p:nvPicPr>
        <p:blipFill>
          <a:blip r:embed="rId2">
            <a:lum bright="50000" contrast="46000"/>
          </a:blip>
          <a:srcRect l="2163" b="7693"/>
          <a:stretch>
            <a:fillRect/>
          </a:stretch>
        </p:blipFill>
        <p:spPr bwMode="auto">
          <a:xfrm>
            <a:off x="0" y="0"/>
            <a:ext cx="10499402" cy="6858000"/>
          </a:xfrm>
          <a:prstGeom prst="rect">
            <a:avLst/>
          </a:prstGeom>
          <a:noFill/>
        </p:spPr>
      </p:pic>
      <p:pic>
        <p:nvPicPr>
          <p:cNvPr id="15361" name="Picture 1" descr="20141211_004607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238092" y="357166"/>
            <a:ext cx="3786214" cy="6215106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238620" y="142852"/>
            <a:ext cx="6072230" cy="38472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Гвардии старший лейтенант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Григорьев Иван Иванович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11.06.1916 года в Калининской области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Тихославский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 в селе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Малая-Трещетина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Воевал в 1-ой Финской с 1938 года. С 1941-1944 воевал в первой ударной армии 2-ого Прибалтийского фронта, командиром батареи артиллерийского полка. С 1944 года по ранению был направлен в войсковую часть 47676 Саратовской области города Пугачев в Военное училище по подготовке командиров отделения артиллерийских батарей.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238620" y="3714752"/>
            <a:ext cx="6072230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награжден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Орденом Красной звезды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Орденом Сталина, знаком за Доблесть и Отвагу в ВОВ 1941-1945 года, Орденом Отечественной войны 2 степени, медалью за победой над Германией в ВОВ 1941-1945 годы, медалью 20 лет победы, медалью 30 лет победы в ВОВ 1941-1945 годы, медалью 40 лет победы в ВОВ 1941-1945 годы, медалью 50 лет победы в ВОВ 1941-1945 года, медалью 60 лет победы в ВОВ 1941-1945 годы, медалью 70 лет победы в ВОВ 1941-1945 годы.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упить монеты, банкноты, боны"/>
          <p:cNvPicPr>
            <a:picLocks noChangeAspect="1" noChangeArrowheads="1"/>
          </p:cNvPicPr>
          <p:nvPr/>
        </p:nvPicPr>
        <p:blipFill>
          <a:blip r:embed="rId2">
            <a:lum bright="50000" contrast="46000"/>
          </a:blip>
          <a:srcRect l="2163" b="7693"/>
          <a:stretch>
            <a:fillRect/>
          </a:stretch>
        </p:blipFill>
        <p:spPr bwMode="auto">
          <a:xfrm>
            <a:off x="0" y="0"/>
            <a:ext cx="10499402" cy="6858000"/>
          </a:xfrm>
          <a:prstGeom prst="rect">
            <a:avLst/>
          </a:prstGeom>
          <a:noFill/>
        </p:spPr>
      </p:pic>
      <p:pic>
        <p:nvPicPr>
          <p:cNvPr id="26625" name="Picture 1" descr="20141211_00473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 t="7975" b="6902"/>
          <a:stretch>
            <a:fillRect/>
          </a:stretch>
        </p:blipFill>
        <p:spPr bwMode="auto">
          <a:xfrm>
            <a:off x="452406" y="500042"/>
            <a:ext cx="3829697" cy="5857916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95810" y="571480"/>
            <a:ext cx="5572164" cy="57246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Младший сержант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Буданов Иван Яковлевич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15.11.1924 года рождения, родился БАССР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Стерлибашевского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в деревне Новая Ивановка.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декабря 1942 года был призван на военную службу в 262-ой стрелковый полк- минометчиком, в котором  воевал до июня 1943 года. С июля 1943 года по март 1944 года был назначен командиром стрелкового отделения. 22 августа 1943 года получил сквозное ранение. С марта 1944 года по май 1945 года был курсантом танкового училища. С мая 1945 года по декабрь 1945 года был механиком-водителем СУ-100 в 14471-отдельном танковом батальоне.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награжден указом Президиума Верховного Совета СССР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Медалью за Победу над Германией в ВОВ 1941-1945 гг., медалью 20 лет Победы, медалью 30 лет Победы в ВОВ 1941-1945 годы, медалью 40 лет Победы в ВОВ 1941-1945 годы, медалью 50 лет Победы в ВОВ 1941-1945 года, медалью 60 лет Победы в ВОВ 1941-1945 годы.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упить монеты, банкноты, боны"/>
          <p:cNvPicPr>
            <a:picLocks noChangeAspect="1" noChangeArrowheads="1"/>
          </p:cNvPicPr>
          <p:nvPr/>
        </p:nvPicPr>
        <p:blipFill>
          <a:blip r:embed="rId2">
            <a:lum bright="50000" contrast="46000"/>
          </a:blip>
          <a:srcRect l="2163" b="7693"/>
          <a:stretch>
            <a:fillRect/>
          </a:stretch>
        </p:blipFill>
        <p:spPr bwMode="auto">
          <a:xfrm>
            <a:off x="0" y="0"/>
            <a:ext cx="10499402" cy="6858000"/>
          </a:xfrm>
          <a:prstGeom prst="rect">
            <a:avLst/>
          </a:prstGeom>
          <a:noFill/>
        </p:spPr>
      </p:pic>
      <p:pic>
        <p:nvPicPr>
          <p:cNvPr id="21505" name="Picture 1" descr="20141211_004803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452406" y="642918"/>
            <a:ext cx="3793218" cy="5843606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810124" y="714356"/>
            <a:ext cx="5286412" cy="54476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Рядовой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Голощапов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Илья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Михеевич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июля 1909 года рождения, родился БАССР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Стерлитамакском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районе в деревне Сергеевка. 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сентября месяца 1941 года по февраль 1942 года воевал в пулеметной роте в должности связиста. 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феврале 1942 года получил ранение. 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октября 1943 года по апрель 1944 года  был назначен пулеметчиком в пулеметную роту и в конце 1944 года, был тяжело ранен. 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награжден указом Президиума Верховного Совета СССР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Медалью за Победу над Германией в ВОВ 1941-1945 гг., медалью 20 лет Победы, медалью 30 лет Победы в ВОВ 1941-1945 годы, медалью 40 лет Победы в ВОВ 1941-1945 годы, медалью 50 лет Победы в ВОВ 1941-1945 года, медалью 60 лет Победы в ВОВ 1941-1945 годы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упить монеты, банкноты, боны"/>
          <p:cNvPicPr>
            <a:picLocks noChangeAspect="1" noChangeArrowheads="1"/>
          </p:cNvPicPr>
          <p:nvPr/>
        </p:nvPicPr>
        <p:blipFill>
          <a:blip r:embed="rId2">
            <a:lum bright="50000" contrast="46000"/>
          </a:blip>
          <a:srcRect l="2163" b="7693"/>
          <a:stretch>
            <a:fillRect/>
          </a:stretch>
        </p:blipFill>
        <p:spPr bwMode="auto">
          <a:xfrm>
            <a:off x="0" y="0"/>
            <a:ext cx="10499402" cy="6858000"/>
          </a:xfrm>
          <a:prstGeom prst="rect">
            <a:avLst/>
          </a:prstGeom>
          <a:noFill/>
        </p:spPr>
      </p:pic>
      <p:pic>
        <p:nvPicPr>
          <p:cNvPr id="22529" name="Picture 1" descr="C:\Users\Лилия\Desktop\бессмертный полк\Фотографии ветерана  Ишмаева К.А\фото ветерана ишмаева 5.jpg"/>
          <p:cNvPicPr>
            <a:picLocks noChangeAspect="1" noChangeArrowheads="1"/>
          </p:cNvPicPr>
          <p:nvPr/>
        </p:nvPicPr>
        <p:blipFill>
          <a:blip r:embed="rId3">
            <a:lum bright="30000" contrast="40000"/>
          </a:blip>
          <a:srcRect l="1305" t="2007"/>
          <a:stretch>
            <a:fillRect/>
          </a:stretch>
        </p:blipFill>
        <p:spPr bwMode="auto">
          <a:xfrm>
            <a:off x="95216" y="142852"/>
            <a:ext cx="398284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C:\Users\Лилия\Desktop\бессмертный полк\Фотографии ветерана  Ишмаева К.А\фото ветерана ишмаева.jpg"/>
          <p:cNvPicPr>
            <a:picLocks noChangeAspect="1" noChangeArrowheads="1"/>
          </p:cNvPicPr>
          <p:nvPr/>
        </p:nvPicPr>
        <p:blipFill>
          <a:blip r:embed="rId4">
            <a:lum bright="10000" contrast="-20000"/>
          </a:blip>
          <a:srcRect t="1608" r="2810" b="1607"/>
          <a:stretch>
            <a:fillRect/>
          </a:stretch>
        </p:blipFill>
        <p:spPr bwMode="auto">
          <a:xfrm>
            <a:off x="4167182" y="142852"/>
            <a:ext cx="229045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C:\Users\Лилия\Desktop\бессмертный полк\Фотографии ветерана  Ишмаева К.А\фото ветерана ишмаева 2.jpg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6596074" y="142852"/>
            <a:ext cx="390432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3143248"/>
            <a:ext cx="10453726" cy="36471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войне я узнавал не по книгам.</a:t>
            </a:r>
          </a:p>
          <a:p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прошло с того дня, когда над страной прогремел салют Победы. С каждым годом все меньше и меньше остается среди нас тех, кто на своих солдатских плечах принес долгожданную победу.</a:t>
            </a:r>
          </a:p>
          <a:p>
            <a:pPr indent="174625"/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миллионами солдат мой дедушка </a:t>
            </a:r>
            <a:r>
              <a:rPr lang="ru-RU" sz="11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Ишмаев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Кагап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Ахметович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жалея себя, сражался за свободу и независимость своей Родины. Он был призван на фронт в январе 1942 года (а ведь было ему тогда всего 20). Направлен в артиллерийскую полковую школу. Получил звание старшего сержанта. Воевал в артиллерийском полку на Ленинградском и Украинском фронтах. На Украинском фронте получил два ранения - в спину и голову, в результате которых стал инвалидом. Участвовал в главном и решающем для Отечественной войны сражении на Курской дуге, которое длилось 50 тяжелейших дней. После освобождения Украины были Румыния, </a:t>
            </a:r>
            <a:r>
              <a:rPr lang="ru-RU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Венгрия,Молдавия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Службу окончил в Чехословакии. Победу встретил в Праге. До 1946 года был в армии. Награжден медалями «За отвагу», «За победу над Германией», «За освобождение Праги», орденом Славы III степени и многими другими.  Его имя увековечено в книге «Они вернулись с победой».</a:t>
            </a:r>
          </a:p>
          <a:p>
            <a:pPr indent="174625"/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мне особенно дорог День Победы! В этот день дедушка всегда со слезами на глазах вспоминал о своём боевом прошлом. Пережитое им болью отзывалось и в наших сердцах, и не было, и нет большего желания, чтобы никогда не было войны, чтобы все жили в мире и согласии.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стойкости и героизме наших солдат я узнавал не по книгам и фильмам, а по рассказам дедушки. И рассказы о  «коренном повороте в ходе второй мировой войны в сражении на Огненной дуге» для меня - это страницы жизни моего деда и его фронтовых товарищей.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вел какие-то свои записи, что-то наподобие дневника, где синхронизировал важные даты – исторические, политические, экономические. Он всегда ходил в костюме и шляпе, как галантный кавалер, немного согнувшись под грузом лет, но очень быстрой, стремительной походкой. Он всегда интересовался моей учебой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интересом выслушивал проблемы</a:t>
            </a: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давал дельные советы. Он прожил хорошую честную жизнь, вырастил славных детей и внуков.</a:t>
            </a:r>
          </a:p>
          <a:p>
            <a:pPr indent="174625"/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Сейчас, к сожалению, дедушки нет в живых. И в такие вот майские праздничные дни, которые раньше собирали нас вокруг него, становится особенно больно от осознания того, что люди не вечны, и нужно ценить каждый миг общения с дорогими нам людьми.</a:t>
            </a:r>
          </a:p>
          <a:p>
            <a:pPr indent="174625"/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упить монеты, банкноты, боны"/>
          <p:cNvPicPr>
            <a:picLocks noChangeAspect="1" noChangeArrowheads="1"/>
          </p:cNvPicPr>
          <p:nvPr/>
        </p:nvPicPr>
        <p:blipFill>
          <a:blip r:embed="rId2">
            <a:lum bright="50000" contrast="46000"/>
          </a:blip>
          <a:srcRect l="2163" b="7693"/>
          <a:stretch>
            <a:fillRect/>
          </a:stretch>
        </p:blipFill>
        <p:spPr bwMode="auto">
          <a:xfrm>
            <a:off x="0" y="0"/>
            <a:ext cx="10499402" cy="6858000"/>
          </a:xfrm>
          <a:prstGeom prst="rect">
            <a:avLst/>
          </a:prstGeom>
          <a:noFill/>
        </p:spPr>
      </p:pic>
      <p:pic>
        <p:nvPicPr>
          <p:cNvPr id="1026" name="Picture 2" descr="847p3k9uZi0"/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/>
          <a:stretch>
            <a:fillRect/>
          </a:stretch>
        </p:blipFill>
        <p:spPr bwMode="auto">
          <a:xfrm>
            <a:off x="380968" y="500042"/>
            <a:ext cx="3436398" cy="4970456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 descr="847p3k9uZi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30" y="500042"/>
            <a:ext cx="4029075" cy="5826125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524372" y="500042"/>
            <a:ext cx="5572164" cy="53860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70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Вихляев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иктор Александрович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70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прадед Вихляев Виктор Александрович ,1926 года рождения. Родом из Башкирии, в 17 лет пошел служить в ряды Красной Армии добровольцем.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70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Военную специальность получил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Алкино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артиллерист-наводчик. Был направлен на фронт на Мурманское направление.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70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Воевал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передовой с 1943 года в составе ИПБ(Истребительной Противотанковой Батареи). А вскоре, в связи с тяжелым положением на фронтах, был направлен на Запад.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Воевал а Польше. 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70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тяжелого боя получил ранение. Был направлен в госпиталь на Украине. Была ампутирована нога. 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70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Награжден</a:t>
            </a:r>
            <a:r>
              <a:rPr lang="ru-RU" sz="1600" baseline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Орден Славы 3 степени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подбитый немецкий танк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награду получил только в 70-х годах.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70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же прадед имел несколько медалей. 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70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войны работал в колхозе в полеводстве. 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70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Получил специальность пчеловода и многие годы работал в селе. Был уважаемым человеком. 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70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Ушел из жизни в 2011 году.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горжусь своим прадедом, ведь благодаря ему я сейчас живу.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упить монеты, банкноты, боны"/>
          <p:cNvPicPr>
            <a:picLocks noChangeAspect="1" noChangeArrowheads="1"/>
          </p:cNvPicPr>
          <p:nvPr/>
        </p:nvPicPr>
        <p:blipFill>
          <a:blip r:embed="rId2">
            <a:lum bright="50000" contrast="46000"/>
          </a:blip>
          <a:srcRect l="2163" b="7693"/>
          <a:stretch>
            <a:fillRect/>
          </a:stretch>
        </p:blipFill>
        <p:spPr bwMode="auto">
          <a:xfrm>
            <a:off x="0" y="0"/>
            <a:ext cx="10499402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52406" y="428604"/>
            <a:ext cx="4214842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дневника моего дедушки про своего отца.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«Моего отца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Логумана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Шарифа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Логумановича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призвали в начале войны в 1941 г.  в красную армию.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До войны он был одним из лучших охотников в деревне. Этим хочу сказать что ему в войне было легче держать оружие.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одном из своих писем он писал «Не говорите что это простая картошка, а ешьте его по разному»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Логуманов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Шариф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Логуманович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считается без вести пропавшим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как говорят в нашей семье, он умер в 1942 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 descr="70-летие Победы в В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6" y="4643454"/>
            <a:ext cx="2952728" cy="221454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упить монеты, банкноты, боны"/>
          <p:cNvPicPr>
            <a:picLocks noChangeAspect="1" noChangeArrowheads="1"/>
          </p:cNvPicPr>
          <p:nvPr/>
        </p:nvPicPr>
        <p:blipFill>
          <a:blip r:embed="rId2">
            <a:lum bright="50000" contrast="46000"/>
          </a:blip>
          <a:srcRect l="2163" b="7693"/>
          <a:stretch>
            <a:fillRect/>
          </a:stretch>
        </p:blipFill>
        <p:spPr bwMode="auto">
          <a:xfrm>
            <a:off x="0" y="0"/>
            <a:ext cx="10499402" cy="6858000"/>
          </a:xfrm>
          <a:prstGeom prst="rect">
            <a:avLst/>
          </a:prstGeom>
          <a:noFill/>
        </p:spPr>
      </p:pic>
      <p:pic>
        <p:nvPicPr>
          <p:cNvPr id="3" name="Рисунок 2" descr="http://cs625824.vk.me/v625824530/1926/t-Wv3DqU14E.jpg"/>
          <p:cNvPicPr/>
          <p:nvPr/>
        </p:nvPicPr>
        <p:blipFill>
          <a:blip r:embed="rId3">
            <a:lum bright="10000" contrast="20000"/>
          </a:blip>
          <a:srcRect l="6276" t="4717" r="5857" b="5660"/>
          <a:stretch>
            <a:fillRect/>
          </a:stretch>
        </p:blipFill>
        <p:spPr bwMode="auto">
          <a:xfrm>
            <a:off x="166654" y="714356"/>
            <a:ext cx="4000528" cy="5357850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10058" y="642919"/>
            <a:ext cx="6000792" cy="4247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Капитан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Красной армии</a:t>
            </a:r>
          </a:p>
          <a:p>
            <a:pPr indent="3556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Ямалетдинов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Габдулла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Тимербулатович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марта 1914 года рождения. Родился в Республике Башкортостан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Миякинского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района в деревне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Сатыево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Учился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военной школе города Ульяновск. После чего был отправлен на 1-ую Финскую войну. Затем был отправлен в Латвию, где их и застала война. На них пришел первый удар.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 войны носил должность капитан политработника.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Воевал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дней с союзниками США.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Дошел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Берлина.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Вернувшись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войны, работал в родной деревне агрономом, механизатором. 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70-летие Победы в В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6" y="4643454"/>
            <a:ext cx="2952728" cy="221454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упить монеты, банкноты, боны"/>
          <p:cNvPicPr>
            <a:picLocks noChangeAspect="1" noChangeArrowheads="1"/>
          </p:cNvPicPr>
          <p:nvPr/>
        </p:nvPicPr>
        <p:blipFill>
          <a:blip r:embed="rId2">
            <a:lum bright="50000" contrast="46000"/>
          </a:blip>
          <a:srcRect l="2163" b="7693"/>
          <a:stretch>
            <a:fillRect/>
          </a:stretch>
        </p:blipFill>
        <p:spPr bwMode="auto">
          <a:xfrm>
            <a:off x="0" y="0"/>
            <a:ext cx="10499402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80968" y="500042"/>
            <a:ext cx="4643470" cy="3293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Зубов Иван Иванович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1890 года рождения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рождения: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Белебеевский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район,  село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Табынка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и место призыва: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1941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Белебеевский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РВК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Воинское звание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красноармеец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Причина выбытия: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пропал без вести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выбытия: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10.01.1942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70-летие Победы в В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074" y="4643454"/>
            <a:ext cx="2952728" cy="221454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1558</Words>
  <PresentationFormat>Лист A4 (210x297 мм)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Black.User</cp:lastModifiedBy>
  <cp:revision>35</cp:revision>
  <dcterms:created xsi:type="dcterms:W3CDTF">2015-04-22T11:45:58Z</dcterms:created>
  <dcterms:modified xsi:type="dcterms:W3CDTF">2015-04-23T10:38:47Z</dcterms:modified>
</cp:coreProperties>
</file>