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528" y="1196752"/>
            <a:ext cx="844551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Сенсорное развитие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2-3 лет</a:t>
            </a:r>
            <a:endParaRPr kumimoji="0" lang="ru-RU" sz="36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217" name="Рисунок 1" descr="сенсорное развитие детей 2 3 л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52936"/>
            <a:ext cx="376408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24128" y="6237312"/>
            <a:ext cx="250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 воспитатель:</a:t>
            </a:r>
          </a:p>
          <a:p>
            <a:r>
              <a:rPr lang="ru-RU" dirty="0" err="1" smtClean="0"/>
              <a:t>Сыроватская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20688"/>
            <a:ext cx="82444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Способности маленьких детей воспринимать окружающие их предметы при помощи органов чувств начинают формироваться с самых первых дней жизни. Именно благодаря этим умениям малыши определяют, каким цветом, размером и другими характеристиками обладает та или иная вещь. Все это очень важно для полноценного и разностороннего развития деток и значительно облегчает их общение с другими людьми, в том числе со взрослыми и своими сверстниками.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1392528472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110756"/>
            <a:ext cx="3672408" cy="274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260648"/>
            <a:ext cx="81369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Нормы сенсорного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возрасте 2-3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 нормальном развитии сенсорных способностей у детей 2-3 лет должны присутствовать следующие навыки и умения: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выделение нужного предмета из группы по форме, цвету, величине и другим характеристикам;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нахождение предмета, соответствующего образцу, из 4 различных объектов;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сортировка предметов по различным характеристикам;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определение объекта по силуэту или соответствующему цветовому пятну;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обозначение одного или нескольких сенсорных признаков для каждого известного предмета;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подбор предметов нужной формы или цвета при необходимости их использования в самостоятельной сюжетной игре.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76672"/>
            <a:ext cx="874846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Занятия для сенсорного развития 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2-3 года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Чтобы сенсорные способности малыша развивались соответственно его возрасту, необходимо уделять внимание дидактическим и ролевым играм, в которых ребенок осваивает всевозможные манипуляции с предметами и учится самостоятельно определять весь спектр их характеристик.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процессе подобных занятий не только улучшается способность к восприятию, но и активно развивается мелкая</a:t>
            </a:r>
            <a:r>
              <a:rPr kumimoji="0" lang="ru-RU" sz="2000" b="0" i="0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моторика пальцев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в результате чего стремительно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расширяется словарный запас. </a:t>
            </a:r>
            <a:r>
              <a:rPr kumimoji="0" lang="ru-RU" sz="11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52208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88640"/>
            <a:ext cx="8676456" cy="21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Одними из самых эффективных и доступных игр, способствующих сенсорному развитию, для крошек в возрасте 2-3 года являются следующие: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оставление </a:t>
            </a:r>
            <a:r>
              <a:rPr lang="ru-RU" sz="24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пазлов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из 4-9 деталей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latin typeface="Cambria" pitchFamily="18" charset="0"/>
              </a:rPr>
              <a:t>игры с деревянными вкладышами и конструкторами;</a:t>
            </a:r>
            <a:endParaRPr lang="ru-RU" sz="3600" dirty="0" smtClean="0"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4965290_Pazl_Ogo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3704456" cy="2650450"/>
          </a:xfrm>
          <a:prstGeom prst="rect">
            <a:avLst/>
          </a:prstGeom>
        </p:spPr>
      </p:pic>
      <p:pic>
        <p:nvPicPr>
          <p:cNvPr id="7" name="Рисунок 6" descr="pazl_geometr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721596" cy="2659701"/>
          </a:xfrm>
          <a:prstGeom prst="rect">
            <a:avLst/>
          </a:prstGeom>
        </p:spPr>
      </p:pic>
      <p:pic>
        <p:nvPicPr>
          <p:cNvPr id="8" name="Рисунок 7" descr="-Игрушки 2 (Паровоз) (6 элементов).jpg"/>
          <p:cNvPicPr>
            <a:picLocks noChangeAspect="1"/>
          </p:cNvPicPr>
          <p:nvPr/>
        </p:nvPicPr>
        <p:blipFill>
          <a:blip r:embed="rId5" cstate="print"/>
          <a:srcRect l="2598"/>
          <a:stretch>
            <a:fillRect/>
          </a:stretch>
        </p:blipFill>
        <p:spPr>
          <a:xfrm>
            <a:off x="2915816" y="4005064"/>
            <a:ext cx="3635896" cy="254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3880" y="260648"/>
            <a:ext cx="70460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кладывание узоров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из простых геометрических фигур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xZEqXXjmD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4824536" cy="317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06380"/>
            <a:ext cx="4644008" cy="335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03648" y="260648"/>
            <a:ext cx="59462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оиск предметов по силуэту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обирание пирамидки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86672894.jpg"/>
          <p:cNvPicPr>
            <a:picLocks noChangeAspect="1"/>
          </p:cNvPicPr>
          <p:nvPr/>
        </p:nvPicPr>
        <p:blipFill>
          <a:blip r:embed="rId3" cstate="print"/>
          <a:srcRect b="2652"/>
          <a:stretch>
            <a:fillRect/>
          </a:stretch>
        </p:blipFill>
        <p:spPr>
          <a:xfrm>
            <a:off x="4644008" y="1916832"/>
            <a:ext cx="4314096" cy="3888432"/>
          </a:xfrm>
          <a:prstGeom prst="rect">
            <a:avLst/>
          </a:prstGeom>
        </p:spPr>
      </p:pic>
      <p:pic>
        <p:nvPicPr>
          <p:cNvPr id="7" name="Рисунок 6" descr="shadow-2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-44659" y="199093"/>
            <a:ext cx="89364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lvl="1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зучение понятий «один» и «много» </a:t>
            </a:r>
          </a:p>
          <a:p>
            <a:pPr marL="400050" lvl="1" indent="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 использованием ярких картинок или игрушек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Рисунок 6" descr="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528392" cy="3713633"/>
          </a:xfrm>
          <a:prstGeom prst="rect">
            <a:avLst/>
          </a:prstGeom>
        </p:spPr>
      </p:pic>
      <p:pic>
        <p:nvPicPr>
          <p:cNvPr id="8" name="Рисунок 7" descr="97246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204864"/>
            <a:ext cx="4788024" cy="373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16</cp:revision>
  <dcterms:created xsi:type="dcterms:W3CDTF">2016-11-04T14:43:47Z</dcterms:created>
  <dcterms:modified xsi:type="dcterms:W3CDTF">2016-11-04T16:07:45Z</dcterms:modified>
</cp:coreProperties>
</file>