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0">
              <a:srgbClr val="FF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72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Звук Ль. Буква Л.</a:t>
            </a:r>
            <a:endParaRPr lang="ru-RU" sz="7200" b="1" i="1" dirty="0">
              <a:ln>
                <a:solidFill>
                  <a:srgbClr val="FF99FF"/>
                </a:solidFill>
                <a:prstDash val="solid"/>
              </a:ln>
              <a:solidFill>
                <a:srgbClr val="80008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Acy;&amp;ncy;&amp;icy;&amp;mcy;&amp;icy;&amp;rcy;&amp;ocy;&amp;vcy;&amp;acy;&amp;ncy;&amp;ncy;&amp;ycy;&amp;iecy;,&amp;pcy;&amp;rcy;&amp;ocy;&amp;zcy;&amp;rcy;&amp;acy;&amp;chcy;&amp;ncy;&amp;ycy;&amp;iecy; &amp;fcy;&amp;ocy;&amp;ncy;&amp;ycy;-8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</p:spPr>
      </p:pic>
      <p:pic>
        <p:nvPicPr>
          <p:cNvPr id="14" name="Содержимое 13" descr="81085631_4663906_transp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2834" b="64644"/>
          <a:stretch>
            <a:fillRect/>
          </a:stretch>
        </p:blipFill>
        <p:spPr>
          <a:xfrm>
            <a:off x="1295400" y="990600"/>
            <a:ext cx="694749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4267200" cy="595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05200" y="2667000"/>
            <a:ext cx="2438400" cy="259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&amp;Dcy;&amp;iecy;&amp;tcy;&amp;scy;&amp;kcy;&amp;icy;&amp;iecy; &amp;pcy;&amp;iecy;&amp;scy;&amp;ncy;&amp;icy; &amp;pcy;&amp;rcy;&amp;ocy; &amp;ocy;&amp;scy;&amp;iecy;&amp;ncy;&amp;softcy; (&amp;icy;&amp;gcy;&amp;rcy;&amp;ycy;, &amp;tcy;&amp;acy;&amp;ncy;&amp;tscy;&amp;ycy;, &amp;scy;&amp;tscy;&amp;iecy;&amp;ncy;&amp;acy;&amp;rcy;&amp;icy;&amp;icy;, &amp;vcy;&amp;icy;&amp;dcy;&amp;iecy;&amp;ocy;...) . …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29200" y="-381000"/>
            <a:ext cx="2857500" cy="29051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Ля-ля-ля- на аллее тополя.</a:t>
            </a:r>
            <a:br>
              <a:rPr lang="ru-RU" sz="40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</a:br>
            <a:r>
              <a:rPr lang="ru-RU" sz="4000" b="1" i="1" dirty="0" err="1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Лю-лю-лю</a:t>
            </a:r>
            <a:r>
              <a:rPr lang="ru-RU" sz="40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 - я пилой дрова пилю.</a:t>
            </a:r>
            <a:br>
              <a:rPr lang="ru-RU" sz="40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</a:br>
            <a:r>
              <a:rPr lang="ru-RU" sz="4000" b="1" i="1" dirty="0" err="1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Ле-ле-ле</a:t>
            </a:r>
            <a:r>
              <a:rPr lang="ru-RU" sz="40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 - стоит лампа на столе.</a:t>
            </a:r>
            <a:br>
              <a:rPr lang="ru-RU" sz="40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</a:br>
            <a:r>
              <a:rPr lang="ru-RU" sz="40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Ли-ли-ли - прилетели журавли.</a:t>
            </a:r>
            <a:endParaRPr lang="ru-RU" sz="4000" b="1" i="1" dirty="0">
              <a:ln>
                <a:solidFill>
                  <a:srgbClr val="FF99FF"/>
                </a:solidFill>
                <a:prstDash val="solid"/>
              </a:ln>
              <a:solidFill>
                <a:srgbClr val="80008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6386" name="Picture 2" descr="alleya &amp;Kcy;&amp;ocy;&amp;mcy;&amp;mcy;&amp;ucy;&amp;ncy;&amp;icy;&amp;scy;&amp;tcy;&amp;ycy; &amp;Scy;&amp;tcy;&amp;ocy;&amp;lcy;&amp;icy;&amp;tscy;&amp;ycy; &amp;Kcy;&amp;ocy;&amp;mcy;&amp;mcy;&amp;ucy;&amp;ncy;&amp;icy;&amp;scy;&amp;tcy;&amp;ycy; &amp;Scy;&amp;tcy;&amp;ocy;&amp;lcy;&amp;icy;&amp;t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3581400" cy="2259037"/>
          </a:xfrm>
          <a:prstGeom prst="rect">
            <a:avLst/>
          </a:prstGeom>
          <a:noFill/>
        </p:spPr>
      </p:pic>
      <p:pic>
        <p:nvPicPr>
          <p:cNvPr id="16390" name="Picture 6" descr="Makarena - &amp;Bcy;&amp;lcy;&amp;ocy;&amp;gcy; - &amp;Scy;&amp;tcy;&amp;rcy;&amp;acy;&amp;ncy;&amp;icy;&amp;tscy;&amp;acy; 28 -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19600"/>
            <a:ext cx="3430243" cy="2299336"/>
          </a:xfrm>
          <a:prstGeom prst="rect">
            <a:avLst/>
          </a:prstGeom>
          <a:noFill/>
        </p:spPr>
      </p:pic>
      <p:pic>
        <p:nvPicPr>
          <p:cNvPr id="16392" name="Picture 8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5" cstate="print"/>
          <a:srcRect l="14667" t="4000" r="14667" b="2667"/>
          <a:stretch>
            <a:fillRect/>
          </a:stretch>
        </p:blipFill>
        <p:spPr bwMode="auto">
          <a:xfrm>
            <a:off x="6195060" y="3124200"/>
            <a:ext cx="2711631" cy="3581400"/>
          </a:xfrm>
          <a:prstGeom prst="rect">
            <a:avLst/>
          </a:prstGeom>
          <a:noFill/>
        </p:spPr>
      </p:pic>
      <p:pic>
        <p:nvPicPr>
          <p:cNvPr id="16396" name="Picture 12" descr="&amp;Ocy;&amp;tcy;&amp;zcy;&amp;ycy;&amp;vcy;&amp;ycy; &amp;ncy;&amp;acy; &amp;scy;&amp;tcy;&amp;icy;&amp;khcy;&amp;icy;, &amp;scy;&amp;ocy;&amp;vcy;&amp;rcy;&amp;iecy;&amp;mcy;&amp;iecy;&amp;ncy;&amp;ncy;&amp;acy;&amp;yacy; &amp;lcy;&amp;icy;&amp;tcy;&amp;iecy;&amp;rcy;&amp;acy;&amp;tcy;&amp;ucy;&amp;rcy;&amp;a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77025" y="1066800"/>
            <a:ext cx="246697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6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7200" b="1" i="1" dirty="0" smtClean="0">
                <a:ln>
                  <a:solidFill>
                    <a:srgbClr val="FF99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«Живой слог».</a:t>
            </a:r>
            <a:endParaRPr lang="ru-RU" sz="7200" b="1" i="1" dirty="0">
              <a:ln>
                <a:solidFill>
                  <a:srgbClr val="FF99FF"/>
                </a:solidFill>
                <a:prstDash val="solid"/>
              </a:ln>
              <a:solidFill>
                <a:srgbClr val="80008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98619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09800" y="3352800"/>
            <a:ext cx="2057400" cy="213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24400" y="3352800"/>
            <a:ext cx="2286000" cy="2133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\AppData\Local\Packages\24169BooStudio.8Zip_4whpyhnstjyn8\TempState\OpenOperation (3)\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2696"/>
          <a:stretch>
            <a:fillRect/>
          </a:stretch>
        </p:blipFill>
        <p:spPr bwMode="auto">
          <a:xfrm>
            <a:off x="2133600" y="1600200"/>
            <a:ext cx="4926944" cy="3495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  <a:t>ПЛАВАТЬ ЛЮБИТ по ВОЛНАМ</a:t>
            </a:r>
            <a:b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  <a:t>Эта буква тут и там.</a:t>
            </a:r>
            <a:b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  <a:t>И на ЛЕСТНИЦУ похожа,</a:t>
            </a:r>
            <a:b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  <a:t>И на крышу дома тоже.</a:t>
            </a:r>
            <a:b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  <a:t>В наконечниках у СТРЕЛ</a:t>
            </a:r>
            <a:b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i="1" dirty="0" smtClean="0">
                <a:ln>
                  <a:solidFill>
                    <a:srgbClr val="FF99FF"/>
                  </a:solidFill>
                </a:ln>
                <a:solidFill>
                  <a:srgbClr val="800080"/>
                </a:solidFill>
                <a:latin typeface="Arial Narrow" pitchFamily="34" charset="0"/>
                <a:cs typeface="Times New Roman" pitchFamily="18" charset="0"/>
              </a:rPr>
              <a:t>Есть такая буква — …</a:t>
            </a:r>
            <a:endParaRPr lang="ru-RU" sz="2400" b="1" i="1" dirty="0">
              <a:ln>
                <a:solidFill>
                  <a:srgbClr val="FF99FF"/>
                </a:solidFill>
              </a:ln>
              <a:solidFill>
                <a:srgbClr val="80008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" name="Picture 4" descr="C:\Users\Ната\Pictures\img1690_26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17526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Ната\Pictures\1318369802_child_house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"/>
            <a:ext cx="2458004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Ната\Pictures\1356828198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724400"/>
            <a:ext cx="26289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&amp;Bcy;&amp;ucy;&amp;kcy;&amp;vcy;&amp;acy; &quot;&amp;Lcy;&quot; - &amp;IEcy;&amp;kcy;&amp;acy;&amp;tcy;&amp;iecy;&amp;rcy;&amp;icy;&amp;ncy;&amp;acy; &amp;Icy;&amp;scy;&amp;mcy;&amp;acy;&amp;gcy;&amp;icy;&amp;lcy;&amp;ocy;&amp;vcy;&amp;acy; Nikatinka - &amp;Pcy;&amp;ocy;&amp;rcy;&amp;tcy;&amp;fcy;&amp;ocy;&amp;lcy;&amp;i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034"/>
            <a:ext cx="9144000" cy="652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&amp;Lcy;&amp;icy;&amp;scy;&amp;tcy;&amp;softcy;&amp;yacy; &amp;icy; &amp;vcy;&amp;iecy;&amp;tcy;&amp;ocy;&amp;chcy;&amp;kcy;&amp;icy;. - &amp;Rcy;&amp;acy;&amp;scy;&amp;tcy;&amp;iecy;&amp;ncy;&amp;icy;&amp;yacy;.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/>
        </p:nvPicPr>
        <p:blipFill>
          <a:blip r:embed="rId3" cstate="print"/>
          <a:srcRect t="44081" b="21368"/>
          <a:stretch>
            <a:fillRect/>
          </a:stretch>
        </p:blipFill>
        <p:spPr bwMode="auto">
          <a:xfrm rot="20438456">
            <a:off x="-508344" y="4212738"/>
            <a:ext cx="5715000" cy="1740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Звук Ль. Буква Л.</vt:lpstr>
      <vt:lpstr>Слайд 2</vt:lpstr>
      <vt:lpstr>Слайд 3</vt:lpstr>
      <vt:lpstr>Слайд 4</vt:lpstr>
      <vt:lpstr>«Живой слог».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Ль. Буква Л.</dc:title>
  <dc:creator>Ната</dc:creator>
  <cp:lastModifiedBy>Windows User</cp:lastModifiedBy>
  <cp:revision>9</cp:revision>
  <dcterms:created xsi:type="dcterms:W3CDTF">2015-04-06T17:31:10Z</dcterms:created>
  <dcterms:modified xsi:type="dcterms:W3CDTF">2016-11-02T18:35:34Z</dcterms:modified>
</cp:coreProperties>
</file>