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sldIdLst>
    <p:sldId id="256" r:id="rId2"/>
    <p:sldId id="257" r:id="rId3"/>
    <p:sldId id="258" r:id="rId4"/>
    <p:sldId id="260" r:id="rId5"/>
    <p:sldId id="262" r:id="rId6"/>
    <p:sldId id="264" r:id="rId7"/>
    <p:sldId id="275" r:id="rId8"/>
    <p:sldId id="267" r:id="rId9"/>
    <p:sldId id="268" r:id="rId10"/>
    <p:sldId id="269" r:id="rId11"/>
    <p:sldId id="271" r:id="rId12"/>
    <p:sldId id="270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17" autoAdjust="0"/>
    <p:restoredTop sz="92619" autoAdjust="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0978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0979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3F576-51A7-4FB8-B768-AC3DE981B3DE}" type="datetimeFigureOut">
              <a:rPr lang="ru-RU"/>
              <a:pPr>
                <a:defRPr/>
              </a:pPr>
              <a:t>05.10.2016</a:t>
            </a:fld>
            <a:endParaRPr lang="ru-RU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D3242-CA06-41C4-A8D4-1C538795B4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ED66D-9AD8-48DB-8688-4E660D1D24D0}" type="datetimeFigureOut">
              <a:rPr lang="ru-RU"/>
              <a:pPr>
                <a:defRPr/>
              </a:pPr>
              <a:t>05.10.2016</a:t>
            </a:fld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F27FE-12DE-4C64-AFEF-664F37BACF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9257C-80E5-4485-807B-6947985651D4}" type="datetimeFigureOut">
              <a:rPr lang="ru-RU"/>
              <a:pPr>
                <a:defRPr/>
              </a:pPr>
              <a:t>05.10.2016</a:t>
            </a:fld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75F7D-D37B-4D33-8575-FC64D0AFAC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E2F53-F452-47A2-957D-BC6B518765FB}" type="datetimeFigureOut">
              <a:rPr lang="ru-RU"/>
              <a:pPr>
                <a:defRPr/>
              </a:pPr>
              <a:t>05.10.2016</a:t>
            </a:fld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EE328-BB2B-4CB3-89EB-3F4AAC79E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F680D-B707-43D9-9D99-C50EBD519265}" type="datetimeFigureOut">
              <a:rPr lang="ru-RU"/>
              <a:pPr>
                <a:defRPr/>
              </a:pPr>
              <a:t>05.10.2016</a:t>
            </a:fld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DC6DA-4060-4F15-B18D-70DFF8DCBF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0C5B0-DD5C-48AC-BF65-68B928E714C0}" type="datetimeFigureOut">
              <a:rPr lang="ru-RU"/>
              <a:pPr>
                <a:defRPr/>
              </a:pPr>
              <a:t>05.10.2016</a:t>
            </a:fld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79EB6-EDF1-425B-B0A6-09629BFD0B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077C8-7C28-49AA-9A31-72B77C6D85F9}" type="datetimeFigureOut">
              <a:rPr lang="ru-RU"/>
              <a:pPr>
                <a:defRPr/>
              </a:pPr>
              <a:t>05.10.2016</a:t>
            </a:fld>
            <a:endParaRPr lang="ru-RU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BCBDA-6A66-4013-AD80-6914398E15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F0571-1F66-4EA6-9421-4A3AEC963EFC}" type="datetimeFigureOut">
              <a:rPr lang="ru-RU"/>
              <a:pPr>
                <a:defRPr/>
              </a:pPr>
              <a:t>05.10.2016</a:t>
            </a:fld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8D2DD-3D41-41EE-8E71-DD634FB84B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4FDC6-3E48-41F3-8DC4-04D7230FC034}" type="datetimeFigureOut">
              <a:rPr lang="ru-RU"/>
              <a:pPr>
                <a:defRPr/>
              </a:pPr>
              <a:t>05.10.2016</a:t>
            </a:fld>
            <a:endParaRPr lang="ru-RU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65494-81CA-4622-940C-6AE318225B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644E8-06C0-4A3F-A50D-E6D9947ACBC6}" type="datetimeFigureOut">
              <a:rPr lang="ru-RU"/>
              <a:pPr>
                <a:defRPr/>
              </a:pPr>
              <a:t>05.10.2016</a:t>
            </a:fld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945E5-8678-4FAE-BEEF-0A9D944B22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F3CCB-DCAA-425E-AD24-540BA32022E0}" type="datetimeFigureOut">
              <a:rPr lang="ru-RU"/>
              <a:pPr>
                <a:defRPr/>
              </a:pPr>
              <a:t>05.10.2016</a:t>
            </a:fld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E64BE-46A6-4A64-B20A-0E6293CCCF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39939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40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41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42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43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44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45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46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47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48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49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50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51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52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53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995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55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E2FCB4D7-231A-4265-AF36-A8EE74D0A18A}" type="datetimeFigureOut">
              <a:rPr lang="ru-RU"/>
              <a:pPr>
                <a:defRPr/>
              </a:pPr>
              <a:t>05.10.2016</a:t>
            </a:fld>
            <a:endParaRPr lang="ru-RU"/>
          </a:p>
        </p:txBody>
      </p:sp>
      <p:sp>
        <p:nvSpPr>
          <p:cNvPr id="39956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57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9BE1746-FA11-4A29-A7D1-BF11D424F7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995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50;&#1040;&#1058;&#1071;\&#1076;&#1083;&#1103;%20&#1089;&#1072;&#1076;&#1072;\&#1074;&#1086;&#1089;&#1087;&#1080;&#1090;&#1072;&#1090;&#1077;&#1083;&#1100;%20&#1075;&#1086;&#1076;&#1072;\&#1085;&#1072;%2020%20&#1092;&#1077;&#1074;&#1088;&#1072;&#1083;&#1103;\d4267e5e080529d4fae4169e52e9d05a.mp3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50;&#1040;&#1058;&#1071;\&#1076;&#1083;&#1103;%20&#1089;&#1072;&#1076;&#1072;\&#1074;&#1086;&#1089;&#1087;&#1080;&#1090;&#1072;&#1090;&#1077;&#1083;&#1100;%20&#1075;&#1086;&#1076;&#1072;\&#1085;&#1072;%2020%20&#1092;&#1077;&#1074;&#1088;&#1072;&#1083;&#1103;\&#1055;&#1088;&#1077;&#1082;&#1088;&#1072;&#1089;&#1085;&#1086;&#1077;%20&#1044;&#1072;&#1083;&#1105;&#1082;&#1086;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4.gif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9756" y="3306233"/>
            <a:ext cx="8280920" cy="109811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ЛЕСНЫЕ ОБИТАТЕЛИ</a:t>
            </a:r>
          </a:p>
          <a:p>
            <a:pPr algn="ctr"/>
            <a:endParaRPr lang="ru-RU" sz="4000" b="1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13316" name="Picture 8" descr="1963061_attachment11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8" descr="79821105_large_0239396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813175"/>
            <a:ext cx="2859088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9" descr="79821105_large_0239396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813175"/>
            <a:ext cx="2859088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1" descr="79821105_large_0239396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3884613"/>
            <a:ext cx="2790825" cy="297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2" descr="79821105_large_0239396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3716338"/>
            <a:ext cx="2947987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5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0350"/>
            <a:ext cx="8785225" cy="634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37" descr="79821105_large_0239396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81300"/>
            <a:ext cx="382587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7" descr="79821105_large_0239396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51475" y="2924175"/>
            <a:ext cx="369252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088" y="1484313"/>
            <a:ext cx="67945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47063" y="820738"/>
            <a:ext cx="67945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1725" y="2060575"/>
            <a:ext cx="67945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47063" y="2060575"/>
            <a:ext cx="67945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5825" y="763588"/>
            <a:ext cx="67945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4838" y="3227388"/>
            <a:ext cx="67945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38" y="317500"/>
            <a:ext cx="67945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04925" y="590550"/>
            <a:ext cx="67945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4275" y="1512888"/>
            <a:ext cx="67945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0363" y="374650"/>
            <a:ext cx="67945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67463" y="246063"/>
            <a:ext cx="67945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3263" y="2305050"/>
            <a:ext cx="67945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0125" y="1181100"/>
            <a:ext cx="67945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image_1290512150851172993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7663" y="785813"/>
            <a:ext cx="4986337" cy="581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d4267e5e080529d4fae4169e52e9d05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11188" y="3333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5" descr="83787263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836613"/>
            <a:ext cx="3852862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4076700"/>
            <a:ext cx="67945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8400" y="3068638"/>
            <a:ext cx="67945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765175"/>
            <a:ext cx="67945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5805488"/>
            <a:ext cx="67945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64550" y="4149725"/>
            <a:ext cx="67945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488" y="333375"/>
            <a:ext cx="67945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538" y="3933825"/>
            <a:ext cx="67945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3" y="1484313"/>
            <a:ext cx="67945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8888" y="404813"/>
            <a:ext cx="67945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8038" y="188913"/>
            <a:ext cx="67945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675" y="5589588"/>
            <a:ext cx="67945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5157788"/>
            <a:ext cx="67945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5113" y="1628775"/>
            <a:ext cx="67945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21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2113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2613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3113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3613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4113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4613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113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613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6113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6613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7113"/>
                            </p:stCondLst>
                            <p:childTnLst>
                              <p:par>
                                <p:cTn id="7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7613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8113"/>
                            </p:stCondLst>
                            <p:childTnLst>
                              <p:par>
                                <p:cTn id="8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mlLY4FPOI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1357028404_kartina-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6EEF8"/>
              </a:clrFrom>
              <a:clrTo>
                <a:srgbClr val="D6EE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63" y="2643188"/>
            <a:ext cx="2395537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Рисунок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6375" y="4357688"/>
            <a:ext cx="463232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8" descr="7480941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6375" y="2465388"/>
            <a:ext cx="2587625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2627313" y="0"/>
            <a:ext cx="2663825" cy="1584325"/>
          </a:xfrm>
          <a:prstGeom prst="cloudCallout">
            <a:avLst>
              <a:gd name="adj1" fmla="val -10549"/>
              <a:gd name="adj2" fmla="val 37601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Выноска-облако 4"/>
          <p:cNvSpPr/>
          <p:nvPr/>
        </p:nvSpPr>
        <p:spPr>
          <a:xfrm>
            <a:off x="4427538" y="836613"/>
            <a:ext cx="2663825" cy="1584325"/>
          </a:xfrm>
          <a:prstGeom prst="cloudCallout">
            <a:avLst>
              <a:gd name="adj1" fmla="val -10549"/>
              <a:gd name="adj2" fmla="val 37601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Выноска-облако 6"/>
          <p:cNvSpPr/>
          <p:nvPr/>
        </p:nvSpPr>
        <p:spPr>
          <a:xfrm>
            <a:off x="6480175" y="0"/>
            <a:ext cx="2663825" cy="1584325"/>
          </a:xfrm>
          <a:prstGeom prst="cloudCallout">
            <a:avLst>
              <a:gd name="adj1" fmla="val -10549"/>
              <a:gd name="adj2" fmla="val 37601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64550" y="1916113"/>
            <a:ext cx="67945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425" y="3644900"/>
            <a:ext cx="677863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43888" y="3644900"/>
            <a:ext cx="67945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725" y="2708275"/>
            <a:ext cx="67945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4663" y="2708275"/>
            <a:ext cx="6794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313" y="2349500"/>
            <a:ext cx="67945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3663" y="2636838"/>
            <a:ext cx="67945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2138" y="3500438"/>
            <a:ext cx="67945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388" y="1844675"/>
            <a:ext cx="67945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7625" y="2708275"/>
            <a:ext cx="67945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6375" y="2565400"/>
            <a:ext cx="67945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00" y="1844675"/>
            <a:ext cx="67945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8888" y="1052513"/>
            <a:ext cx="67945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3" name="Picture 37" descr="79821105_large_0239396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284538"/>
            <a:ext cx="301625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4" name="Picture 38" descr="79821105_large_0239396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3524250"/>
            <a:ext cx="3128962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2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2565400"/>
            <a:ext cx="67945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3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8175" y="1628775"/>
            <a:ext cx="67945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74" name="Выноска-облако 3"/>
          <p:cNvSpPr/>
          <p:nvPr/>
        </p:nvSpPr>
        <p:spPr>
          <a:xfrm>
            <a:off x="179388" y="260350"/>
            <a:ext cx="2663825" cy="1584325"/>
          </a:xfrm>
          <a:prstGeom prst="cloudCallout">
            <a:avLst>
              <a:gd name="adj1" fmla="val -10549"/>
              <a:gd name="adj2" fmla="val 37601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358" name="Picture 37" descr="79821105_large_0239396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3644900"/>
            <a:ext cx="301625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4490" y="120948"/>
            <a:ext cx="7776864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" pitchFamily="18" charset="0"/>
              </a:rPr>
              <a:t>ЗАЯЦ</a:t>
            </a:r>
          </a:p>
        </p:txBody>
      </p:sp>
      <p:pic>
        <p:nvPicPr>
          <p:cNvPr id="15364" name="Picture 37" descr="79821105_large_0239396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60563"/>
            <a:ext cx="4598988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37" descr="79821105_large_0239396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1916113"/>
            <a:ext cx="4638675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0" descr="Рисунок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4137025"/>
            <a:ext cx="5040313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37" descr="79821105_large_02393967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0" y="1773238"/>
            <a:ext cx="2163763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37" descr="79821105_large_02393967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3900" y="981075"/>
            <a:ext cx="2070100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37" descr="79821105_large_02393967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908050"/>
            <a:ext cx="20288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775" y="1196975"/>
            <a:ext cx="67945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1500" y="1268413"/>
            <a:ext cx="67945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3141663"/>
            <a:ext cx="67945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43888" y="3284538"/>
            <a:ext cx="67945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64550" y="333375"/>
            <a:ext cx="67945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60350"/>
            <a:ext cx="67945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7776864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ВОЛК</a:t>
            </a:r>
          </a:p>
        </p:txBody>
      </p:sp>
      <p:pic>
        <p:nvPicPr>
          <p:cNvPr id="16388" name="Picture 12" descr="79821105_large_0239396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4863" y="1196975"/>
            <a:ext cx="4529137" cy="549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 descr="G:\ЛЮДМИЛА\1 РИСУНКИ\НОВЫЙ ГОД\снежинки\snowflakes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13588" y="928688"/>
            <a:ext cx="187801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G:\ЛЮДМИЛА\1 РИСУНКИ\НОВЫЙ ГОД\снежинки\snowflakes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981075"/>
            <a:ext cx="1830388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6" descr="G:\ЛЮДМИЛА\1 РИСУНКИ\НОВЫЙ ГОД\снежинки\snowflakes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13" y="1125538"/>
            <a:ext cx="1998662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K:\рисунки к презентации\волк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-5500688" y="2571750"/>
            <a:ext cx="5500688" cy="37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7.40741E-7 L 0.55121 7.40741E-7 " pathEditMode="relative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7776864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РЫЖАЯ ЛИСИЦА</a:t>
            </a:r>
          </a:p>
        </p:txBody>
      </p:sp>
      <p:pic>
        <p:nvPicPr>
          <p:cNvPr id="17417" name="Picture 9" descr="0c13b7634cbe9ceed4d8e199d4bcc51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341438"/>
            <a:ext cx="7634287" cy="511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 descr="G:\ЛЮДМИЛА\1 РИСУНКИ\НОВЫЙ ГОД\снежинки\snowflakes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2275" y="1628775"/>
            <a:ext cx="1003300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G:\ЛЮДМИЛА\1 РИСУНКИ\НОВЫЙ ГОД\снежинки\snowflakes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950" y="1628775"/>
            <a:ext cx="1003300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37" descr="79821105_large_02393967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13088"/>
            <a:ext cx="3514725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37" descr="79821105_large_02393967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13088"/>
            <a:ext cx="3514725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7" descr="79821105_large_02393967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3663" y="3689350"/>
            <a:ext cx="297497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152" y="452735"/>
            <a:ext cx="7776864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МЕДВЕДЬ</a:t>
            </a:r>
          </a:p>
        </p:txBody>
      </p:sp>
      <p:pic>
        <p:nvPicPr>
          <p:cNvPr id="18442" name="Picture 10" descr="2719959-d76bcf89d998358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125538"/>
            <a:ext cx="6480175" cy="57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 descr="G:\ЛЮДМИЛА\1 РИСУНКИ\НОВЫЙ ГОД\снежинки\snowflakes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75" y="1428750"/>
            <a:ext cx="1571625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G:\ЛЮДМИЛА\1 РИСУНКИ\НОВЫЙ ГОД\снежинки\snowflakes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88" y="544513"/>
            <a:ext cx="1730375" cy="13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6" descr="G:\ЛЮДМИЛА\1 РИСУНКИ\НОВЫЙ ГОД\снежинки\snowflakes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404813"/>
            <a:ext cx="1003300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6" descr="G:\ЛЮДМИЛА\1 РИСУНКИ\НОВЫЙ ГОД\снежинки\snowflakes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539875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6" descr="G:\ЛЮДМИЛА\1 РИСУНКИ\НОВЫЙ ГОД\снежинки\snowflakes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1428750"/>
            <a:ext cx="1719262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G:\ЛЮДМИЛА\1 РИСУНКИ\НОВЫЙ ГОД\снежинки\snowflakes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38" y="500063"/>
            <a:ext cx="15494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6" descr="G:\ЛЮДМИЛА\1 РИСУНКИ\НОВЫЙ ГОД\снежинки\snowflakes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688" y="0"/>
            <a:ext cx="1879600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37" descr="79821105_large_02393967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320925"/>
            <a:ext cx="425767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6" descr="G:\ЛЮДМИЛА\1 РИСУНКИ\НОВЫЙ ГОД\снежинки\snowflakes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75" y="214313"/>
            <a:ext cx="1571625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6" descr="G:\ЛЮДМИЛА\1 РИСУНКИ\НОВЫЙ ГОД\снежинки\snowflakes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38" y="571500"/>
            <a:ext cx="1730375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6" descr="G:\ЛЮДМИЛА\1 РИСУНКИ\НОВЫЙ ГОД\снежинки\snowflakes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785813"/>
            <a:ext cx="1719263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6" descr="G:\ЛЮДМИЛА\1 РИСУНКИ\НОВЫЙ ГОД\снежинки\snowflakes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63" y="214313"/>
            <a:ext cx="15494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 descr="G:\ЛЮДМИЛА\1 РИСУНКИ\НОВЫЙ ГОД\снежинки\snowflakes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5" y="142875"/>
            <a:ext cx="1879600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2420938"/>
            <a:ext cx="67945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3571875"/>
            <a:ext cx="67945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75" y="1857375"/>
            <a:ext cx="67945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25" y="2643188"/>
            <a:ext cx="67945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63" y="3000375"/>
            <a:ext cx="67945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2214563"/>
            <a:ext cx="67945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25" y="1785938"/>
            <a:ext cx="67945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50" y="3357563"/>
            <a:ext cx="67945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63" y="3214688"/>
            <a:ext cx="67945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0" y="3643313"/>
            <a:ext cx="67945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25" y="4572000"/>
            <a:ext cx="67945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25" y="4500563"/>
            <a:ext cx="67945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75" y="4429125"/>
            <a:ext cx="67945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7" name="Прекрасное Далёко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55650" y="58769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94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176800" fill="hold"/>
                                        <p:tgtEl>
                                          <p:spTgt spid="194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77"/>
                  </p:tgtEl>
                </p:cond>
              </p:nextCondLst>
            </p:seq>
            <p:audio>
              <p:cMediaNode>
                <p:cTn id="8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7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179388" y="188913"/>
            <a:ext cx="2663825" cy="1584325"/>
          </a:xfrm>
          <a:prstGeom prst="cloudCallout">
            <a:avLst>
              <a:gd name="adj1" fmla="val -10549"/>
              <a:gd name="adj2" fmla="val 37601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Выноска-облако 3"/>
          <p:cNvSpPr>
            <a:spLocks noChangeArrowheads="1"/>
          </p:cNvSpPr>
          <p:nvPr/>
        </p:nvSpPr>
        <p:spPr bwMode="auto">
          <a:xfrm>
            <a:off x="3276600" y="188913"/>
            <a:ext cx="2663825" cy="1584325"/>
          </a:xfrm>
          <a:prstGeom prst="cloudCallout">
            <a:avLst>
              <a:gd name="adj1" fmla="val -21394"/>
              <a:gd name="adj2" fmla="val 37574"/>
            </a:avLst>
          </a:prstGeom>
          <a:solidFill>
            <a:srgbClr val="004D4D"/>
          </a:solidFill>
          <a:ln w="25400" algn="ctr">
            <a:solidFill>
              <a:srgbClr val="F5F5F5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" name="Выноска-облако 3"/>
          <p:cNvSpPr/>
          <p:nvPr/>
        </p:nvSpPr>
        <p:spPr>
          <a:xfrm>
            <a:off x="6300788" y="188913"/>
            <a:ext cx="2663825" cy="1584325"/>
          </a:xfrm>
          <a:prstGeom prst="cloudCallout">
            <a:avLst>
              <a:gd name="adj1" fmla="val -10549"/>
              <a:gd name="adj2" fmla="val 37601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775" y="1628775"/>
            <a:ext cx="67945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1989138"/>
            <a:ext cx="67945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738" y="2205038"/>
            <a:ext cx="67945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3663" y="1844675"/>
            <a:ext cx="67945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43888" y="2060575"/>
            <a:ext cx="67945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250" y="2133600"/>
            <a:ext cx="67945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K:\рисунки к презентации\волк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-6157913" y="2924175"/>
            <a:ext cx="4929188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0" descr="0_5c989_58ba5f0e_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0200" y="1962150"/>
            <a:ext cx="331152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 descr="Рисунок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0" y="4638675"/>
            <a:ext cx="411162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8" descr="74809418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6375" y="2465388"/>
            <a:ext cx="2587625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7.40741E-7 L 0.55121 7.40741E-7 " pathEditMode="relative" ptsTypes="AA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3.46945E-18 L -0.63785 0.01065 " pathEditMode="relative" ptsTypes="AA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7" descr="79821105_large_0239396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2205038"/>
            <a:ext cx="3492500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1830388"/>
            <a:ext cx="67945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5825" y="1773238"/>
            <a:ext cx="67945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2982913"/>
            <a:ext cx="67945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713" y="2133600"/>
            <a:ext cx="67945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43888" y="3213100"/>
            <a:ext cx="67945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913" y="679450"/>
            <a:ext cx="67945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64550" y="1052513"/>
            <a:ext cx="67945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750888"/>
            <a:ext cx="67945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525" y="0"/>
            <a:ext cx="67945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9925" y="3860800"/>
            <a:ext cx="67945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4365625"/>
            <a:ext cx="67945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6" descr="G:\ЛЮДМИЛА\1 РИСУНКИ\НОВЫЙ ГОД\снежинки\snowflakes.gif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0"/>
            <a:ext cx="1003300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6" descr="G:\ЛЮДМИЛА\1 РИСУНКИ\НОВЫЙ ГОД\снежинки\snowflakes.gif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4075" y="0"/>
            <a:ext cx="1003300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Picture 6" descr="G:\ЛЮДМИЛА\1 РИСУНКИ\НОВЫЙ ГОД\снежинки\snowflakes.gif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5825" y="0"/>
            <a:ext cx="1003300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8400" y="476250"/>
            <a:ext cx="67945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1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1143000"/>
            <a:ext cx="3562350" cy="552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587</TotalTime>
  <Words>7</Words>
  <Application>Microsoft Office PowerPoint</Application>
  <PresentationFormat>Экран (4:3)</PresentationFormat>
  <Paragraphs>5</Paragraphs>
  <Slides>12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Verdana</vt:lpstr>
      <vt:lpstr>Arial</vt:lpstr>
      <vt:lpstr>Wingdings</vt:lpstr>
      <vt:lpstr>Calibri</vt:lpstr>
      <vt:lpstr>Century</vt:lpstr>
      <vt:lpstr>Склон</vt:lpstr>
      <vt:lpstr>Склон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user</cp:lastModifiedBy>
  <cp:revision>89</cp:revision>
  <dcterms:created xsi:type="dcterms:W3CDTF">2012-01-15T01:01:37Z</dcterms:created>
  <dcterms:modified xsi:type="dcterms:W3CDTF">2016-10-05T09:28:02Z</dcterms:modified>
</cp:coreProperties>
</file>