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4026-BF48-4502-8EED-987B71452734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3CD29-529A-4E62-B501-0E9F53A99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1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3CD29-529A-4E62-B501-0E9F53A993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D26-D7F1-4DE9-B96F-25C2A9538AE7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003C-1106-4772-8E6A-8BEF80D96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D26-D7F1-4DE9-B96F-25C2A9538AE7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003C-1106-4772-8E6A-8BEF80D96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D26-D7F1-4DE9-B96F-25C2A9538AE7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003C-1106-4772-8E6A-8BEF80D96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D26-D7F1-4DE9-B96F-25C2A9538AE7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003C-1106-4772-8E6A-8BEF80D96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D26-D7F1-4DE9-B96F-25C2A9538AE7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003C-1106-4772-8E6A-8BEF80D96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D26-D7F1-4DE9-B96F-25C2A9538AE7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003C-1106-4772-8E6A-8BEF80D96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D26-D7F1-4DE9-B96F-25C2A9538AE7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003C-1106-4772-8E6A-8BEF80D96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D26-D7F1-4DE9-B96F-25C2A9538AE7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003C-1106-4772-8E6A-8BEF80D96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D26-D7F1-4DE9-B96F-25C2A9538AE7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003C-1106-4772-8E6A-8BEF80D96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D26-D7F1-4DE9-B96F-25C2A9538AE7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003C-1106-4772-8E6A-8BEF80D96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D26-D7F1-4DE9-B96F-25C2A9538AE7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3C003C-1106-4772-8E6A-8BEF80D96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3E9D26-D7F1-4DE9-B96F-25C2A9538AE7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C003C-1106-4772-8E6A-8BEF80D963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465\Мои документы\Мои рисунки\герб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660116"/>
            <a:ext cx="6796612" cy="44414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858280" cy="15001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Наш первый школьный выпускной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http://www.funlib.ru/cimg/2014/101620/13395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4007">
            <a:off x="6832194" y="1570021"/>
            <a:ext cx="2524100" cy="2401839"/>
          </a:xfrm>
          <a:prstGeom prst="rect">
            <a:avLst/>
          </a:prstGeom>
          <a:noFill/>
        </p:spPr>
      </p:pic>
      <p:pic>
        <p:nvPicPr>
          <p:cNvPr id="1029" name="Picture 5" descr="C:\Documents and Settings\User465\Мои документы\выпуск\115452521__s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57932">
            <a:off x="-468983" y="3751421"/>
            <a:ext cx="4248180" cy="309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00364" y="0"/>
            <a:ext cx="559159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НШТ</a:t>
            </a:r>
            <a:endParaRPr lang="ru-RU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2000240"/>
            <a:ext cx="2895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072074"/>
            <a:ext cx="5693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ПРЕДСТАВЛЯЕТ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85749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</a:rPr>
              <a:t>Студия Начально-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</a:rPr>
              <a:t>школьного телевидения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115196" cy="86752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погоды</a:t>
            </a:r>
            <a:endParaRPr lang="ru-RU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3" descr="C:\Documents and Settings\User465\Мои документы\выпуск\bsnzj1fas4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4016" y="2063676"/>
            <a:ext cx="5500694" cy="2370831"/>
          </a:xfrm>
          <a:prstGeom prst="rect">
            <a:avLst/>
          </a:prstGeom>
          <a:noFill/>
        </p:spPr>
      </p:pic>
      <p:pic>
        <p:nvPicPr>
          <p:cNvPr id="27652" name="Picture 4" descr="C:\Documents and Settings\User465\Мои документы\выпуск\WPC47D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44237">
            <a:off x="6124361" y="2702521"/>
            <a:ext cx="1479796" cy="832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8606" y="357166"/>
            <a:ext cx="896108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6600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Информационный выпуск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 l="5604" t="7000" r="12833" b="7219"/>
          <a:stretch>
            <a:fillRect/>
          </a:stretch>
        </p:blipFill>
        <p:spPr bwMode="auto">
          <a:xfrm>
            <a:off x="0" y="3101347"/>
            <a:ext cx="5357850" cy="375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img.findtm.ru/img/tz_registered_img/28/28713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43272" cy="2551133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5" t="6940" r="4351" b="13486"/>
          <a:stretch>
            <a:fillRect/>
          </a:stretch>
        </p:blipFill>
        <p:spPr bwMode="auto">
          <a:xfrm>
            <a:off x="4714844" y="2643158"/>
            <a:ext cx="44291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75" t="-2532" r="19491" b="76238"/>
          <a:stretch>
            <a:fillRect/>
          </a:stretch>
        </p:blipFill>
        <p:spPr bwMode="auto">
          <a:xfrm>
            <a:off x="7358082" y="1071546"/>
            <a:ext cx="11430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85" t="-1280" r="83668" b="77490"/>
          <a:stretch>
            <a:fillRect/>
          </a:stretch>
        </p:blipFill>
        <p:spPr bwMode="auto">
          <a:xfrm>
            <a:off x="107504" y="2794984"/>
            <a:ext cx="10001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982" t="-1280" r="40884" b="79994"/>
          <a:stretch>
            <a:fillRect/>
          </a:stretch>
        </p:blipFill>
        <p:spPr bwMode="auto">
          <a:xfrm>
            <a:off x="4000496" y="214290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64" t="21258" r="74860" b="56204"/>
          <a:stretch>
            <a:fillRect/>
          </a:stretch>
        </p:blipFill>
        <p:spPr bwMode="auto">
          <a:xfrm>
            <a:off x="3786182" y="1571612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409" t="57569" r="13198" b="21145"/>
          <a:stretch>
            <a:fillRect/>
          </a:stretch>
        </p:blipFill>
        <p:spPr bwMode="auto">
          <a:xfrm>
            <a:off x="5786446" y="57148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8" t="67586" r="79894" b="11128"/>
          <a:stretch>
            <a:fillRect/>
          </a:stretch>
        </p:blipFill>
        <p:spPr bwMode="auto">
          <a:xfrm>
            <a:off x="4143372" y="3214686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5496" t="29467" r="68183" b="30272"/>
          <a:stretch/>
        </p:blipFill>
        <p:spPr bwMode="auto">
          <a:xfrm>
            <a:off x="1186425" y="1746598"/>
            <a:ext cx="1656184" cy="26805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СМЕХОПАНОРАМА</a:t>
            </a:r>
            <a:endParaRPr lang="ru-RU" sz="6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5153">
            <a:off x="5622953" y="670290"/>
            <a:ext cx="3524256" cy="381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5468496"/>
            <a:ext cx="1485900" cy="15525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/>
          <a:srcRect l="45123" t="-5408" r="17564" b="65147"/>
          <a:stretch/>
        </p:blipFill>
        <p:spPr bwMode="auto">
          <a:xfrm>
            <a:off x="4051596" y="3694500"/>
            <a:ext cx="1656184" cy="26805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/>
          <a:srcRect l="61346" t="28120" r="1341" b="31619"/>
          <a:stretch/>
        </p:blipFill>
        <p:spPr bwMode="auto">
          <a:xfrm>
            <a:off x="5076056" y="587194"/>
            <a:ext cx="1656184" cy="26805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1005" y="1486006"/>
            <a:ext cx="1504950" cy="255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5237" y="3609220"/>
            <a:ext cx="2019300" cy="309562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5496" t="29467" r="68183" b="30272"/>
          <a:stretch/>
        </p:blipFill>
        <p:spPr bwMode="auto">
          <a:xfrm>
            <a:off x="-92689" y="4990881"/>
            <a:ext cx="1656184" cy="26805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299" y="4701741"/>
            <a:ext cx="1485900" cy="155257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/>
          <a:srcRect l="45123" t="-5408" r="17564" b="65147"/>
          <a:stretch/>
        </p:blipFill>
        <p:spPr bwMode="auto">
          <a:xfrm>
            <a:off x="4089931" y="1224555"/>
            <a:ext cx="1656184" cy="26805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/>
          <a:srcRect l="61346" t="28120" r="1341" b="31619"/>
          <a:stretch/>
        </p:blipFill>
        <p:spPr bwMode="auto">
          <a:xfrm>
            <a:off x="2634816" y="4728430"/>
            <a:ext cx="1656184" cy="26805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6017" y="3452080"/>
            <a:ext cx="1504950" cy="25527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2238" y="1051633"/>
            <a:ext cx="2019300" cy="30956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336854">
            <a:off x="2844486" y="3756427"/>
            <a:ext cx="57803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ЕВГЕНИЕМ НАСМЕШАНОМ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7772" y="3604457"/>
            <a:ext cx="1485900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8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9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22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24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25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</TotalTime>
  <Words>19</Words>
  <Application>Microsoft Office PowerPoint</Application>
  <PresentationFormat>Экран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Презентация PowerPoint</vt:lpstr>
      <vt:lpstr>Прогноз погоды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User465</dc:creator>
  <cp:lastModifiedBy>Лида</cp:lastModifiedBy>
  <cp:revision>24</cp:revision>
  <dcterms:created xsi:type="dcterms:W3CDTF">2016-05-17T11:26:58Z</dcterms:created>
  <dcterms:modified xsi:type="dcterms:W3CDTF">2016-09-25T19:44:54Z</dcterms:modified>
</cp:coreProperties>
</file>