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258" r:id="rId5"/>
    <p:sldId id="259" r:id="rId6"/>
    <p:sldId id="262" r:id="rId7"/>
    <p:sldId id="263" r:id="rId8"/>
    <p:sldId id="260" r:id="rId9"/>
    <p:sldId id="261" r:id="rId10"/>
    <p:sldId id="277" r:id="rId11"/>
    <p:sldId id="278" r:id="rId12"/>
    <p:sldId id="266" r:id="rId13"/>
    <p:sldId id="275" r:id="rId14"/>
    <p:sldId id="264" r:id="rId15"/>
    <p:sldId id="26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178" autoAdjust="0"/>
  </p:normalViewPr>
  <p:slideViewPr>
    <p:cSldViewPr snapToGrid="0">
      <p:cViewPr varScale="1">
        <p:scale>
          <a:sx n="68" d="100"/>
          <a:sy n="68" d="100"/>
        </p:scale>
        <p:origin x="-82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7489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6766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7586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344117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7349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377069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34091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5648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2979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155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3118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4741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2335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5563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906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4759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30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53A860D-9803-4F8B-9E10-D588A04350F9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A941C40-5C96-4385-9D3B-004893573C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7276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243668" y="2057399"/>
            <a:ext cx="2498944" cy="80889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FFC000"/>
                </a:solidFill>
              </a:rPr>
              <a:t>Тема</a:t>
            </a:r>
            <a:r>
              <a:rPr lang="ru-RU" sz="3200" dirty="0" smtClean="0">
                <a:solidFill>
                  <a:srgbClr val="FFFF00"/>
                </a:solidFill>
              </a:rPr>
              <a:t> : </a:t>
            </a:r>
            <a:r>
              <a:rPr lang="ru-RU" sz="3200" dirty="0" smtClean="0">
                <a:solidFill>
                  <a:srgbClr val="FFFF00"/>
                </a:solidFill>
                <a:cs typeface="Aharoni" panose="02010803020104030203" pitchFamily="2" charset="-79"/>
              </a:rPr>
              <a:t> </a:t>
            </a:r>
            <a:r>
              <a:rPr lang="ru-RU" sz="3200" b="1" dirty="0" smtClean="0">
                <a:solidFill>
                  <a:srgbClr val="FFC000"/>
                </a:solidFill>
              </a:rPr>
              <a:t>Путешествие в зимний сказочный лес</a:t>
            </a:r>
          </a:p>
          <a:p>
            <a:pPr marL="0" indent="0">
              <a:buNone/>
            </a:pPr>
            <a:r>
              <a:rPr lang="ru-RU" dirty="0" smtClean="0"/>
              <a:t>Презентация №1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  <a:cs typeface="Aharoni" panose="02010803020104030203" pitchFamily="2" charset="-79"/>
              </a:rPr>
              <a:t>З</a:t>
            </a:r>
            <a:r>
              <a:rPr lang="ru-RU" i="1" dirty="0" smtClean="0">
                <a:solidFill>
                  <a:schemeClr val="bg1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акрепление </a:t>
            </a:r>
            <a:r>
              <a:rPr lang="ru-RU" i="1" dirty="0">
                <a:solidFill>
                  <a:schemeClr val="bg1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образования именительного падежа множественного числа и употребление множественного числа </a:t>
            </a:r>
            <a:r>
              <a:rPr lang="ru-RU" i="1" dirty="0" smtClean="0">
                <a:solidFill>
                  <a:schemeClr val="bg1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существительных</a:t>
            </a:r>
          </a:p>
          <a:p>
            <a:pPr marL="0" indent="0">
              <a:buNone/>
            </a:pPr>
            <a:endParaRPr lang="ru-RU" i="1" dirty="0" smtClean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pPr marL="0" indent="0">
              <a:buNone/>
            </a:pPr>
            <a:endParaRPr lang="ru-RU" i="1" dirty="0" smtClean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 smtClean="0"/>
              <a:t>учитель-логопед  Афанасьева М.В.)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4287032" cy="3199328"/>
          </a:xfrm>
        </p:spPr>
        <p:txBody>
          <a:bodyPr>
            <a:normAutofit/>
          </a:bodyPr>
          <a:lstStyle/>
          <a:p>
            <a:endParaRPr lang="ru-RU" sz="2800" dirty="0">
              <a:cs typeface="Aharoni" panose="02010803020104030203" pitchFamily="2" charset="-79"/>
            </a:endParaRPr>
          </a:p>
        </p:txBody>
      </p:sp>
      <p:pic>
        <p:nvPicPr>
          <p:cNvPr id="5" name="Рисунок 4" descr="http://im0-tub-ru.yandex.net/i?id=7fc576be6dea7b66ba61c69b884eb7af-63-144&amp;n=21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868" y="1069145"/>
            <a:ext cx="5219114" cy="443132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61191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idden path (Скрытый путь) &quot; Тароскоп Тароскоп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0997"/>
          <a:stretch/>
        </p:blipFill>
        <p:spPr bwMode="auto">
          <a:xfrm>
            <a:off x="1224638" y="235741"/>
            <a:ext cx="5531264" cy="6329380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0-tub-ru.yandex.net/i?id=d2268b265a9b677d2d363c84695be872-50-144&amp;n=2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3636" b="5831"/>
          <a:stretch/>
        </p:blipFill>
        <p:spPr bwMode="auto">
          <a:xfrm>
            <a:off x="1816525" y="5296699"/>
            <a:ext cx="1458262" cy="1163450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0-tub-ru.yandex.net/i?id=d2268b265a9b677d2d363c84695be872-50-144&amp;n=2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3636" b="5831"/>
          <a:stretch/>
        </p:blipFill>
        <p:spPr bwMode="auto">
          <a:xfrm>
            <a:off x="5609041" y="4210658"/>
            <a:ext cx="756632" cy="60366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0-tub-ru.yandex.net/i?id=d2268b265a9b677d2d363c84695be872-50-144&amp;n=2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3636" b="5831"/>
          <a:stretch/>
        </p:blipFill>
        <p:spPr bwMode="auto">
          <a:xfrm>
            <a:off x="4570127" y="5075105"/>
            <a:ext cx="1795545" cy="1432545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0-tub-ru.yandex.net/i?id=d2268b265a9b677d2d363c84695be872-50-144&amp;n=2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3636" b="5831"/>
          <a:stretch/>
        </p:blipFill>
        <p:spPr bwMode="auto">
          <a:xfrm>
            <a:off x="3688339" y="5209419"/>
            <a:ext cx="702253" cy="560281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188590" y="1871003"/>
            <a:ext cx="31933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Кто сидит под деревом?</a:t>
            </a:r>
            <a:endParaRPr lang="ru-RU" dirty="0" smtClean="0"/>
          </a:p>
          <a:p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Под деревом сидят вороны.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9410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idden path (Скрытый путь) &quot; Тароскоп Тароскоп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-251" b="26791"/>
          <a:stretch/>
        </p:blipFill>
        <p:spPr bwMode="auto">
          <a:xfrm>
            <a:off x="945628" y="0"/>
            <a:ext cx="5545119" cy="6440217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654018" y="744640"/>
            <a:ext cx="51628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Кого не стало </a:t>
            </a:r>
            <a:r>
              <a:rPr lang="ru-RU" dirty="0" smtClean="0"/>
              <a:t>под деревом?</a:t>
            </a:r>
            <a:endParaRPr lang="ru-RU" dirty="0" smtClean="0"/>
          </a:p>
          <a:p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-под деревом не стало ворон.)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1110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3.gstatic.com/images?q=tbn:ANd9GcSSV6gP5SPkWrF0KBv6_PtesXCKvF45hKJbvcburDd0Gi2pusap7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3889" t="70848" r="-102789" b="-71785"/>
          <a:stretch/>
        </p:blipFill>
        <p:spPr bwMode="auto">
          <a:xfrm>
            <a:off x="4862512" y="1403797"/>
            <a:ext cx="2439809" cy="1865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encrypted-tbn3.gstatic.com/images?q=tbn:ANd9GcSSV6gP5SPkWrF0KBv6_PtesXCKvF45hKJbvcburDd0Gi2pusap7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719" y="3122858"/>
            <a:ext cx="4146932" cy="2994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encrypted-tbn3.gstatic.com/images?q=tbn:ANd9GcSSV6gP5SPkWrF0KBv6_PtesXCKvF45hKJbvcburDd0Gi2pusap7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720" y="360608"/>
            <a:ext cx="4146931" cy="289103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7090116" y="1111348"/>
            <a:ext cx="4178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Кто сидит на березе?</a:t>
            </a:r>
            <a:endParaRPr lang="ru-RU" dirty="0" smtClean="0"/>
          </a:p>
          <a:p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-На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березе сидят сороки.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946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Февральская лазурь, фото березы и синего неба. Зима в фотографиях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31" y="499941"/>
            <a:ext cx="8205341" cy="5450693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073661" y="2166425"/>
            <a:ext cx="260252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Кого не стало на </a:t>
            </a:r>
            <a:r>
              <a:rPr lang="ru-RU" dirty="0" smtClean="0"/>
              <a:t>березе?</a:t>
            </a:r>
            <a:endParaRPr lang="ru-RU" dirty="0" smtClean="0"/>
          </a:p>
          <a:p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-На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березе не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стало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сорок.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6501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3.gstatic.com/images?q=tbn:ANd9GcTQhywFyTzhMj6l-r44yVoDYBuDoYi4LpODZCCFwnNg-uv9YiYC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448" y="811370"/>
            <a:ext cx="4801207" cy="4196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encrypted-tbn3.gstatic.com/images?q=tbn:ANd9GcTQhywFyTzhMj6l-r44yVoDYBuDoYi4LpODZCCFwnNg-uv9YiYC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90" y="811369"/>
            <a:ext cx="5039602" cy="42248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674055" y="5219113"/>
            <a:ext cx="61897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Кто сидит на ветках??</a:t>
            </a:r>
            <a:endParaRPr lang="ru-RU" dirty="0" smtClean="0"/>
          </a:p>
          <a:p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-На ветках сидят совы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018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тки - Категория: Берёза - Файл: Береза зимой - FloweryVale.ru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" r="241" b="7490"/>
          <a:stretch/>
        </p:blipFill>
        <p:spPr bwMode="auto">
          <a:xfrm>
            <a:off x="1336432" y="404912"/>
            <a:ext cx="7019778" cy="5531654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693833" y="2518117"/>
            <a:ext cx="31230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Кого не стало на </a:t>
            </a:r>
            <a:r>
              <a:rPr lang="ru-RU" dirty="0" smtClean="0"/>
              <a:t>ветках?</a:t>
            </a:r>
            <a:endParaRPr lang="ru-RU" dirty="0" smtClean="0"/>
          </a:p>
          <a:p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-На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ветках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не стало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сов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037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endParaRPr lang="ru-RU" dirty="0"/>
          </a:p>
        </p:txBody>
      </p:sp>
      <p:pic>
        <p:nvPicPr>
          <p:cNvPr id="5122" name="Picture 2" descr="5 Грязовец, 2012 к юбилею Некрасова - edu.convdocs.or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74" y="302501"/>
            <a:ext cx="8468299" cy="6357582"/>
          </a:xfrm>
          <a:prstGeom prst="rect">
            <a:avLst/>
          </a:prstGeom>
          <a:noFill/>
          <a:ln w="57150">
            <a:solidFill>
              <a:srgbClr val="00206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355014" y="717454"/>
            <a:ext cx="2475915" cy="369332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    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Зимний лес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503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3232598"/>
            <a:ext cx="8021906" cy="2421228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ИГРА « Кого НЕ СТАЛО ?»</a:t>
            </a:r>
            <a:endParaRPr lang="ru-RU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2780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idx="13"/>
          </p:nvPr>
        </p:nvSpPr>
        <p:spPr>
          <a:xfrm>
            <a:off x="2443767" y="1156446"/>
            <a:ext cx="4266126" cy="1887828"/>
          </a:xfrm>
        </p:spPr>
      </p:sp>
      <p:sp>
        <p:nvSpPr>
          <p:cNvPr id="3" name="Объект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sz="4400" dirty="0" smtClean="0">
                <a:solidFill>
                  <a:srgbClr val="7030A0"/>
                </a:solidFill>
                <a:cs typeface="Aparajita" panose="020B0604020202020204" pitchFamily="34" charset="0"/>
              </a:rPr>
              <a:t>?»</a:t>
            </a:r>
            <a:endParaRPr lang="ru-RU" sz="4400" dirty="0">
              <a:solidFill>
                <a:srgbClr val="7030A0"/>
              </a:solidFill>
              <a:cs typeface="Aparajita" panose="020B0604020202020204" pitchFamily="34" charset="0"/>
            </a:endParaRPr>
          </a:p>
        </p:txBody>
      </p:sp>
      <p:pic>
        <p:nvPicPr>
          <p:cNvPr id="7" name="Рисунок 6" descr="https://encrypted-tbn3.gstatic.com/images?q=tbn:ANd9GcSKWnWaexoQwaIhU10h37bHy4Lf-Deth4dKJ5gtx1IVC4QmUzle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5443" y="2781837"/>
            <a:ext cx="3646601" cy="29716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89982" y="2011418"/>
            <a:ext cx="5219114" cy="12100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encrypted-tbn0.gstatic.com/images?q=tbn:ANd9GcQFpYo1omAPlibtdsuoiS-MO_NCtVKrf11ESjqsSgP3N-B_sxfxsA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227" y="356852"/>
            <a:ext cx="6027311" cy="4472725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8482817" y="590844"/>
            <a:ext cx="3207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Кто сидит на кормушке?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454683" y="1659989"/>
            <a:ext cx="31511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46194">
                    <a:lumMod val="75000"/>
                  </a:srgbClr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На кормушке сидят синицы.</a:t>
            </a:r>
            <a:endParaRPr lang="ru-RU" dirty="0" smtClean="0">
              <a:solidFill>
                <a:srgbClr val="146194">
                  <a:lumMod val="75000"/>
                </a:srgbClr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279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tdata.ru/u29/photo2DD4/20057722738-0/big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734" t="12182" r="9228" b="8032"/>
          <a:stretch/>
        </p:blipFill>
        <p:spPr bwMode="auto">
          <a:xfrm>
            <a:off x="2305318" y="682580"/>
            <a:ext cx="6748530" cy="5331853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9408695" y="1010653"/>
            <a:ext cx="23341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Кого не стало на кормушке?</a:t>
            </a:r>
          </a:p>
          <a:p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На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кормушке не стало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синиц.)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418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besposhadnos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09" y="762000"/>
            <a:ext cx="4970895" cy="45165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ID24.com Блог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692" t="-3164"/>
          <a:stretch/>
        </p:blipFill>
        <p:spPr bwMode="auto">
          <a:xfrm>
            <a:off x="5330538" y="623455"/>
            <a:ext cx="3162298" cy="46551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736036" y="942535"/>
            <a:ext cx="29823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Кто сидит на </a:t>
            </a:r>
            <a:r>
              <a:rPr lang="ru-RU" dirty="0" smtClean="0"/>
              <a:t>дереве ?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На дереве сидят дятлы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388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3.gstatic.com/images?q=tbn:ANd9GcRyZiARtjfhmpOMdOYdS5hprnFm5BoraYqhyDf1YUk27zg8ZQnc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3957" t="-10049" r="40326" b="549"/>
          <a:stretch/>
        </p:blipFill>
        <p:spPr bwMode="auto">
          <a:xfrm>
            <a:off x="4404575" y="1"/>
            <a:ext cx="3786387" cy="67485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590546" y="1443789"/>
            <a:ext cx="3031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а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дереве не стало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дятлов.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796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3.gstatic.com/images?q=tbn:ANd9GcQVvspw-lj6Qw_K-jvPE29GiMPLK18av1-U-zamD2zbpUzJjb7Ls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5" y="594607"/>
            <a:ext cx="5988676" cy="5628068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8088923" y="1519310"/>
            <a:ext cx="33481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Кто  сидит на рябине?</a:t>
            </a:r>
            <a:endParaRPr lang="ru-RU" dirty="0" smtClean="0"/>
          </a:p>
          <a:p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-на рябине сидят снегири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122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2.gstatic.com/images?q=tbn:ANd9GcTvYZ04DJyIPlnZSvl3hh2kfK618sj2dauOSO8zQMSufgA-mJauUQ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83" y="599957"/>
            <a:ext cx="6658378" cy="5125792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7990449" y="744640"/>
            <a:ext cx="3488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Кого не стало на  </a:t>
            </a:r>
            <a:r>
              <a:rPr lang="ru-RU" dirty="0" smtClean="0"/>
              <a:t>рябине?</a:t>
            </a:r>
            <a:endParaRPr lang="ru-RU" dirty="0" smtClean="0"/>
          </a:p>
          <a:p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-На 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рябине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не стало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снегирей.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121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107</TotalTime>
  <Words>167</Words>
  <Application>Microsoft Office PowerPoint</Application>
  <PresentationFormat>Произвольный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Сектор</vt:lpstr>
      <vt:lpstr>Слайд 1</vt:lpstr>
      <vt:lpstr>П</vt:lpstr>
      <vt:lpstr>ИГРА « Кого НЕ СТАЛО ?»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зимний сказочный лес</dc:title>
  <dc:creator>ПК</dc:creator>
  <cp:lastModifiedBy>марина</cp:lastModifiedBy>
  <cp:revision>14</cp:revision>
  <dcterms:created xsi:type="dcterms:W3CDTF">2015-01-08T18:18:00Z</dcterms:created>
  <dcterms:modified xsi:type="dcterms:W3CDTF">2016-03-18T17:41:53Z</dcterms:modified>
</cp:coreProperties>
</file>