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7" r:id="rId2"/>
    <p:sldId id="259" r:id="rId3"/>
    <p:sldId id="260" r:id="rId4"/>
    <p:sldId id="261" r:id="rId5"/>
    <p:sldId id="262" r:id="rId6"/>
    <p:sldId id="263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44" d="100"/>
          <a:sy n="44" d="100"/>
        </p:scale>
        <p:origin x="-834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3/18/2016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3/18/2016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3/18/2016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3/18/2016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3/18/2016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68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3771" y="866565"/>
            <a:ext cx="8924753" cy="5272977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Игра « Что забыл нарисовать художник?»  </a:t>
            </a:r>
            <a:r>
              <a:rPr lang="ru-RU" sz="2550" dirty="0" smtClean="0">
                <a:solidFill>
                  <a:srgbClr val="FF0000"/>
                </a:solidFill>
              </a:rPr>
              <a:t>(презентация №2</a:t>
            </a:r>
            <a:r>
              <a:rPr lang="ru-RU" sz="2550" dirty="0" smtClean="0">
                <a:solidFill>
                  <a:srgbClr val="FF0000"/>
                </a:solidFill>
              </a:rPr>
              <a:t>)</a:t>
            </a:r>
            <a:r>
              <a:rPr lang="ru-RU" sz="2550" dirty="0" smtClean="0"/>
              <a:t/>
            </a:r>
            <a:br>
              <a:rPr lang="ru-RU" sz="2550" dirty="0" smtClean="0"/>
            </a:br>
            <a:r>
              <a:rPr lang="ru-RU" sz="2550" dirty="0" smtClean="0"/>
              <a:t/>
            </a:r>
            <a:br>
              <a:rPr lang="ru-RU" sz="2550" dirty="0" smtClean="0"/>
            </a:br>
            <a:r>
              <a:rPr lang="ru-RU" sz="2550" dirty="0" smtClean="0"/>
              <a:t/>
            </a:r>
            <a:br>
              <a:rPr lang="ru-RU" sz="2550" dirty="0" smtClean="0"/>
            </a:br>
            <a:r>
              <a:rPr lang="ru-RU" sz="2550" dirty="0" smtClean="0"/>
              <a:t/>
            </a:r>
            <a:br>
              <a:rPr lang="ru-RU" sz="2550" dirty="0" smtClean="0"/>
            </a:br>
            <a:r>
              <a:rPr lang="ru-RU" sz="2550" dirty="0" smtClean="0"/>
              <a:t/>
            </a:r>
            <a:br>
              <a:rPr lang="ru-RU" sz="2550" dirty="0" smtClean="0"/>
            </a:br>
            <a:r>
              <a:rPr lang="ru-RU" sz="2550" dirty="0" smtClean="0"/>
              <a:t/>
            </a:r>
            <a:br>
              <a:rPr lang="ru-RU" sz="2550" dirty="0" smtClean="0"/>
            </a:br>
            <a:r>
              <a:rPr lang="ru-RU" sz="2550" dirty="0" smtClean="0"/>
              <a:t/>
            </a:r>
            <a:br>
              <a:rPr lang="ru-RU" sz="2550" dirty="0" smtClean="0"/>
            </a:br>
            <a:r>
              <a:rPr lang="ru-RU" sz="2550" dirty="0" smtClean="0"/>
              <a:t/>
            </a:r>
            <a:br>
              <a:rPr lang="ru-RU" sz="2550" dirty="0" smtClean="0"/>
            </a:br>
            <a:r>
              <a:rPr lang="ru-RU" sz="2550" dirty="0" smtClean="0"/>
              <a:t>(учитель-логопед  Афанасьева М.В.)</a:t>
            </a:r>
            <a:br>
              <a:rPr lang="ru-RU" sz="2550" dirty="0" smtClean="0"/>
            </a:br>
            <a:r>
              <a:rPr lang="ru-RU" sz="2550" dirty="0" smtClean="0"/>
              <a:t/>
            </a:r>
            <a:br>
              <a:rPr lang="ru-RU" sz="2550" dirty="0" smtClean="0"/>
            </a:br>
            <a:r>
              <a:rPr lang="ru-RU" sz="2550" dirty="0" smtClean="0"/>
              <a:t/>
            </a:r>
            <a:br>
              <a:rPr lang="ru-RU" sz="2550" dirty="0" smtClean="0"/>
            </a:br>
            <a:endParaRPr lang="ru-RU" sz="2550" dirty="0"/>
          </a:p>
        </p:txBody>
      </p:sp>
    </p:spTree>
    <p:extLst>
      <p:ext uri="{BB962C8B-B14F-4D97-AF65-F5344CB8AC3E}">
        <p14:creationId xmlns="" xmlns:p14="http://schemas.microsoft.com/office/powerpoint/2010/main" val="3377296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encrypted-tbn0.gstatic.com/images?q=tbn:ANd9GcQxaOsp8E2-LM5ZWJVjJfy7vI8gCUqSopwpuX5869FGcqC0Igg4Cg"/>
          <p:cNvPicPr/>
          <p:nvPr/>
        </p:nvPicPr>
        <p:blipFill rotWithShape="1"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" t="19552" r="60"/>
          <a:stretch/>
        </p:blipFill>
        <p:spPr bwMode="auto">
          <a:xfrm>
            <a:off x="5014912" y="1030309"/>
            <a:ext cx="5004851" cy="446896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3" name="Рисунок 2" descr="https://encrypted-tbn0.gstatic.com/images?q=tbn:ANd9GcQxaOsp8E2-LM5ZWJVjJfy7vI8gCUqSopwpuX5869FGcqC0Igg4Cg"/>
          <p:cNvPicPr/>
          <p:nvPr/>
        </p:nvPicPr>
        <p:blipFill rotWithShape="1"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20733" r="-656"/>
          <a:stretch/>
        </p:blipFill>
        <p:spPr bwMode="auto">
          <a:xfrm>
            <a:off x="386366" y="1030310"/>
            <a:ext cx="4700790" cy="446896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</p:spTree>
    <p:extLst>
      <p:ext uri="{BB962C8B-B14F-4D97-AF65-F5344CB8AC3E}">
        <p14:creationId xmlns="" xmlns:p14="http://schemas.microsoft.com/office/powerpoint/2010/main" val="2097165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photofile.ru/photo/k0she4ka/2089950/35213256.jpg"/>
          <p:cNvPicPr/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975" y="373487"/>
            <a:ext cx="6777775" cy="628488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62664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Фото зима в городе, природа зимой, люди и мороз"/>
          <p:cNvPicPr/>
          <p:nvPr/>
        </p:nvPicPr>
        <p:blipFill rotWithShape="1"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29901" r="7642"/>
          <a:stretch/>
        </p:blipFill>
        <p:spPr bwMode="auto">
          <a:xfrm>
            <a:off x="1120461" y="528034"/>
            <a:ext cx="8564451" cy="620761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</p:spTree>
    <p:extLst>
      <p:ext uri="{BB962C8B-B14F-4D97-AF65-F5344CB8AC3E}">
        <p14:creationId xmlns="" xmlns:p14="http://schemas.microsoft.com/office/powerpoint/2010/main" val="2299162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encrypted-tbn1.gstatic.com/images?q=tbn:ANd9GcSjShr8YZ90m2kK6IQnnqPjKVQSG6qh9Zb06VAmWjzCo2EFr5BM"/>
          <p:cNvPicPr/>
          <p:nvPr/>
        </p:nvPicPr>
        <p:blipFill rotWithShape="1"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2347" r="34793"/>
          <a:stretch/>
        </p:blipFill>
        <p:spPr bwMode="auto">
          <a:xfrm>
            <a:off x="695460" y="1287887"/>
            <a:ext cx="2884868" cy="4031088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https://encrypted-tbn1.gstatic.com/images?q=tbn:ANd9GcSjShr8YZ90m2kK6IQnnqPjKVQSG6qh9Zb06VAmWjzCo2EFr5BM"/>
          <p:cNvPicPr/>
          <p:nvPr/>
        </p:nvPicPr>
        <p:blipFill rotWithShape="1"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2347" r="34793"/>
          <a:stretch/>
        </p:blipFill>
        <p:spPr bwMode="auto">
          <a:xfrm>
            <a:off x="3580327" y="1287885"/>
            <a:ext cx="3055781" cy="4031089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https://encrypted-tbn1.gstatic.com/images?q=tbn:ANd9GcSjShr8YZ90m2kK6IQnnqPjKVQSG6qh9Zb06VAmWjzCo2EFr5BM"/>
          <p:cNvPicPr/>
          <p:nvPr/>
        </p:nvPicPr>
        <p:blipFill rotWithShape="1"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2347" r="34793"/>
          <a:stretch/>
        </p:blipFill>
        <p:spPr bwMode="auto">
          <a:xfrm>
            <a:off x="6636107" y="1287885"/>
            <a:ext cx="3023047" cy="403108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3793725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encrypted-tbn1.gstatic.com/images?q=tbn:ANd9GcRnthE-Y5ZZxWLqh8k2kG2IiTbApywkKoNoDphvcQo_hB9yRpQe9Q"/>
          <p:cNvPicPr/>
          <p:nvPr/>
        </p:nvPicPr>
        <p:blipFill rotWithShape="1"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25250" r="-577"/>
          <a:stretch/>
        </p:blipFill>
        <p:spPr bwMode="auto">
          <a:xfrm>
            <a:off x="2279561" y="759854"/>
            <a:ext cx="7946264" cy="471366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3924558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ектор">
  <a:themeElements>
    <a:clrScheme name="Slice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lice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17</TotalTime>
  <Words>12</Words>
  <Application>Microsoft Office PowerPoint</Application>
  <PresentationFormat>Произвольный</PresentationFormat>
  <Paragraphs>1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Сектор</vt:lpstr>
      <vt:lpstr>Игра « Что забыл нарисовать художник?»  (презентация №2)        (учитель-логопед  Афанасьева М.В.)   </vt:lpstr>
      <vt:lpstr>Слайд 2</vt:lpstr>
      <vt:lpstr>Слайд 3</vt:lpstr>
      <vt:lpstr>Слайд 4</vt:lpstr>
      <vt:lpstr>Слайд 5</vt:lpstr>
      <vt:lpstr>Слайд 6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Игра « Что забыл нарисовать художник?»</dc:title>
  <dc:creator>ПК</dc:creator>
  <cp:lastModifiedBy>марина</cp:lastModifiedBy>
  <cp:revision>4</cp:revision>
  <dcterms:created xsi:type="dcterms:W3CDTF">2015-01-09T14:45:02Z</dcterms:created>
  <dcterms:modified xsi:type="dcterms:W3CDTF">2016-03-18T17:18:44Z</dcterms:modified>
</cp:coreProperties>
</file>