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7" r:id="rId5"/>
    <p:sldId id="259" r:id="rId6"/>
    <p:sldId id="261" r:id="rId7"/>
    <p:sldId id="282" r:id="rId8"/>
    <p:sldId id="301" r:id="rId9"/>
    <p:sldId id="283" r:id="rId10"/>
    <p:sldId id="288" r:id="rId11"/>
    <p:sldId id="313" r:id="rId12"/>
    <p:sldId id="338" r:id="rId13"/>
    <p:sldId id="299" r:id="rId14"/>
    <p:sldId id="293" r:id="rId15"/>
    <p:sldId id="294" r:id="rId16"/>
    <p:sldId id="353" r:id="rId17"/>
    <p:sldId id="266" r:id="rId18"/>
    <p:sldId id="357" r:id="rId19"/>
    <p:sldId id="308" r:id="rId20"/>
    <p:sldId id="360" r:id="rId21"/>
    <p:sldId id="30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>
        <p:scale>
          <a:sx n="50" d="100"/>
          <a:sy n="50" d="100"/>
        </p:scale>
        <p:origin x="-10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80628"/>
            <a:ext cx="8051236" cy="864097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Название </a:t>
            </a:r>
            <a:r>
              <a:rPr lang="ru-RU" sz="3600" dirty="0" smtClean="0"/>
              <a:t>города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7"/>
            <a:ext cx="8988491" cy="429474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510" y="6075294"/>
            <a:ext cx="8988489" cy="782706"/>
          </a:xfrm>
        </p:spPr>
        <p:txBody>
          <a:bodyPr/>
          <a:lstStyle/>
          <a:p>
            <a:r>
              <a:rPr lang="ru-RU" dirty="0" smtClean="0"/>
              <a:t>Название </a:t>
            </a:r>
            <a:r>
              <a:rPr lang="ru-RU" dirty="0"/>
              <a:t>Волосово, как полагают некоторые исследователи, произошло от находившегося здесь в языческий период капища (мольбища) мифического бога </a:t>
            </a:r>
            <a:r>
              <a:rPr lang="ru-RU" dirty="0" err="1"/>
              <a:t>ильменских</a:t>
            </a:r>
            <a:r>
              <a:rPr lang="ru-RU" dirty="0"/>
              <a:t> славян — Волоса (или Велеса) — покровителя </a:t>
            </a:r>
            <a:r>
              <a:rPr lang="ru-RU" dirty="0" smtClean="0"/>
              <a:t>скотоводства.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6280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4026" cy="6995529"/>
          </a:xfrm>
        </p:spPr>
      </p:pic>
    </p:spTree>
    <p:extLst>
      <p:ext uri="{BB962C8B-B14F-4D97-AF65-F5344CB8AC3E}">
        <p14:creationId xmlns:p14="http://schemas.microsoft.com/office/powerpoint/2010/main" val="290514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" y="0"/>
            <a:ext cx="9177055" cy="7173416"/>
          </a:xfrm>
        </p:spPr>
      </p:pic>
    </p:spTree>
    <p:extLst>
      <p:ext uri="{BB962C8B-B14F-4D97-AF65-F5344CB8AC3E}">
        <p14:creationId xmlns:p14="http://schemas.microsoft.com/office/powerpoint/2010/main" val="6449648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" y="0"/>
            <a:ext cx="9140924" cy="6858000"/>
          </a:xfrm>
        </p:spPr>
      </p:pic>
    </p:spTree>
    <p:extLst>
      <p:ext uri="{BB962C8B-B14F-4D97-AF65-F5344CB8AC3E}">
        <p14:creationId xmlns:p14="http://schemas.microsoft.com/office/powerpoint/2010/main" val="2705231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315879" cy="7103541"/>
          </a:xfrm>
        </p:spPr>
      </p:pic>
    </p:spTree>
    <p:extLst>
      <p:ext uri="{BB962C8B-B14F-4D97-AF65-F5344CB8AC3E}">
        <p14:creationId xmlns:p14="http://schemas.microsoft.com/office/powerpoint/2010/main" val="3609936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"/>
            <a:ext cx="9169596" cy="6853808"/>
          </a:xfrm>
        </p:spPr>
      </p:pic>
    </p:spTree>
    <p:extLst>
      <p:ext uri="{BB962C8B-B14F-4D97-AF65-F5344CB8AC3E}">
        <p14:creationId xmlns:p14="http://schemas.microsoft.com/office/powerpoint/2010/main" val="27230194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"/>
            <a:ext cx="9158738" cy="6947098"/>
          </a:xfrm>
        </p:spPr>
      </p:pic>
    </p:spTree>
    <p:extLst>
      <p:ext uri="{BB962C8B-B14F-4D97-AF65-F5344CB8AC3E}">
        <p14:creationId xmlns:p14="http://schemas.microsoft.com/office/powerpoint/2010/main" val="22503184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" y="0"/>
            <a:ext cx="9130258" cy="6858000"/>
          </a:xfrm>
        </p:spPr>
      </p:pic>
    </p:spTree>
    <p:extLst>
      <p:ext uri="{BB962C8B-B14F-4D97-AF65-F5344CB8AC3E}">
        <p14:creationId xmlns:p14="http://schemas.microsoft.com/office/powerpoint/2010/main" val="17839777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" y="1"/>
            <a:ext cx="9151030" cy="6956900"/>
          </a:xfrm>
        </p:spPr>
      </p:pic>
    </p:spTree>
    <p:extLst>
      <p:ext uri="{BB962C8B-B14F-4D97-AF65-F5344CB8AC3E}">
        <p14:creationId xmlns:p14="http://schemas.microsoft.com/office/powerpoint/2010/main" val="1236798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7173416"/>
          </a:xfrm>
        </p:spPr>
      </p:pic>
    </p:spTree>
    <p:extLst>
      <p:ext uri="{BB962C8B-B14F-4D97-AF65-F5344CB8AC3E}">
        <p14:creationId xmlns:p14="http://schemas.microsoft.com/office/powerpoint/2010/main" val="9649665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6" y="29344"/>
            <a:ext cx="9183356" cy="6887517"/>
          </a:xfrm>
        </p:spPr>
      </p:pic>
    </p:spTree>
    <p:extLst>
      <p:ext uri="{BB962C8B-B14F-4D97-AF65-F5344CB8AC3E}">
        <p14:creationId xmlns:p14="http://schemas.microsoft.com/office/powerpoint/2010/main" val="19796605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134635"/>
            <a:ext cx="8243257" cy="59406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Герб </a:t>
            </a:r>
            <a:r>
              <a:rPr lang="ru-RU" sz="2400" dirty="0" err="1"/>
              <a:t>Волосовского</a:t>
            </a:r>
            <a:r>
              <a:rPr lang="ru-RU" sz="2400" dirty="0"/>
              <a:t> муниципального района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824535" cy="58326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8104" y="548680"/>
            <a:ext cx="3635898" cy="6309320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ctr"/>
            <a:r>
              <a:rPr lang="ru-RU" dirty="0" smtClean="0"/>
              <a:t>"</a:t>
            </a:r>
            <a:r>
              <a:rPr lang="ru-RU" dirty="0"/>
              <a:t>Геральдическое описание герба: </a:t>
            </a:r>
          </a:p>
          <a:p>
            <a:r>
              <a:rPr lang="ru-RU" dirty="0"/>
              <a:t>"В зеленом поле сквозной </a:t>
            </a:r>
            <a:r>
              <a:rPr lang="ru-RU" dirty="0" err="1"/>
              <a:t>косопересечённый</a:t>
            </a:r>
            <a:r>
              <a:rPr lang="ru-RU" dirty="0"/>
              <a:t> ромб, сопровождаемый во внутренних </a:t>
            </a:r>
            <a:r>
              <a:rPr lang="ru-RU" dirty="0" err="1"/>
              <a:t>междукрестиях</a:t>
            </a:r>
            <a:r>
              <a:rPr lang="ru-RU" dirty="0"/>
              <a:t> </a:t>
            </a:r>
            <a:r>
              <a:rPr lang="ru-RU" dirty="0" err="1"/>
              <a:t>безантами</a:t>
            </a:r>
            <a:r>
              <a:rPr lang="ru-RU" dirty="0"/>
              <a:t>. В верхнем правом углу – голова быка, в верхнем левом углу – отвлечённая ель. В оконечности щита – три </a:t>
            </a:r>
            <a:r>
              <a:rPr lang="ru-RU" dirty="0" err="1"/>
              <a:t>безанта</a:t>
            </a:r>
            <a:r>
              <a:rPr lang="ru-RU" dirty="0"/>
              <a:t> (один и два), окружённые кольцом, сопровождаемым по сторонам двумя отвлечёнными колосьями, положенными дугообразно и направленными в стороны вверх. Все фигуры – золотые". </a:t>
            </a:r>
          </a:p>
          <a:p>
            <a:r>
              <a:rPr lang="ru-RU" dirty="0"/>
              <a:t>Голова быка и колосья символизируют животноводство и растениеводство – основу экономики района, а ромбы (элемент древнерусского орнамента) и три </a:t>
            </a:r>
            <a:r>
              <a:rPr lang="ru-RU" dirty="0" err="1"/>
              <a:t>безанта</a:t>
            </a:r>
            <a:r>
              <a:rPr lang="ru-RU" dirty="0"/>
              <a:t> в окружности (знак, который по замыслу Н.К. </a:t>
            </a:r>
            <a:r>
              <a:rPr lang="ru-RU" dirty="0" err="1"/>
              <a:t>Рёриха</a:t>
            </a:r>
            <a:r>
              <a:rPr lang="ru-RU" dirty="0"/>
              <a:t>, должен помещаться на всех памятниках культуры) – его богатую культуру. Бык связан также с древнеславянским богом скота Велесом (Волосом), от имени которого происходят топонимы Волосово и </a:t>
            </a:r>
            <a:r>
              <a:rPr lang="ru-RU" dirty="0" err="1"/>
              <a:t>Волосовский</a:t>
            </a:r>
            <a:r>
              <a:rPr lang="ru-RU" dirty="0"/>
              <a:t> р-н. </a:t>
            </a:r>
          </a:p>
        </p:txBody>
      </p:sp>
    </p:spTree>
    <p:extLst>
      <p:ext uri="{BB962C8B-B14F-4D97-AF65-F5344CB8AC3E}">
        <p14:creationId xmlns:p14="http://schemas.microsoft.com/office/powerpoint/2010/main" val="3914240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191" cy="7029400"/>
          </a:xfrm>
        </p:spPr>
      </p:pic>
    </p:spTree>
    <p:extLst>
      <p:ext uri="{BB962C8B-B14F-4D97-AF65-F5344CB8AC3E}">
        <p14:creationId xmlns:p14="http://schemas.microsoft.com/office/powerpoint/2010/main" val="1001940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1" y="0"/>
            <a:ext cx="9319679" cy="6858000"/>
          </a:xfrm>
        </p:spPr>
      </p:pic>
    </p:spTree>
    <p:extLst>
      <p:ext uri="{BB962C8B-B14F-4D97-AF65-F5344CB8AC3E}">
        <p14:creationId xmlns:p14="http://schemas.microsoft.com/office/powerpoint/2010/main" val="12000750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1"/>
          <a:stretch/>
        </p:blipFill>
        <p:spPr>
          <a:xfrm>
            <a:off x="-1" y="0"/>
            <a:ext cx="9144001" cy="41490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131078"/>
            <a:ext cx="8988491" cy="2703647"/>
          </a:xfrm>
        </p:spPr>
        <p:txBody>
          <a:bodyPr>
            <a:normAutofit/>
          </a:bodyPr>
          <a:lstStyle/>
          <a:p>
            <a:r>
              <a:rPr lang="ru-RU" dirty="0"/>
              <a:t>Золотая фигура старца символизирует многовековую, более чем 500-летнюю историю Волосово – сначала деревни, затем – в XX в. – рабочего поселка, центра крупного района Ленинградской области (с 1927 г.), а с 1999 г. – города. Первое упоминание о Волосово относится к 1499 г. В течении многих веков Волосово – небольшая деревня, расположенная среди лесов (зеленый цвет поля, символ медведя), получившая свое развитие только во второй половине XIX в. Гусли на коленях старца – символ богатой духовной культуры края, развитие в Волосово народного искусства. На </a:t>
            </a:r>
            <a:r>
              <a:rPr lang="ru-RU" dirty="0" err="1"/>
              <a:t>Волосовской</a:t>
            </a:r>
            <a:r>
              <a:rPr lang="ru-RU" dirty="0"/>
              <a:t> земле проводятся праздники и фестивали районного и областного уровня – праздник народного творчества (с 1987 г.), областной праздник славянских культур «Славянское кольцо». В городе действует городской досуговый центр «Родник» с большим концертным залом, библиотекой, историко-краеведческий музей, </a:t>
            </a:r>
            <a:r>
              <a:rPr lang="ru-RU" dirty="0" err="1"/>
              <a:t>Волосовская</a:t>
            </a:r>
            <a:r>
              <a:rPr lang="ru-RU" dirty="0"/>
              <a:t> школа искусств им. Н.К. Рериха, парк культуры и отдыха «Велес». Особое внимание уделяется развитию народных художественных промыслов и ремесел. Имеется русский народный хор. Медведь – символизирует Волосово как центр лесного края, а бык – как центр сельскохозяйственного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1309749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0"/>
            <a:ext cx="4320480" cy="6858000"/>
          </a:xfrm>
        </p:spPr>
        <p:txBody>
          <a:bodyPr tIns="0" bIns="0" anchor="b" anchorCtr="0">
            <a:noAutofit/>
          </a:bodyPr>
          <a:lstStyle/>
          <a:p>
            <a:r>
              <a:rPr lang="ru-RU" sz="1500" i="1" dirty="0" smtClean="0"/>
              <a:t>Древняя </a:t>
            </a:r>
            <a:r>
              <a:rPr lang="ru-RU" sz="1500" i="1" dirty="0"/>
              <a:t>легенда гласит: на месте между селениями </a:t>
            </a:r>
            <a:r>
              <a:rPr lang="ru-RU" sz="1500" i="1" dirty="0" err="1"/>
              <a:t>Кандакюль</a:t>
            </a:r>
            <a:r>
              <a:rPr lang="ru-RU" sz="1500" i="1" dirty="0"/>
              <a:t> и Сельцо древние славяне поклонялись своему языческому богу Велесу (Волосу) – покровителю скотоводства. От его имени и ведет свое название Волосово. Символ старца, сидящего на троне с выходящими из-за него медведем и быком символизируют образ Велеса (Волоса) – древнеславянского бога плодородия, «скотьего бога». Древнерусский культ Велеса связан с почитанием медведя как хозяина животных. По мнению Рыбакова, Велес – это дух убитого медведя, которого надо было задабривать. Медведь — это «лесной царь», которому приносили просьбы о сохранности всей скотины. Рыбаков пишет, что «Велес» мог выступать и в виде медведя, «лесного царя», и в виде быка, представителя «рогатого богатства». Медведь — символ предусмотрительности, а бык – плодородия и процветания.</a:t>
            </a:r>
            <a:br>
              <a:rPr lang="ru-RU" sz="1500" i="1" dirty="0"/>
            </a:br>
            <a:r>
              <a:rPr lang="ru-RU" sz="1500" i="1" dirty="0" smtClean="0"/>
              <a:t>Гусли </a:t>
            </a:r>
            <a:r>
              <a:rPr lang="ru-RU" sz="1500" i="1" dirty="0"/>
              <a:t>символизируют упоминание в «Слове о полку Игореве» </a:t>
            </a:r>
            <a:r>
              <a:rPr lang="ru-RU" sz="1500" i="1" dirty="0" err="1"/>
              <a:t>Бояна</a:t>
            </a:r>
            <a:r>
              <a:rPr lang="ru-RU" sz="1500" i="1" dirty="0"/>
              <a:t>, как внука Велеса.</a:t>
            </a:r>
            <a:br>
              <a:rPr lang="ru-RU" sz="1500" i="1" dirty="0"/>
            </a:br>
            <a:r>
              <a:rPr lang="ru-RU" sz="1500" i="1" dirty="0" smtClean="0"/>
              <a:t>Зелень </a:t>
            </a:r>
            <a:r>
              <a:rPr lang="ru-RU" sz="1500" i="1" dirty="0"/>
              <a:t>– традиционный цвет природы, ее возрождения каждую весну, символизирует надежду, изобилие, здоровье, свободу и радость. Символ лесных богатств и сельскохозяйственных угодий.</a:t>
            </a:r>
            <a:br>
              <a:rPr lang="ru-RU" sz="1500" i="1" dirty="0"/>
            </a:br>
            <a:r>
              <a:rPr lang="ru-RU" sz="1500" i="1" dirty="0" smtClean="0"/>
              <a:t>Золото </a:t>
            </a:r>
            <a:r>
              <a:rPr lang="ru-RU" sz="1500" i="1" dirty="0"/>
              <a:t>– духовное величие, могущество, силу, постоянство, справедливость, добродетель, верность.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r="4812"/>
          <a:stretch>
            <a:fillRect/>
          </a:stretch>
        </p:blipFill>
        <p:spPr>
          <a:xfrm>
            <a:off x="0" y="0"/>
            <a:ext cx="490803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611893" y="-1176106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868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45024"/>
            <a:ext cx="9036496" cy="3212977"/>
          </a:xfrm>
        </p:spPr>
        <p:txBody>
          <a:bodyPr tIns="0" bIns="0">
            <a:normAutofit fontScale="90000"/>
          </a:bodyPr>
          <a:lstStyle/>
          <a:p>
            <a:pPr algn="ctr"/>
            <a:r>
              <a:rPr lang="ru-RU" sz="3600" i="1" dirty="0" smtClean="0"/>
              <a:t>Флаг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1600" i="1" dirty="0" smtClean="0"/>
              <a:t>"</a:t>
            </a:r>
            <a:r>
              <a:rPr lang="ru-RU" sz="1600" i="1" dirty="0"/>
              <a:t>В зеленом поле сидящий прямо на золотом </a:t>
            </a:r>
            <a:r>
              <a:rPr lang="ru-RU" sz="1600" i="1" dirty="0" err="1"/>
              <a:t>дамасцированном</a:t>
            </a:r>
            <a:r>
              <a:rPr lang="ru-RU" sz="1600" i="1" dirty="0"/>
              <a:t> троне старец в длинной древнерусской одежде, держащий на коленях гусли, на которых возложена его правая рука, а в левой руке – посох. Из-за трона по сторонам выходящий бык вправо и медведь – влево. Все фигуры золотые». Старец символизируют образ Велеса (Волоса) – древнеславянского бога плодородия, «скотьего бога», культ к-</a:t>
            </a:r>
            <a:r>
              <a:rPr lang="ru-RU" sz="1600" i="1" dirty="0" err="1"/>
              <a:t>рого</a:t>
            </a:r>
            <a:r>
              <a:rPr lang="ru-RU" sz="1600" i="1" dirty="0"/>
              <a:t>, по мнению исследователей, был связан с почитанием медведя как хозяина животных. Медведь – символ предусмотрительности, бык – плодородия и процветания. Гусли напоминают о легендарном певце </a:t>
            </a:r>
            <a:r>
              <a:rPr lang="ru-RU" sz="1600" i="1" dirty="0" err="1"/>
              <a:t>Бояне</a:t>
            </a:r>
            <a:r>
              <a:rPr lang="ru-RU" sz="1600" i="1" dirty="0"/>
              <a:t> (в «Слове о полку Игореве» он назван внуком Велеса), а также символизируют богатую духовную культуру края. Флаг представляет собой прямоугольное полотнище с отношением </a:t>
            </a:r>
            <a:r>
              <a:rPr lang="ru-RU" sz="1600" i="1" dirty="0" err="1"/>
              <a:t>шир</a:t>
            </a:r>
            <a:r>
              <a:rPr lang="ru-RU" sz="1600" i="1" dirty="0"/>
              <a:t>. к дл. 2:3, воспроизводящее композицию герба в зеленом и желтом цветах</a:t>
            </a:r>
            <a:r>
              <a:rPr lang="ru-RU" sz="1600" i="1" dirty="0" smtClean="0"/>
              <a:t>".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" b="2884"/>
          <a:stretch>
            <a:fillRect/>
          </a:stretch>
        </p:blipFill>
        <p:spPr>
          <a:xfrm>
            <a:off x="683567" y="0"/>
            <a:ext cx="7632849" cy="4293095"/>
          </a:xfrm>
        </p:spPr>
      </p:pic>
    </p:spTree>
    <p:extLst>
      <p:ext uri="{BB962C8B-B14F-4D97-AF65-F5344CB8AC3E}">
        <p14:creationId xmlns:p14="http://schemas.microsoft.com/office/powerpoint/2010/main" val="3705029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5568619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511" y="512676"/>
            <a:ext cx="3072341" cy="5778643"/>
          </a:xfrm>
        </p:spPr>
        <p:txBody>
          <a:bodyPr>
            <a:normAutofit fontScale="92500" lnSpcReduction="10000"/>
          </a:bodyPr>
          <a:lstStyle/>
          <a:p>
            <a:r>
              <a:rPr lang="ru-RU" sz="1900" b="1" dirty="0"/>
              <a:t>Гимн города Волосово</a:t>
            </a:r>
          </a:p>
          <a:p>
            <a:endParaRPr lang="ru-RU" dirty="0"/>
          </a:p>
          <a:p>
            <a:r>
              <a:rPr lang="ru-RU" dirty="0"/>
              <a:t>Велес, Волос, </a:t>
            </a:r>
            <a:r>
              <a:rPr lang="ru-RU" dirty="0" err="1"/>
              <a:t>Власий</a:t>
            </a:r>
            <a:r>
              <a:rPr lang="ru-RU" dirty="0"/>
              <a:t> – божество,</a:t>
            </a:r>
          </a:p>
          <a:p>
            <a:r>
              <a:rPr lang="ru-RU" dirty="0"/>
              <a:t>От тебя наш град берет начало.</a:t>
            </a:r>
          </a:p>
          <a:p>
            <a:r>
              <a:rPr lang="ru-RU" dirty="0"/>
              <a:t>Волосово – древнее родство</a:t>
            </a:r>
          </a:p>
          <a:p>
            <a:r>
              <a:rPr lang="ru-RU" dirty="0"/>
              <a:t>Узами судьбы нас обвенчало.</a:t>
            </a:r>
          </a:p>
          <a:p>
            <a:endParaRPr lang="ru-RU" dirty="0"/>
          </a:p>
          <a:p>
            <a:r>
              <a:rPr lang="ru-RU" dirty="0"/>
              <a:t>Город – парк… Здесь любим и растем,</a:t>
            </a:r>
          </a:p>
          <a:p>
            <a:r>
              <a:rPr lang="ru-RU" dirty="0"/>
              <a:t>Сердце наполняем красотою.</a:t>
            </a:r>
          </a:p>
          <a:p>
            <a:r>
              <a:rPr lang="ru-RU" dirty="0"/>
              <a:t>Здесь </a:t>
            </a:r>
            <a:r>
              <a:rPr lang="ru-RU" dirty="0" err="1"/>
              <a:t>семьею</a:t>
            </a:r>
            <a:r>
              <a:rPr lang="ru-RU" dirty="0"/>
              <a:t> дружною живем,</a:t>
            </a:r>
          </a:p>
          <a:p>
            <a:r>
              <a:rPr lang="ru-RU" dirty="0"/>
              <a:t>Душу очищаем </a:t>
            </a:r>
            <a:r>
              <a:rPr lang="ru-RU" dirty="0" err="1"/>
              <a:t>добротою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Волосово славное мое,</a:t>
            </a:r>
          </a:p>
          <a:p>
            <a:r>
              <a:rPr lang="ru-RU" dirty="0"/>
              <a:t>Ты родней всех, ближе и дороже.</a:t>
            </a:r>
          </a:p>
          <a:p>
            <a:r>
              <a:rPr lang="ru-RU" dirty="0"/>
              <a:t>Имя в сердце мы несем твое,</a:t>
            </a:r>
          </a:p>
          <a:p>
            <a:r>
              <a:rPr lang="ru-RU" dirty="0"/>
              <a:t>Потому что нас ты любишь тоже.</a:t>
            </a:r>
          </a:p>
          <a:p>
            <a:endParaRPr lang="ru-RU" dirty="0"/>
          </a:p>
          <a:p>
            <a:r>
              <a:rPr lang="ru-RU" dirty="0"/>
              <a:t>Будь же вечен, город молодой,</a:t>
            </a:r>
          </a:p>
          <a:p>
            <a:r>
              <a:rPr lang="ru-RU" dirty="0"/>
              <a:t>Благородством славься и делами.</a:t>
            </a:r>
          </a:p>
          <a:p>
            <a:r>
              <a:rPr lang="ru-RU" dirty="0"/>
              <a:t>Уголок России мой родной,</a:t>
            </a:r>
          </a:p>
          <a:p>
            <a:r>
              <a:rPr lang="ru-RU" dirty="0"/>
              <a:t>Мы с тобой, и ты – навеки с нами!</a:t>
            </a:r>
          </a:p>
          <a:p>
            <a:endParaRPr lang="ru-RU" dirty="0"/>
          </a:p>
          <a:p>
            <a:r>
              <a:rPr lang="ru-RU" dirty="0"/>
              <a:t>Слова Леонида Найденка</a:t>
            </a:r>
          </a:p>
          <a:p>
            <a:r>
              <a:rPr lang="ru-RU" dirty="0"/>
              <a:t>Музыка Альберта </a:t>
            </a:r>
            <a:r>
              <a:rPr lang="ru-RU" dirty="0" err="1"/>
              <a:t>Яцевича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8926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"/>
          <a:stretch/>
        </p:blipFill>
        <p:spPr>
          <a:xfrm>
            <a:off x="0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29041969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7055" cy="6858000"/>
          </a:xfrm>
        </p:spPr>
      </p:pic>
    </p:spTree>
    <p:extLst>
      <p:ext uri="{BB962C8B-B14F-4D97-AF65-F5344CB8AC3E}">
        <p14:creationId xmlns:p14="http://schemas.microsoft.com/office/powerpoint/2010/main" val="26432769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" y="-23198"/>
            <a:ext cx="9183925" cy="6881198"/>
          </a:xfrm>
        </p:spPr>
      </p:pic>
    </p:spTree>
    <p:extLst>
      <p:ext uri="{BB962C8B-B14F-4D97-AF65-F5344CB8AC3E}">
        <p14:creationId xmlns:p14="http://schemas.microsoft.com/office/powerpoint/2010/main" val="1356831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624</Words>
  <Application>Microsoft Office PowerPoint</Application>
  <PresentationFormat>Экран (4:3)</PresentationFormat>
  <Paragraphs>35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Название города</vt:lpstr>
      <vt:lpstr>Герб Волосовского муниципального района  </vt:lpstr>
      <vt:lpstr>Презентация PowerPoint</vt:lpstr>
      <vt:lpstr>Древняя легенда гласит: на месте между селениями Кандакюль и Сельцо древние славяне поклонялись своему языческому богу Велесу (Волосу) – покровителю скотоводства. От его имени и ведет свое название Волосово. Символ старца, сидящего на троне с выходящими из-за него медведем и быком символизируют образ Велеса (Волоса) – древнеславянского бога плодородия, «скотьего бога». Древнерусский культ Велеса связан с почитанием медведя как хозяина животных. По мнению Рыбакова, Велес – это дух убитого медведя, которого надо было задабривать. Медведь — это «лесной царь», которому приносили просьбы о сохранности всей скотины. Рыбаков пишет, что «Велес» мог выступать и в виде медведя, «лесного царя», и в виде быка, представителя «рогатого богатства». Медведь — символ предусмотрительности, а бык – плодородия и процветания. Гусли символизируют упоминание в «Слове о полку Игореве» Бояна, как внука Велеса. Зелень – традиционный цвет природы, ее возрождения каждую весну, символизирует надежду, изобилие, здоровье, свободу и радость. Символ лесных богатств и сельскохозяйственных угодий. Золото – духовное величие, могущество, силу, постоянство, справедливость, добродетель, верность.</vt:lpstr>
      <vt:lpstr>Флаг "В зеленом поле сидящий прямо на золотом дамасцированном троне старец в длинной древнерусской одежде, держащий на коленях гусли, на которых возложена его правая рука, а в левой руке – посох. Из-за трона по сторонам выходящий бык вправо и медведь – влево. Все фигуры золотые». Старец символизируют образ Велеса (Волоса) – древнеславянского бога плодородия, «скотьего бога», культ к-рого, по мнению исследователей, был связан с почитанием медведя как хозяина животных. Медведь – символ предусмотрительности, бык – плодородия и процветания. Гусли напоминают о легендарном певце Бояне (в «Слове о полку Игореве» он назван внуком Велеса), а также символизируют богатую духовную культуру края. Флаг представляет собой прямоугольное полотнище с отношением шир. к дл. 2:3, воспроизводящее композицию герба в зеленом и желтом цветах".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дмитрий мастин</cp:lastModifiedBy>
  <cp:revision>37</cp:revision>
  <dcterms:created xsi:type="dcterms:W3CDTF">2013-09-24T06:14:47Z</dcterms:created>
  <dcterms:modified xsi:type="dcterms:W3CDTF">2016-09-09T19:49:44Z</dcterms:modified>
</cp:coreProperties>
</file>