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6" r:id="rId3"/>
    <p:sldId id="259" r:id="rId4"/>
    <p:sldId id="257" r:id="rId5"/>
    <p:sldId id="276" r:id="rId6"/>
    <p:sldId id="277" r:id="rId7"/>
    <p:sldId id="286" r:id="rId8"/>
    <p:sldId id="297" r:id="rId9"/>
    <p:sldId id="272" r:id="rId10"/>
    <p:sldId id="337" r:id="rId11"/>
    <p:sldId id="274" r:id="rId12"/>
    <p:sldId id="311" r:id="rId13"/>
    <p:sldId id="313" r:id="rId14"/>
    <p:sldId id="289" r:id="rId15"/>
    <p:sldId id="318" r:id="rId16"/>
    <p:sldId id="314" r:id="rId17"/>
    <p:sldId id="315" r:id="rId18"/>
    <p:sldId id="316" r:id="rId19"/>
    <p:sldId id="317" r:id="rId20"/>
    <p:sldId id="292" r:id="rId21"/>
    <p:sldId id="327" r:id="rId22"/>
    <p:sldId id="323" r:id="rId23"/>
    <p:sldId id="324" r:id="rId24"/>
    <p:sldId id="330" r:id="rId25"/>
    <p:sldId id="325" r:id="rId26"/>
    <p:sldId id="326" r:id="rId27"/>
    <p:sldId id="329" r:id="rId28"/>
    <p:sldId id="280" r:id="rId29"/>
    <p:sldId id="275" r:id="rId30"/>
    <p:sldId id="291" r:id="rId31"/>
    <p:sldId id="332" r:id="rId32"/>
    <p:sldId id="333" r:id="rId33"/>
    <p:sldId id="331" r:id="rId34"/>
    <p:sldId id="339" r:id="rId35"/>
    <p:sldId id="340" r:id="rId36"/>
    <p:sldId id="307" r:id="rId37"/>
    <p:sldId id="341" r:id="rId38"/>
    <p:sldId id="334" r:id="rId39"/>
    <p:sldId id="288" r:id="rId40"/>
    <p:sldId id="273" r:id="rId41"/>
    <p:sldId id="321" r:id="rId42"/>
    <p:sldId id="322" r:id="rId43"/>
    <p:sldId id="342" r:id="rId44"/>
    <p:sldId id="343" r:id="rId45"/>
    <p:sldId id="287" r:id="rId46"/>
    <p:sldId id="265" r:id="rId47"/>
    <p:sldId id="266" r:id="rId48"/>
    <p:sldId id="268" r:id="rId49"/>
    <p:sldId id="298" r:id="rId50"/>
    <p:sldId id="344" r:id="rId51"/>
    <p:sldId id="300" r:id="rId52"/>
    <p:sldId id="285" r:id="rId53"/>
    <p:sldId id="302" r:id="rId54"/>
    <p:sldId id="303" r:id="rId55"/>
    <p:sldId id="304" r:id="rId56"/>
    <p:sldId id="305" r:id="rId57"/>
    <p:sldId id="345" r:id="rId58"/>
    <p:sldId id="301" r:id="rId59"/>
    <p:sldId id="306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644B"/>
    <a:srgbClr val="663300"/>
    <a:srgbClr val="996600"/>
    <a:srgbClr val="9966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User\Desktop\проеккт Фролово\5.previ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132" y="764704"/>
            <a:ext cx="9157132" cy="4993499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" name="TextBox 2"/>
          <p:cNvSpPr txBox="1"/>
          <p:nvPr/>
        </p:nvSpPr>
        <p:spPr>
          <a:xfrm>
            <a:off x="11654" y="10802"/>
            <a:ext cx="49685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Виртуальная экскурсия </a:t>
            </a:r>
          </a:p>
          <a:p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в Богоявленский храм</a:t>
            </a:r>
            <a:endParaRPr lang="ru-RU" sz="4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34239" y="5719227"/>
            <a:ext cx="937631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/>
              <a:t> </a:t>
            </a:r>
            <a:endParaRPr lang="ru-RU" b="1" dirty="0"/>
          </a:p>
          <a:p>
            <a:r>
              <a:rPr lang="ru-RU" sz="1600" b="1" i="1" dirty="0"/>
              <a:t>МКОУ  « Средняя </a:t>
            </a:r>
            <a:r>
              <a:rPr lang="ru-RU" sz="1600" b="1" i="1" dirty="0" smtClean="0"/>
              <a:t> </a:t>
            </a:r>
            <a:r>
              <a:rPr lang="ru-RU" sz="1600" b="1" i="1" dirty="0"/>
              <a:t>с углубленным изучением отдельных предметов школа № 5» </a:t>
            </a:r>
            <a:endParaRPr lang="ru-RU" sz="1600" b="1" dirty="0"/>
          </a:p>
          <a:p>
            <a:r>
              <a:rPr lang="ru-RU" sz="1600" b="1" i="1" dirty="0"/>
              <a:t>руководитель проекта: Завалишина Елена Анатольевна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фоны храм\image112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9716" cy="685371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23928" y="464046"/>
            <a:ext cx="511256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Икона сия писана и освящена на св. горе Афонской в Русском св. 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великомученика 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и целителя Пантелеймона Монастыре от коего и послана в благословение Христолюбивым жителям Лыженского хутора в благодатную помощь покров и заступление  всем с верою и любовию прибегающим к Всеблагой Владичице мира и умильно молящимся к Ней пред пречистым Ея образом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1887 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г.</a:t>
            </a:r>
          </a:p>
        </p:txBody>
      </p:sp>
      <p:pic>
        <p:nvPicPr>
          <p:cNvPr id="4" name="Picture 3" descr="C:\Users\User\Desktop\фоны храм\image123.jpg"/>
          <p:cNvPicPr>
            <a:picLocks noChangeAspect="1" noChangeArrowheads="1"/>
          </p:cNvPicPr>
          <p:nvPr/>
        </p:nvPicPr>
        <p:blipFill>
          <a:blip r:embed="rId3">
            <a:lum bright="1000" contrast="24000"/>
          </a:blip>
          <a:srcRect/>
          <a:stretch>
            <a:fillRect/>
          </a:stretch>
        </p:blipFill>
        <p:spPr bwMode="auto">
          <a:xfrm>
            <a:off x="395536" y="1052736"/>
            <a:ext cx="3240360" cy="4228455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298124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фоны храм\image112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9716" cy="6853716"/>
          </a:xfrm>
          <a:prstGeom prst="rect">
            <a:avLst/>
          </a:prstGeom>
          <a:noFill/>
        </p:spPr>
      </p:pic>
      <p:pic>
        <p:nvPicPr>
          <p:cNvPr id="3" name="Picture 2" descr="свой ангел-хранитель и своя икона-заступниц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60083" y="820229"/>
            <a:ext cx="4014208" cy="5213257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Скачать Wallpapers - Tropical Paradise Pack# 10 обои на рабочий стол &quot; Обои на разные темы"/>
          <p:cNvPicPr>
            <a:picLocks noChangeAspect="1" noChangeArrowheads="1"/>
          </p:cNvPicPr>
          <p:nvPr/>
        </p:nvPicPr>
        <p:blipFill>
          <a:blip r:embed="rId2"/>
          <a:srcRect b="4545"/>
          <a:stretch>
            <a:fillRect/>
          </a:stretch>
        </p:blipFill>
        <p:spPr bwMode="auto">
          <a:xfrm>
            <a:off x="-18219" y="0"/>
            <a:ext cx="9162219" cy="6858000"/>
          </a:xfrm>
          <a:prstGeom prst="rect">
            <a:avLst/>
          </a:prstGeom>
          <a:noFill/>
        </p:spPr>
      </p:pic>
      <p:pic>
        <p:nvPicPr>
          <p:cNvPr id="3" name="Picture 2" descr="свой ангел-хранитель и своя икона-заступниц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1743250"/>
            <a:ext cx="2571768" cy="3339958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Текстуры для коллажей. Обсуждение на LiveInternet -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75818" cy="6858000"/>
          </a:xfrm>
          <a:prstGeom prst="rect">
            <a:avLst/>
          </a:prstGeom>
          <a:noFill/>
        </p:spPr>
      </p:pic>
      <p:pic>
        <p:nvPicPr>
          <p:cNvPr id="4" name="Picture 2" descr="Иверская икона Божией Матери"/>
          <p:cNvPicPr>
            <a:picLocks noChangeAspect="1" noChangeArrowheads="1"/>
          </p:cNvPicPr>
          <p:nvPr/>
        </p:nvPicPr>
        <p:blipFill>
          <a:blip r:embed="rId3">
            <a:lum bright="-7000" contrast="12000"/>
          </a:blip>
          <a:srcRect/>
          <a:stretch>
            <a:fillRect/>
          </a:stretch>
        </p:blipFill>
        <p:spPr bwMode="auto">
          <a:xfrm>
            <a:off x="2214546" y="285728"/>
            <a:ext cx="4874591" cy="6215106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фоны храм\image112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9716" cy="6853716"/>
          </a:xfrm>
          <a:prstGeom prst="rect">
            <a:avLst/>
          </a:prstGeom>
          <a:noFill/>
        </p:spPr>
      </p:pic>
      <p:pic>
        <p:nvPicPr>
          <p:cNvPr id="3" name="Picture 2" descr="G:\Храм\DSC_10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815097"/>
            <a:ext cx="3999348" cy="603823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23728" y="188640"/>
            <a:ext cx="60486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Икона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св. Пантелеймона-целителя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00">
            <a:alpha val="8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Святой Пантелеймон-целитель. Ико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214290"/>
            <a:ext cx="5116134" cy="6262688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00">
            <a:alpha val="9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 Беседа святого Пантелеймона и святого Ермолая. Ико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0"/>
            <a:ext cx="4214842" cy="640656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3108" y="6488668"/>
            <a:ext cx="52863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Беседа святого </a:t>
            </a:r>
            <a:r>
              <a:rPr lang="ru-RU" b="1" dirty="0" err="1" smtClean="0"/>
              <a:t>Пантелеймона</a:t>
            </a:r>
            <a:r>
              <a:rPr lang="ru-RU" b="1" dirty="0" smtClean="0"/>
              <a:t> и святого </a:t>
            </a:r>
            <a:r>
              <a:rPr lang="ru-RU" b="1" dirty="0" err="1" smtClean="0"/>
              <a:t>Ермолая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00">
            <a:alpha val="9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Святой Пантелеймон исцеляет неизлечимо больного. Ико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14290"/>
            <a:ext cx="8251584" cy="592935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14546" y="6211669"/>
            <a:ext cx="5500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Святой </a:t>
            </a:r>
            <a:r>
              <a:rPr lang="ru-RU" b="1" dirty="0" err="1" smtClean="0"/>
              <a:t>Пантелеймон</a:t>
            </a:r>
            <a:r>
              <a:rPr lang="ru-RU" b="1" dirty="0" smtClean="0"/>
              <a:t> исцеляет неизлечимо больного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00">
            <a:alpha val="8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Колесование святого Пантелеймона. Ико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6228" y="428604"/>
            <a:ext cx="5142928" cy="5778231"/>
          </a:xfrm>
          <a:prstGeom prst="rect">
            <a:avLst/>
          </a:prstGeom>
          <a:noFill/>
        </p:spPr>
      </p:pic>
      <p:pic>
        <p:nvPicPr>
          <p:cNvPr id="60420" name="Picture 4" descr="святого Пантелеймона-целителя бросают в море с камнем на шее. Икона"/>
          <p:cNvPicPr>
            <a:picLocks noChangeAspect="1" noChangeArrowheads="1"/>
          </p:cNvPicPr>
          <p:nvPr/>
        </p:nvPicPr>
        <p:blipFill rotWithShape="1">
          <a:blip r:embed="rId3"/>
          <a:srcRect b="2555"/>
          <a:stretch/>
        </p:blipFill>
        <p:spPr bwMode="auto">
          <a:xfrm>
            <a:off x="5000628" y="428604"/>
            <a:ext cx="4143372" cy="577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00">
            <a:alpha val="9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 Святой Пантелеймон-целитель. Ико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752" y="0"/>
            <a:ext cx="4724400" cy="6800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фоны храм\image112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9716" cy="685371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0042" y="368764"/>
            <a:ext cx="889819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дать представление об иконах православного храма.</a:t>
            </a: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Задачи: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1.Познакомить учащихся с иконами и устройством православного храма.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2. Дать представление о ценности иконы - как святыни для православных людей. 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3. Развивать интерес к изучению православной культуры, обогащать, историко-культурный словарь учащихся.</a:t>
            </a: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Планируемые результаты :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- оформить информационный материал в виде буклета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- приобщать сверстников к изучению православной культуры родного края</a:t>
            </a:r>
          </a:p>
        </p:txBody>
      </p:sp>
    </p:spTree>
    <p:extLst>
      <p:ext uri="{BB962C8B-B14F-4D97-AF65-F5344CB8AC3E}">
        <p14:creationId xmlns:p14="http://schemas.microsoft.com/office/powerpoint/2010/main" xmlns="" val="131238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фоны храм\image112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9716" cy="6853716"/>
          </a:xfrm>
          <a:prstGeom prst="rect">
            <a:avLst/>
          </a:prstGeom>
          <a:noFill/>
        </p:spPr>
      </p:pic>
      <p:pic>
        <p:nvPicPr>
          <p:cNvPr id="3" name="Picture 2" descr="17 Июля 2013 - Персональный сайт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4858" y="1268760"/>
            <a:ext cx="4360083" cy="5143536"/>
          </a:xfrm>
          <a:prstGeom prst="rect">
            <a:avLst/>
          </a:prstGeom>
          <a:noFill/>
        </p:spPr>
      </p:pic>
      <p:pic>
        <p:nvPicPr>
          <p:cNvPr id="12290" name="Picture 2" descr="G:\Храм\DSC_10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760754"/>
            <a:ext cx="3888432" cy="587076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21400" y="116632"/>
            <a:ext cx="810735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Икона святой блаженной Матроны Московской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Память Матушки Матроны будем праздновать ещё и 8 марта. - Мiряне- я.ру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714356"/>
            <a:ext cx="7620000" cy="5372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00">
            <a:alpha val="7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Святая Матрона Московская-житие Святых / Обсуждения / Клуб: Клуб Великого Учителя Мудрост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720" y="261751"/>
            <a:ext cx="4643470" cy="64924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http://matronamosckov.cerkov.ru/files/2014/05/mos-002-03-p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3714752"/>
            <a:ext cx="4500594" cy="2846091"/>
          </a:xfrm>
          <a:prstGeom prst="rect">
            <a:avLst/>
          </a:prstGeom>
          <a:noFill/>
        </p:spPr>
      </p:pic>
      <p:pic>
        <p:nvPicPr>
          <p:cNvPr id="68614" name="Picture 6" descr="http://matronamosckov.cerkov.ru/files/2014/05/mos-002-04-pr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30" y="185738"/>
            <a:ext cx="5000625" cy="3457576"/>
          </a:xfrm>
          <a:prstGeom prst="rect">
            <a:avLst/>
          </a:prstGeom>
          <a:noFill/>
        </p:spPr>
      </p:pic>
      <p:pic>
        <p:nvPicPr>
          <p:cNvPr id="68616" name="Picture 8" descr="Москва. Староконюшенный переулок д.30. 1929 г. Здесь, в семье Ждановых, блаженная Матрона жила с 1942 по 1949 гг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3643314"/>
            <a:ext cx="4143372" cy="30937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Сте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-20864"/>
            <a:ext cx="8297630" cy="68788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7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Святая блаженная Матрона пророчествует стражу об огне. Икона святая праведная блаженная Матрона Московская с житие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712" y="110610"/>
            <a:ext cx="5218199" cy="65788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00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Моление св. блж. Матроны перед образом Пресвятой Богородицы о спасении России. Икона святая праведная блаженная Матрона Московская с житие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736" y="153291"/>
            <a:ext cx="5059517" cy="6552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00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Новости Северо-Западное бюро путешествий, ОО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23703" y="4214903"/>
            <a:ext cx="3964643" cy="2643097"/>
          </a:xfrm>
          <a:prstGeom prst="rect">
            <a:avLst/>
          </a:prstGeom>
          <a:noFill/>
        </p:spPr>
      </p:pic>
      <p:pic>
        <p:nvPicPr>
          <p:cNvPr id="73732" name="Picture 4" descr="Жители Тулы смогут поклониться мощам святой Матроны Московской - 2 Марта 2012 - Святая Матрона Московска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620688"/>
            <a:ext cx="4037208" cy="5402910"/>
          </a:xfrm>
          <a:prstGeom prst="rect">
            <a:avLst/>
          </a:prstGeom>
          <a:noFill/>
        </p:spPr>
      </p:pic>
      <p:pic>
        <p:nvPicPr>
          <p:cNvPr id="4" name="Picture 2" descr="http://feceat.at.ua/0/b/hram-zhivonachalnoj-troitsy-na-voro_9.jpg"/>
          <p:cNvPicPr>
            <a:picLocks noChangeAspect="1" noChangeArrowheads="1"/>
          </p:cNvPicPr>
          <p:nvPr/>
        </p:nvPicPr>
        <p:blipFill rotWithShape="1">
          <a:blip r:embed="rId4"/>
          <a:srcRect t="9836" b="4907"/>
          <a:stretch/>
        </p:blipFill>
        <p:spPr bwMode="auto">
          <a:xfrm>
            <a:off x="4697812" y="116632"/>
            <a:ext cx="3816424" cy="39126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Храм\DSC_1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67" y="-4370"/>
            <a:ext cx="9144000" cy="605641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-12723" y="6211669"/>
            <a:ext cx="9237953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На северной стене - в центре "Сошествие Святого Духа", иконы святителя Тихона, Патриарха Московского, святого праведного Иоанна </a:t>
            </a:r>
            <a:r>
              <a:rPr lang="ru-RU" dirty="0" err="1" smtClean="0"/>
              <a:t>Кронштадтского</a:t>
            </a:r>
            <a:r>
              <a:rPr lang="ru-RU" dirty="0" smtClean="0"/>
              <a:t>, пророков Исаии и </a:t>
            </a:r>
            <a:r>
              <a:rPr lang="ru-RU" dirty="0" err="1" smtClean="0"/>
              <a:t>Иезекииля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фоны храм\image112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9716" cy="6853716"/>
          </a:xfrm>
          <a:prstGeom prst="rect">
            <a:avLst/>
          </a:prstGeom>
          <a:noFill/>
        </p:spPr>
      </p:pic>
      <p:pic>
        <p:nvPicPr>
          <p:cNvPr id="3074" name="Picture 2" descr="G:\Храм\DSC_1065.JPG"/>
          <p:cNvPicPr>
            <a:picLocks noChangeAspect="1" noChangeArrowheads="1"/>
          </p:cNvPicPr>
          <p:nvPr/>
        </p:nvPicPr>
        <p:blipFill>
          <a:blip r:embed="rId3" cstate="print"/>
          <a:srcRect t="19701" r="3331" b="13809"/>
          <a:stretch>
            <a:fillRect/>
          </a:stretch>
        </p:blipFill>
        <p:spPr bwMode="auto">
          <a:xfrm>
            <a:off x="2034239" y="836712"/>
            <a:ext cx="5514951" cy="5727065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107504" y="230351"/>
            <a:ext cx="903649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Икона </a:t>
            </a:r>
            <a:r>
              <a:rPr lang="ru-RU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Веры Надежды Любови и матери 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их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Софии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фоны храм\9f2498899087fdbdcbe154eb839.jpg"/>
          <p:cNvPicPr>
            <a:picLocks noChangeAspect="1" noChangeArrowheads="1"/>
          </p:cNvPicPr>
          <p:nvPr/>
        </p:nvPicPr>
        <p:blipFill>
          <a:blip r:embed="rId2"/>
          <a:srcRect l="10988" t="10338" r="15293"/>
          <a:stretch>
            <a:fillRect/>
          </a:stretch>
        </p:blipFill>
        <p:spPr bwMode="auto">
          <a:xfrm>
            <a:off x="0" y="-38335"/>
            <a:ext cx="9144000" cy="6947113"/>
          </a:xfrm>
          <a:prstGeom prst="rect">
            <a:avLst/>
          </a:prstGeom>
          <a:noFill/>
        </p:spPr>
      </p:pic>
      <p:pic>
        <p:nvPicPr>
          <p:cNvPr id="4" name="Picture 2" descr="C:\Users\User\Desktop\проеккт Фролово\0_58cf1_915796a4_XL.jpg"/>
          <p:cNvPicPr>
            <a:picLocks noChangeAspect="1" noChangeArrowheads="1"/>
          </p:cNvPicPr>
          <p:nvPr/>
        </p:nvPicPr>
        <p:blipFill>
          <a:blip r:embed="rId3"/>
          <a:srcRect l="2381" t="4762" r="2380" b="4761"/>
          <a:stretch>
            <a:fillRect/>
          </a:stretch>
        </p:blipFill>
        <p:spPr bwMode="auto">
          <a:xfrm>
            <a:off x="1628002" y="2214554"/>
            <a:ext cx="6316624" cy="4500594"/>
          </a:xfrm>
          <a:prstGeom prst="round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фоны храм\image112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9716" cy="6853716"/>
          </a:xfrm>
          <a:prstGeom prst="rect">
            <a:avLst/>
          </a:prstGeom>
          <a:noFill/>
        </p:spPr>
      </p:pic>
      <p:pic>
        <p:nvPicPr>
          <p:cNvPr id="4" name="Picture 2" descr="G:\Храм\DSC_10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706201"/>
            <a:ext cx="4071356" cy="6146949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76861" y="182981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Икона «Святых </a:t>
            </a:r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Оптинских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Старцев»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www.privetstrana.ru/monastyri-rossii/optina-pustyn/image/h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19686" y="0"/>
            <a:ext cx="992082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Фотоальбомы. Монастырь. Общие виды Оптиной Пустын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8845" y="0"/>
            <a:ext cx="920284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Драгоценная жемчужина храма Верхневолжье Православно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776" y="949792"/>
            <a:ext cx="4213999" cy="568187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403648" y="260648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Почаевская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икона Пресвятой Богородицы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фоны храм\image112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9716" cy="6853716"/>
          </a:xfrm>
          <a:prstGeom prst="rect">
            <a:avLst/>
          </a:prstGeom>
          <a:noFill/>
        </p:spPr>
      </p:pic>
      <p:pic>
        <p:nvPicPr>
          <p:cNvPr id="3" name="Picture 2" descr="G:\Храм\DSC_10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0844" y="711050"/>
            <a:ext cx="4071356" cy="614694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03648" y="187830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Почаевская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икона Пресвятой Богородицы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921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фоны храм\image112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9716" cy="6853716"/>
          </a:xfrm>
          <a:prstGeom prst="rect">
            <a:avLst/>
          </a:prstGeom>
          <a:noFill/>
        </p:spPr>
      </p:pic>
      <p:pic>
        <p:nvPicPr>
          <p:cNvPr id="3" name="Picture 2" descr="G:\Храм\DSC_1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0844" y="0"/>
            <a:ext cx="454231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9536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фоны храм\image112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9716" cy="6853716"/>
          </a:xfrm>
          <a:prstGeom prst="rect">
            <a:avLst/>
          </a:prstGeom>
          <a:noFill/>
        </p:spPr>
      </p:pic>
      <p:pic>
        <p:nvPicPr>
          <p:cNvPr id="4" name="Picture 2" descr="G:\Храм\DSC_10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69345"/>
            <a:ext cx="4107406" cy="6201377"/>
          </a:xfrm>
          <a:prstGeom prst="rect">
            <a:avLst/>
          </a:prstGeom>
          <a:noFill/>
        </p:spPr>
      </p:pic>
      <p:pic>
        <p:nvPicPr>
          <p:cNvPr id="1026" name="Picture 2" descr="C:\Users\51\Desktop\опк\Богородица\419_1_~1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5710" y="852025"/>
            <a:ext cx="4248472" cy="514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03648" y="112282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Казанская икона Пресвятой Богородицы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фоны храм\image112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9716" cy="6853716"/>
          </a:xfrm>
          <a:prstGeom prst="rect">
            <a:avLst/>
          </a:prstGeom>
          <a:noFill/>
        </p:spPr>
      </p:pic>
      <p:pic>
        <p:nvPicPr>
          <p:cNvPr id="3" name="Picture 3" descr="G:\Храм\DSC_10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4638" y="684635"/>
            <a:ext cx="4065594" cy="613824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55576" y="161415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Семистрельная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икона Пресвятой Богородицы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339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2 февраля - Сретение у христиан западной традиции Вера 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332655"/>
            <a:ext cx="3949972" cy="2962479"/>
          </a:xfrm>
          <a:prstGeom prst="rect">
            <a:avLst/>
          </a:prstGeom>
          <a:noFill/>
        </p:spPr>
      </p:pic>
      <p:pic>
        <p:nvPicPr>
          <p:cNvPr id="78852" name="Picture 4" descr="Сретение Господн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8592" y="3645024"/>
            <a:ext cx="3954908" cy="2968749"/>
          </a:xfrm>
          <a:prstGeom prst="rect">
            <a:avLst/>
          </a:prstGeom>
          <a:noFill/>
        </p:spPr>
      </p:pic>
      <p:pic>
        <p:nvPicPr>
          <p:cNvPr id="4" name="Picture 2" descr="http://hram-troicy.prihod.ru/users/67/1167/editor_files/image/____20110826_112062703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40843" y="692696"/>
            <a:ext cx="4104456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ser\Desktop\d7ff79decbe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529" y="980728"/>
            <a:ext cx="4488479" cy="5842505"/>
          </a:xfrm>
          <a:prstGeom prst="rect">
            <a:avLst/>
          </a:prstGeom>
          <a:noFill/>
        </p:spPr>
      </p:pic>
      <p:pic>
        <p:nvPicPr>
          <p:cNvPr id="25603" name="Picture 3" descr="C:\Users\User\Desktop\_______________-16d62a3bdb9ae72f970af0ad8f7bfbd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9834" y="1098999"/>
            <a:ext cx="4309217" cy="54824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23528" y="332656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B5644B"/>
                </a:solidFill>
                <a:latin typeface="Times New Roman" pitchFamily="18" charset="0"/>
                <a:cs typeface="Times New Roman" pitchFamily="18" charset="0"/>
              </a:rPr>
              <a:t>архиепископ Мир </a:t>
            </a:r>
            <a:r>
              <a:rPr lang="ru-RU" sz="2800" b="1" dirty="0" err="1">
                <a:solidFill>
                  <a:srgbClr val="B5644B"/>
                </a:solidFill>
                <a:latin typeface="Times New Roman" pitchFamily="18" charset="0"/>
                <a:cs typeface="Times New Roman" pitchFamily="18" charset="0"/>
              </a:rPr>
              <a:t>Ликийских</a:t>
            </a:r>
            <a:r>
              <a:rPr lang="ru-RU" sz="2800" b="1" dirty="0">
                <a:solidFill>
                  <a:srgbClr val="B5644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B5644B"/>
                </a:solidFill>
                <a:latin typeface="Times New Roman" pitchFamily="18" charset="0"/>
                <a:cs typeface="Times New Roman" pitchFamily="18" charset="0"/>
              </a:rPr>
              <a:t>Николай Чудотворец</a:t>
            </a:r>
            <a:endParaRPr lang="ru-RU" sz="2800" b="1" dirty="0">
              <a:solidFill>
                <a:srgbClr val="B5644B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проеккт Фролово\0_58cf1_915796a4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фоны храм\image112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lum bright="9000" contrast="-16000"/>
          </a:blip>
          <a:srcRect/>
          <a:stretch>
            <a:fillRect/>
          </a:stretch>
        </p:blipFill>
        <p:spPr bwMode="auto">
          <a:xfrm>
            <a:off x="0" y="0"/>
            <a:ext cx="9149716" cy="6853716"/>
          </a:xfrm>
          <a:prstGeom prst="rect">
            <a:avLst/>
          </a:prstGeom>
          <a:noFill/>
        </p:spPr>
      </p:pic>
      <p:pic>
        <p:nvPicPr>
          <p:cNvPr id="3" name="Picture 2" descr="http://www.sofija.ru/upload/resize_cache/iblock/af9/451_598_1/af9b1ee6ad3b8979aad1ef8813240350.jpg"/>
          <p:cNvPicPr>
            <a:picLocks noChangeAspect="1" noChangeArrowheads="1"/>
          </p:cNvPicPr>
          <p:nvPr/>
        </p:nvPicPr>
        <p:blipFill>
          <a:blip r:embed="rId3"/>
          <a:srcRect l="3778" t="2319" r="3652" b="1450"/>
          <a:stretch>
            <a:fillRect/>
          </a:stretch>
        </p:blipFill>
        <p:spPr bwMode="auto">
          <a:xfrm>
            <a:off x="2849396" y="737215"/>
            <a:ext cx="3450924" cy="584544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86526" y="275550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Икона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Петра и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Февронии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Феврония передает сосуд со снадобьем и объясняет, как получить исцеление. Фрагмент иконы 17 ве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9672" y="116632"/>
            <a:ext cx="6286544" cy="6592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Пётр и Феврони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0"/>
            <a:ext cx="595537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улицы\проеккт Фролово\0_4df82_86b22ed3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5770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улицы\проеккт Фролово\0_58d04_f4150c87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3283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00">
            <a:alpha val="8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Храм\DSC_1073.JPG"/>
          <p:cNvPicPr>
            <a:picLocks noChangeAspect="1" noChangeArrowheads="1"/>
          </p:cNvPicPr>
          <p:nvPr/>
        </p:nvPicPr>
        <p:blipFill>
          <a:blip r:embed="rId2" cstate="print"/>
          <a:srcRect l="4391" t="16666" b="2083"/>
          <a:stretch>
            <a:fillRect/>
          </a:stretch>
        </p:blipFill>
        <p:spPr bwMode="auto">
          <a:xfrm>
            <a:off x="142844" y="836712"/>
            <a:ext cx="4342858" cy="5572164"/>
          </a:xfrm>
          <a:prstGeom prst="rect">
            <a:avLst/>
          </a:prstGeom>
          <a:noFill/>
        </p:spPr>
      </p:pic>
      <p:pic>
        <p:nvPicPr>
          <p:cNvPr id="3" name="Picture 2" descr="Святой Лука Крымский молитва о даровании детей - Babyblog.ru"/>
          <p:cNvPicPr>
            <a:picLocks noChangeAspect="1" noChangeArrowheads="1"/>
          </p:cNvPicPr>
          <p:nvPr/>
        </p:nvPicPr>
        <p:blipFill>
          <a:blip r:embed="rId3"/>
          <a:srcRect l="6231" t="3486" r="4974" b="4706"/>
          <a:stretch>
            <a:fillRect/>
          </a:stretch>
        </p:blipFill>
        <p:spPr bwMode="auto">
          <a:xfrm>
            <a:off x="4777039" y="756146"/>
            <a:ext cx="4071966" cy="564360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781015" y="188640"/>
            <a:ext cx="540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Икона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 Св. Лука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Крымский»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День памяти свт.Луки - Форум Катехизис.ру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9" y="39731"/>
            <a:ext cx="3214678" cy="45118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72" name="Picture 4" descr="Святитель Лук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7" y="2564904"/>
            <a:ext cx="5768179" cy="40377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Памятник Святителю Луке, Украина, Симферополь: фото, описание адрес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664" y="260648"/>
            <a:ext cx="6423478" cy="481760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5279243"/>
            <a:ext cx="89289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Памятник религиозному деятелю, выдающемуся хирургу и архиепископу, профессору Валентину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Войно-Ясенецкому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известному как Святитель Лука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Военный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клинический госпиталь Симферополя 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Фрагмент росписи Богоявленского храм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4412" y="164797"/>
            <a:ext cx="7739164" cy="580437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7300" y="6114784"/>
            <a:ext cx="87533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 южной стене храма - в центре "Нагорная проповедь", иконы святителя Тихона Задонского и </a:t>
            </a:r>
            <a:r>
              <a:rPr lang="ru-RU" dirty="0" err="1" smtClean="0"/>
              <a:t>священномученика</a:t>
            </a:r>
            <a:r>
              <a:rPr lang="ru-RU" dirty="0" smtClean="0"/>
              <a:t> Николая (Попова), пророков Иеремии и Аввакума.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Храм\DSC_1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882" y="188640"/>
            <a:ext cx="9144000" cy="6056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Храм\DSC_1062.JPG"/>
          <p:cNvPicPr>
            <a:picLocks noChangeAspect="1" noChangeArrowheads="1"/>
          </p:cNvPicPr>
          <p:nvPr/>
        </p:nvPicPr>
        <p:blipFill>
          <a:blip r:embed="rId2" cstate="print">
            <a:lum bright="-19000"/>
          </a:blip>
          <a:srcRect/>
          <a:stretch>
            <a:fillRect/>
          </a:stretch>
        </p:blipFill>
        <p:spPr bwMode="auto">
          <a:xfrm>
            <a:off x="0" y="357166"/>
            <a:ext cx="9144000" cy="6056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G:\Храм\DSC_10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0844" y="0"/>
            <a:ext cx="454231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5154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Храм\DSC_10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0844" y="0"/>
            <a:ext cx="454231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7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Храм\DSC_10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:\Храм\DSC_10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2475" y="665507"/>
            <a:ext cx="3847828" cy="580946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619672" y="153553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Святой апостол и Евангелист Матфей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G:\Храм\DSC_1093.JPG"/>
          <p:cNvPicPr>
            <a:picLocks noChangeAspect="1" noChangeArrowheads="1"/>
          </p:cNvPicPr>
          <p:nvPr/>
        </p:nvPicPr>
        <p:blipFill rotWithShape="1">
          <a:blip r:embed="rId2" cstate="print"/>
          <a:srcRect t="14448" b="6530"/>
          <a:stretch/>
        </p:blipFill>
        <p:spPr bwMode="auto">
          <a:xfrm>
            <a:off x="2123728" y="764704"/>
            <a:ext cx="4879610" cy="582167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19672" y="153553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Святой апостол и Евангелист Иоанн 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:\Храм\DSC_1094.JPG"/>
          <p:cNvPicPr>
            <a:picLocks noChangeAspect="1" noChangeArrowheads="1"/>
          </p:cNvPicPr>
          <p:nvPr/>
        </p:nvPicPr>
        <p:blipFill rotWithShape="1">
          <a:blip r:embed="rId2" cstate="print"/>
          <a:srcRect t="11919" b="7273"/>
          <a:stretch/>
        </p:blipFill>
        <p:spPr bwMode="auto">
          <a:xfrm>
            <a:off x="2300844" y="764704"/>
            <a:ext cx="4821602" cy="588256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19672" y="153553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Святой апостол и Евангелист Лука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G:\Храм\DSC_10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9000"/>
                    </a14:imgEffect>
                    <a14:imgEffect>
                      <a14:brightnessContrast bright="55000" contrast="5000"/>
                    </a14:imgEffect>
                  </a14:imgLayer>
                </a14:imgProps>
              </a:ext>
            </a:extLst>
          </a:blip>
          <a:srcRect t="13738" b="14546"/>
          <a:stretch/>
        </p:blipFill>
        <p:spPr bwMode="auto">
          <a:xfrm>
            <a:off x="2273847" y="980728"/>
            <a:ext cx="4772655" cy="516777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19672" y="153553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Святой апостол и Евангелист Марк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рагмент росписи Богоявленского храм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265195"/>
            <a:ext cx="8395581" cy="62966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3087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Храм\DSC_10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4815"/>
            <a:ext cx="9144000" cy="6056416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76955" y="6053665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 западной стене храма - в центре "Евхаристия", иконы святителей Митрофана Воронежского и Спиридона </a:t>
            </a:r>
            <a:r>
              <a:rPr lang="ru-RU" dirty="0" err="1"/>
              <a:t>Тримифунтского</a:t>
            </a:r>
            <a:r>
              <a:rPr lang="ru-RU" dirty="0"/>
              <a:t>, пророков Иеремии и Аввакума.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G:\Храм\DSC_10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>
            <a:alpha val="7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Храм\DSC_10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0792"/>
            <a:ext cx="9144000" cy="6056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Храм\DSC_1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6" y="0"/>
            <a:ext cx="9144000" cy="605641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339752" y="6056416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Икона « Спас на престоле»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Храм\DSC_1062.JPG"/>
          <p:cNvPicPr>
            <a:picLocks noChangeAspect="1" noChangeArrowheads="1"/>
          </p:cNvPicPr>
          <p:nvPr/>
        </p:nvPicPr>
        <p:blipFill>
          <a:blip r:embed="rId2" cstate="print">
            <a:lum bright="-19000"/>
          </a:blip>
          <a:srcRect/>
          <a:stretch>
            <a:fillRect/>
          </a:stretch>
        </p:blipFill>
        <p:spPr bwMode="auto">
          <a:xfrm>
            <a:off x="0" y="357166"/>
            <a:ext cx="9144000" cy="605641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" name="Picture 2" descr="C:\Users\User\Desktop\фоны храм\in342sux10j.jpg"/>
          <p:cNvPicPr>
            <a:picLocks noChangeAspect="1" noChangeArrowheads="1"/>
          </p:cNvPicPr>
          <p:nvPr/>
        </p:nvPicPr>
        <p:blipFill>
          <a:blip r:embed="rId3"/>
          <a:srcRect l="3500" t="7271" r="2000" b="11769"/>
          <a:stretch>
            <a:fillRect/>
          </a:stretch>
        </p:blipFill>
        <p:spPr bwMode="auto">
          <a:xfrm>
            <a:off x="2214546" y="571480"/>
            <a:ext cx="5072098" cy="5684424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  <a:softEdge rad="317500"/>
          </a:effectLst>
        </p:spPr>
      </p:pic>
      <p:sp>
        <p:nvSpPr>
          <p:cNvPr id="4" name="TextBox 3"/>
          <p:cNvSpPr txBox="1"/>
          <p:nvPr/>
        </p:nvSpPr>
        <p:spPr>
          <a:xfrm>
            <a:off x="2339752" y="6299447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Икона « Спас  Нерукотворный»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фоны храм\image112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9716" cy="6853716"/>
          </a:xfrm>
          <a:prstGeom prst="rect">
            <a:avLst/>
          </a:prstGeom>
          <a:noFill/>
        </p:spPr>
      </p:pic>
      <p:pic>
        <p:nvPicPr>
          <p:cNvPr id="13314" name="Picture 2" descr="G:\Храм\DSC_10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6613" y="819800"/>
            <a:ext cx="3996490" cy="603391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429334" y="204247"/>
            <a:ext cx="71751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Иверская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икона  Пресвятой Богородицы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</TotalTime>
  <Words>353</Words>
  <Application>Microsoft Office PowerPoint</Application>
  <PresentationFormat>Экран (4:3)</PresentationFormat>
  <Paragraphs>40</Paragraphs>
  <Slides>59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68</cp:revision>
  <dcterms:created xsi:type="dcterms:W3CDTF">2015-01-12T17:08:33Z</dcterms:created>
  <dcterms:modified xsi:type="dcterms:W3CDTF">2016-08-19T19:15:30Z</dcterms:modified>
</cp:coreProperties>
</file>