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1" r:id="rId13"/>
    <p:sldId id="272" r:id="rId14"/>
    <p:sldId id="273" r:id="rId15"/>
    <p:sldId id="275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Моя малая родина - Теги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Хандыбина</a:t>
            </a:r>
            <a:r>
              <a:rPr lang="ru-RU" dirty="0" smtClean="0"/>
              <a:t> Олеся Вячеславовна</a:t>
            </a:r>
          </a:p>
          <a:p>
            <a:r>
              <a:rPr lang="ru-RU" dirty="0" smtClean="0"/>
              <a:t>Учитель родного языка и литературы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r="11022" b="23479"/>
          <a:stretch/>
        </p:blipFill>
        <p:spPr bwMode="auto">
          <a:xfrm rot="16200000">
            <a:off x="-2883778" y="3207306"/>
            <a:ext cx="6858002" cy="4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1886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МБОУ </a:t>
            </a:r>
            <a:r>
              <a:rPr lang="ru-RU" dirty="0" err="1" smtClean="0"/>
              <a:t>Тегинская</a:t>
            </a:r>
            <a:r>
              <a:rPr lang="ru-RU" dirty="0" smtClean="0"/>
              <a:t> СОШ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2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4000" dirty="0" smtClean="0"/>
              <a:t>Учёные из села Теги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5361" y="1268760"/>
            <a:ext cx="5893103" cy="4608512"/>
          </a:xfrm>
        </p:spPr>
        <p:txBody>
          <a:bodyPr/>
          <a:lstStyle/>
          <a:p>
            <a:pPr algn="just"/>
            <a:r>
              <a:rPr lang="ru-RU" b="1" dirty="0" smtClean="0"/>
              <a:t>Лапина (</a:t>
            </a:r>
            <a:r>
              <a:rPr lang="ru-RU" b="1" dirty="0" err="1" smtClean="0"/>
              <a:t>Неттина</a:t>
            </a:r>
            <a:r>
              <a:rPr lang="ru-RU" b="1" dirty="0" smtClean="0"/>
              <a:t>) </a:t>
            </a:r>
            <a:r>
              <a:rPr lang="ru-RU" b="1" dirty="0" err="1" smtClean="0"/>
              <a:t>Маина</a:t>
            </a:r>
            <a:r>
              <a:rPr lang="ru-RU" b="1" dirty="0" smtClean="0"/>
              <a:t> Афанасьевна </a:t>
            </a:r>
          </a:p>
          <a:p>
            <a:pPr algn="just"/>
            <a:r>
              <a:rPr lang="ru-RU" dirty="0" smtClean="0"/>
              <a:t>Родилась </a:t>
            </a:r>
            <a:r>
              <a:rPr lang="ru-RU" dirty="0"/>
              <a:t>30 апреля 1951 </a:t>
            </a:r>
            <a:r>
              <a:rPr lang="ru-RU" dirty="0" smtClean="0"/>
              <a:t>году</a:t>
            </a:r>
          </a:p>
          <a:p>
            <a:pPr algn="just"/>
            <a:r>
              <a:rPr lang="ru-RU" dirty="0" smtClean="0"/>
              <a:t>Кандидата </a:t>
            </a:r>
            <a:r>
              <a:rPr lang="ru-RU" dirty="0"/>
              <a:t>исторических наук 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459825" cy="3278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82431"/>
            <a:ext cx="1905720" cy="255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43" y="3064886"/>
            <a:ext cx="1944216" cy="267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69" y="3284984"/>
            <a:ext cx="19474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2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4000" dirty="0" smtClean="0"/>
              <a:t>Учёные из села Теги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196752"/>
            <a:ext cx="4104456" cy="4680520"/>
          </a:xfrm>
        </p:spPr>
        <p:txBody>
          <a:bodyPr/>
          <a:lstStyle/>
          <a:p>
            <a:pPr algn="just"/>
            <a:r>
              <a:rPr lang="ru-RU" b="1" dirty="0" err="1" smtClean="0"/>
              <a:t>Рябчикова</a:t>
            </a:r>
            <a:r>
              <a:rPr lang="ru-RU" b="1" dirty="0" smtClean="0"/>
              <a:t> Зоя Степановна </a:t>
            </a:r>
          </a:p>
          <a:p>
            <a:pPr algn="just"/>
            <a:r>
              <a:rPr lang="ru-RU" dirty="0" smtClean="0"/>
              <a:t>Родилась 25 июля 1961 года</a:t>
            </a:r>
          </a:p>
          <a:p>
            <a:pPr algn="just"/>
            <a:r>
              <a:rPr lang="ru-RU" dirty="0" smtClean="0"/>
              <a:t>Кандидат филологических наук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0" y="1196752"/>
            <a:ext cx="4320480" cy="287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3" y="4043844"/>
            <a:ext cx="177958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3844"/>
            <a:ext cx="19145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69695"/>
            <a:ext cx="1872208" cy="290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6"/>
            <a:ext cx="17795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" y="4763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6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3600" dirty="0" smtClean="0"/>
              <a:t>Детская языковая деревня «</a:t>
            </a:r>
            <a:r>
              <a:rPr lang="ru-RU" sz="3600" dirty="0" err="1" smtClean="0"/>
              <a:t>Тэк</a:t>
            </a:r>
            <a:r>
              <a:rPr lang="ru-RU" sz="3600" dirty="0" smtClean="0"/>
              <a:t> </a:t>
            </a:r>
            <a:r>
              <a:rPr lang="ru-RU" sz="3600" dirty="0" err="1" smtClean="0"/>
              <a:t>курт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0" y="1090055"/>
            <a:ext cx="3888432" cy="4680520"/>
          </a:xfrm>
        </p:spPr>
        <p:txBody>
          <a:bodyPr/>
          <a:lstStyle/>
          <a:p>
            <a:pPr algn="just"/>
            <a:r>
              <a:rPr lang="ru-RU" b="1" dirty="0" smtClean="0"/>
              <a:t>Руководитель</a:t>
            </a:r>
          </a:p>
          <a:p>
            <a:pPr marL="0" indent="0" algn="just">
              <a:buNone/>
            </a:pPr>
            <a:r>
              <a:rPr lang="ru-RU" dirty="0" err="1" smtClean="0"/>
              <a:t>Рябчикова</a:t>
            </a:r>
            <a:r>
              <a:rPr lang="ru-RU" dirty="0" smtClean="0"/>
              <a:t> З.С.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5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0" y="1430943"/>
            <a:ext cx="4956100" cy="372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34501"/>
            <a:ext cx="2304256" cy="323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2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4000" dirty="0" smtClean="0"/>
              <a:t>Творчество в селе 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196752"/>
            <a:ext cx="3888432" cy="4680520"/>
          </a:xfrm>
        </p:spPr>
        <p:txBody>
          <a:bodyPr/>
          <a:lstStyle/>
          <a:p>
            <a:pPr algn="just"/>
            <a:r>
              <a:rPr lang="ru-RU" dirty="0" smtClean="0"/>
              <a:t>Фольклорный коллектив «Ас </a:t>
            </a:r>
            <a:r>
              <a:rPr lang="ru-RU" dirty="0" err="1" smtClean="0"/>
              <a:t>нэ</a:t>
            </a:r>
            <a:r>
              <a:rPr lang="ru-RU" dirty="0" smtClean="0"/>
              <a:t>»;</a:t>
            </a:r>
          </a:p>
          <a:p>
            <a:pPr algn="just"/>
            <a:r>
              <a:rPr lang="ru-RU" dirty="0" smtClean="0"/>
              <a:t>Руководитель: </a:t>
            </a:r>
            <a:r>
              <a:rPr lang="ru-RU" dirty="0" err="1" smtClean="0"/>
              <a:t>Новьюхова</a:t>
            </a:r>
            <a:r>
              <a:rPr lang="ru-RU" dirty="0" smtClean="0"/>
              <a:t> Анастасия Алексеевна.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96982"/>
            <a:ext cx="4608512" cy="3457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6" y="-6497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8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4000" dirty="0" smtClean="0"/>
              <a:t>Творчество в селе 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268760"/>
            <a:ext cx="3888432" cy="4680520"/>
          </a:xfrm>
        </p:spPr>
        <p:txBody>
          <a:bodyPr/>
          <a:lstStyle/>
          <a:p>
            <a:pPr algn="just"/>
            <a:r>
              <a:rPr lang="ru-RU" b="1" dirty="0"/>
              <a:t> Детский фольклорный коллектив «Ас ай </a:t>
            </a:r>
            <a:r>
              <a:rPr lang="ru-RU" b="1" dirty="0" err="1"/>
              <a:t>ёх</a:t>
            </a:r>
            <a:r>
              <a:rPr lang="ru-RU" b="1" dirty="0" smtClean="0"/>
              <a:t>»;</a:t>
            </a:r>
          </a:p>
          <a:p>
            <a:pPr algn="just"/>
            <a:r>
              <a:rPr lang="ru-RU" b="1" dirty="0" smtClean="0"/>
              <a:t>Руководитель: </a:t>
            </a:r>
            <a:r>
              <a:rPr lang="ru-RU" b="1" dirty="0" err="1" smtClean="0"/>
              <a:t>Новьюхова</a:t>
            </a:r>
            <a:r>
              <a:rPr lang="ru-RU" b="1" dirty="0" smtClean="0"/>
              <a:t> Анастасия Алексеевна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39281"/>
            <a:ext cx="4722490" cy="3534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5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4000" dirty="0" smtClean="0"/>
              <a:t>Творчество в селе 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436254"/>
            <a:ext cx="3888432" cy="4680520"/>
          </a:xfrm>
        </p:spPr>
        <p:txBody>
          <a:bodyPr/>
          <a:lstStyle/>
          <a:p>
            <a:r>
              <a:rPr lang="ru-RU" dirty="0"/>
              <a:t>Кружок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>«</a:t>
            </a:r>
            <a:r>
              <a:rPr lang="ru-RU" b="1" dirty="0" err="1"/>
              <a:t>Сорнен</a:t>
            </a:r>
            <a:r>
              <a:rPr lang="ru-RU" b="1" dirty="0"/>
              <a:t> </a:t>
            </a:r>
            <a:r>
              <a:rPr lang="ru-RU" b="1" dirty="0" err="1"/>
              <a:t>ёшие</a:t>
            </a:r>
            <a:r>
              <a:rPr lang="ru-RU" b="1" dirty="0"/>
              <a:t>» </a:t>
            </a:r>
            <a:r>
              <a:rPr lang="ru-RU" dirty="0"/>
              <a:t>(«Золотые руки») по </a:t>
            </a:r>
            <a:r>
              <a:rPr lang="ru-RU" dirty="0" smtClean="0"/>
              <a:t>ДПИ;</a:t>
            </a:r>
          </a:p>
          <a:p>
            <a:pPr algn="just"/>
            <a:r>
              <a:rPr lang="ru-RU" b="1" dirty="0" smtClean="0"/>
              <a:t>Руководитель: </a:t>
            </a:r>
            <a:r>
              <a:rPr lang="ru-RU" dirty="0" err="1" smtClean="0"/>
              <a:t>Новьюхова</a:t>
            </a:r>
            <a:r>
              <a:rPr lang="ru-RU" dirty="0" smtClean="0"/>
              <a:t> Анастасия Алексеевна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2" y="2276873"/>
            <a:ext cx="4963946" cy="299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1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7344816" cy="4752528"/>
          </a:xfrm>
        </p:spPr>
        <p:txBody>
          <a:bodyPr/>
          <a:lstStyle/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endParaRPr lang="ru-RU" b="1" dirty="0"/>
          </a:p>
          <a:p>
            <a:pPr marL="0" indent="0" algn="just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tx2"/>
                </a:solidFill>
              </a:rPr>
              <a:t>Спасибо за внимание!</a:t>
            </a:r>
            <a:r>
              <a:rPr lang="ru-RU" sz="4400" b="1" dirty="0" smtClean="0">
                <a:solidFill>
                  <a:schemeClr val="tx2"/>
                </a:solidFill>
              </a:rPr>
              <a:t>  </a:t>
            </a: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04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08720"/>
          </a:xfrm>
        </p:spPr>
        <p:txBody>
          <a:bodyPr/>
          <a:lstStyle/>
          <a:p>
            <a:r>
              <a:rPr lang="ru-RU" sz="4400" dirty="0"/>
              <a:t>Местонахождения села Теги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196752"/>
            <a:ext cx="3466728" cy="4525963"/>
          </a:xfrm>
        </p:spPr>
        <p:txBody>
          <a:bodyPr/>
          <a:lstStyle/>
          <a:p>
            <a:r>
              <a:rPr lang="ru-RU" dirty="0" smtClean="0"/>
              <a:t>Березовский район Ханты-Мансийский автономный округ </a:t>
            </a:r>
          </a:p>
          <a:p>
            <a:r>
              <a:rPr lang="ru-RU" dirty="0" smtClean="0"/>
              <a:t>Берег Малой Оби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home-pc\Downloads\map_rf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34842"/>
            <a:ext cx="5230842" cy="350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94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8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946"/>
            <a:ext cx="8579296" cy="1052736"/>
          </a:xfrm>
        </p:spPr>
        <p:txBody>
          <a:bodyPr/>
          <a:lstStyle/>
          <a:p>
            <a:r>
              <a:rPr lang="ru-RU" sz="4800" dirty="0" smtClean="0"/>
              <a:t> </a:t>
            </a:r>
            <a:r>
              <a:rPr lang="ru-RU" sz="4800" dirty="0" smtClean="0"/>
              <a:t>Местонахождение </a:t>
            </a:r>
            <a:r>
              <a:rPr lang="ru-RU" sz="4800" dirty="0" smtClean="0"/>
              <a:t>села Теги </a:t>
            </a:r>
            <a:endParaRPr lang="ru-RU" sz="4800" dirty="0"/>
          </a:p>
        </p:txBody>
      </p:sp>
      <p:pic>
        <p:nvPicPr>
          <p:cNvPr id="4" name="Picture 2" descr="G:\доклад Нов_Саши\Новьюховой Александры, 5 класс\карта тер_Те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45911"/>
          <a:stretch>
            <a:fillRect/>
          </a:stretch>
        </p:blipFill>
        <p:spPr bwMode="auto">
          <a:xfrm>
            <a:off x="1475656" y="1150432"/>
            <a:ext cx="5904656" cy="55536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2378923"/>
            <a:ext cx="161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Древние Теги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0940" y="5733256"/>
            <a:ext cx="669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9040" y="4209516"/>
            <a:ext cx="1607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Средние Теги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6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052736"/>
          </a:xfrm>
        </p:spPr>
        <p:txBody>
          <a:bodyPr/>
          <a:lstStyle/>
          <a:p>
            <a:r>
              <a:rPr lang="ru-RU" sz="6000" dirty="0" smtClean="0"/>
              <a:t>История села 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1052736"/>
            <a:ext cx="4258816" cy="53285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До 1940-ого года деревня находилась на берегу </a:t>
            </a:r>
            <a:r>
              <a:rPr lang="ru-RU" dirty="0" err="1" smtClean="0"/>
              <a:t>Страготегинской</a:t>
            </a:r>
            <a:r>
              <a:rPr lang="ru-RU" dirty="0" smtClean="0"/>
              <a:t> протоке – </a:t>
            </a:r>
            <a:r>
              <a:rPr lang="ru-RU" b="1" dirty="0" smtClean="0"/>
              <a:t>Древние Теги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До 1950-ых годов Теги располагались на левом берегу Малой Оби – </a:t>
            </a:r>
            <a:r>
              <a:rPr lang="ru-RU" b="1" dirty="0" smtClean="0"/>
              <a:t>Средние Теги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После 1950-ых годов село переехало на правый берег реки - </a:t>
            </a:r>
            <a:r>
              <a:rPr lang="ru-RU" b="1" dirty="0" smtClean="0"/>
              <a:t>Теги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9378"/>
            <a:ext cx="475456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2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5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744" y="12536"/>
            <a:ext cx="8219256" cy="1052736"/>
          </a:xfrm>
        </p:spPr>
        <p:txBody>
          <a:bodyPr/>
          <a:lstStyle/>
          <a:p>
            <a:r>
              <a:rPr lang="ru-RU" dirty="0" smtClean="0"/>
              <a:t>О селе в научных книгах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96752"/>
            <a:ext cx="7848872" cy="4680520"/>
          </a:xfrm>
        </p:spPr>
        <p:txBody>
          <a:bodyPr/>
          <a:lstStyle/>
          <a:p>
            <a:pPr algn="just"/>
            <a:r>
              <a:rPr lang="ru-RU" dirty="0" err="1" smtClean="0"/>
              <a:t>Тегинские</a:t>
            </a:r>
            <a:r>
              <a:rPr lang="ru-RU" dirty="0" smtClean="0"/>
              <a:t> (</a:t>
            </a:r>
            <a:r>
              <a:rPr lang="ru-RU" dirty="0" err="1" smtClean="0"/>
              <a:t>Тен-горт</a:t>
            </a:r>
            <a:r>
              <a:rPr lang="ru-RU" dirty="0" smtClean="0"/>
              <a:t>), юрты – в Списке 1926 г. </a:t>
            </a:r>
            <a:r>
              <a:rPr lang="ru-RU" dirty="0"/>
              <a:t>у</a:t>
            </a:r>
            <a:r>
              <a:rPr lang="ru-RU" dirty="0" smtClean="0"/>
              <a:t>казано: 32 хозяйства, жителей 189 ханты. Располагались на р. Малая Обь и притоке </a:t>
            </a:r>
            <a:r>
              <a:rPr lang="ru-RU" dirty="0" err="1" smtClean="0"/>
              <a:t>Тегинская</a:t>
            </a:r>
            <a:r>
              <a:rPr lang="ru-RU" dirty="0" smtClean="0"/>
              <a:t>. </a:t>
            </a:r>
          </a:p>
          <a:p>
            <a:pPr algn="just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75459"/>
            <a:ext cx="5112568" cy="383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0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052736"/>
          </a:xfrm>
        </p:spPr>
        <p:txBody>
          <a:bodyPr/>
          <a:lstStyle/>
          <a:p>
            <a:r>
              <a:rPr lang="ru-RU" dirty="0" smtClean="0"/>
              <a:t>Население села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5568" y="1305565"/>
            <a:ext cx="3888432" cy="4680520"/>
          </a:xfrm>
        </p:spPr>
        <p:txBody>
          <a:bodyPr/>
          <a:lstStyle/>
          <a:p>
            <a:pPr algn="just"/>
            <a:r>
              <a:rPr lang="ru-RU" b="1" dirty="0" err="1" smtClean="0"/>
              <a:t>Тэк</a:t>
            </a:r>
            <a:r>
              <a:rPr lang="ru-RU" b="1" dirty="0" smtClean="0"/>
              <a:t> </a:t>
            </a:r>
            <a:r>
              <a:rPr lang="ru-RU" b="1" dirty="0" err="1" smtClean="0"/>
              <a:t>ёх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ru-RU" dirty="0" err="1"/>
              <a:t>т</a:t>
            </a:r>
            <a:r>
              <a:rPr lang="ru-RU" dirty="0" err="1" smtClean="0"/>
              <a:t>егинский</a:t>
            </a:r>
            <a:r>
              <a:rPr lang="ru-RU" dirty="0" smtClean="0"/>
              <a:t> народ) – </a:t>
            </a:r>
            <a:r>
              <a:rPr lang="ru-RU" dirty="0" err="1" smtClean="0"/>
              <a:t>тегинские</a:t>
            </a:r>
            <a:r>
              <a:rPr lang="ru-RU" dirty="0" smtClean="0"/>
              <a:t> ханты; </a:t>
            </a:r>
          </a:p>
          <a:p>
            <a:pPr algn="just"/>
            <a:r>
              <a:rPr lang="ru-RU" dirty="0" smtClean="0"/>
              <a:t>Носители </a:t>
            </a:r>
            <a:r>
              <a:rPr lang="ru-RU" b="1" dirty="0" err="1" smtClean="0"/>
              <a:t>тегинского</a:t>
            </a:r>
            <a:r>
              <a:rPr lang="ru-RU" b="1" dirty="0" smtClean="0"/>
              <a:t> говора</a:t>
            </a:r>
            <a:r>
              <a:rPr lang="ru-RU" dirty="0" smtClean="0"/>
              <a:t> хантыйского языка.</a:t>
            </a:r>
          </a:p>
          <a:p>
            <a:pPr algn="just"/>
            <a:r>
              <a:rPr lang="ru-RU" dirty="0" smtClean="0"/>
              <a:t>Всего проживает около 500 чел. </a:t>
            </a:r>
            <a:r>
              <a:rPr lang="ru-RU" dirty="0"/>
              <a:t>ж</a:t>
            </a:r>
            <a:r>
              <a:rPr lang="ru-RU" dirty="0" smtClean="0"/>
              <a:t>ителей разной национальности. 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4911"/>
            <a:ext cx="4612382" cy="3461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5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052736"/>
          </a:xfrm>
        </p:spPr>
        <p:txBody>
          <a:bodyPr/>
          <a:lstStyle/>
          <a:p>
            <a:r>
              <a:rPr lang="ru-RU" dirty="0" smtClean="0"/>
              <a:t>Дух-покровитель села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4616" y="1185508"/>
            <a:ext cx="4032448" cy="4896544"/>
          </a:xfrm>
        </p:spPr>
        <p:txBody>
          <a:bodyPr/>
          <a:lstStyle/>
          <a:p>
            <a:pPr algn="just"/>
            <a:r>
              <a:rPr lang="ru-RU" dirty="0" smtClean="0"/>
              <a:t>Богатырь </a:t>
            </a:r>
            <a:r>
              <a:rPr lang="ru-RU" b="1" dirty="0" err="1" smtClean="0"/>
              <a:t>Тэк</a:t>
            </a:r>
            <a:r>
              <a:rPr lang="ru-RU" b="1" dirty="0" smtClean="0"/>
              <a:t> </a:t>
            </a:r>
            <a:r>
              <a:rPr lang="ru-RU" b="1" dirty="0" err="1" smtClean="0"/>
              <a:t>ики</a:t>
            </a:r>
            <a:endParaRPr lang="ru-RU" dirty="0" smtClean="0"/>
          </a:p>
          <a:p>
            <a:pPr algn="just"/>
            <a:r>
              <a:rPr lang="ru-RU" dirty="0" smtClean="0"/>
              <a:t>Мог перевоплощаться в собаку, рыжую лису</a:t>
            </a:r>
          </a:p>
          <a:p>
            <a:pPr algn="just"/>
            <a:r>
              <a:rPr lang="ru-RU" dirty="0" smtClean="0"/>
              <a:t>Раньше, через каждые семь лет,  в его честь 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проводили игрища.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2912"/>
            <a:ext cx="3816424" cy="5238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5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4000" dirty="0" smtClean="0"/>
              <a:t>   Деревни, относящиеся к селу Теги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196752"/>
            <a:ext cx="3888432" cy="4680520"/>
          </a:xfrm>
        </p:spPr>
        <p:txBody>
          <a:bodyPr/>
          <a:lstStyle/>
          <a:p>
            <a:pPr algn="just"/>
            <a:r>
              <a:rPr lang="ru-RU" b="1" dirty="0" smtClean="0"/>
              <a:t>д. </a:t>
            </a:r>
            <a:r>
              <a:rPr lang="ru-RU" b="1" dirty="0" err="1" smtClean="0"/>
              <a:t>Пугоры</a:t>
            </a:r>
            <a:r>
              <a:rPr lang="ru-RU" b="1" dirty="0" smtClean="0"/>
              <a:t> </a:t>
            </a:r>
            <a:r>
              <a:rPr lang="ru-RU" dirty="0" smtClean="0"/>
              <a:t>на берегу Вогулка</a:t>
            </a:r>
          </a:p>
          <a:p>
            <a:pPr algn="just"/>
            <a:r>
              <a:rPr lang="ru-RU" b="1" dirty="0" smtClean="0"/>
              <a:t>д. </a:t>
            </a:r>
            <a:r>
              <a:rPr lang="ru-RU" b="1" dirty="0" err="1" smtClean="0"/>
              <a:t>Устрём</a:t>
            </a:r>
            <a:r>
              <a:rPr lang="ru-RU" b="1" dirty="0" smtClean="0"/>
              <a:t> </a:t>
            </a:r>
            <a:r>
              <a:rPr lang="ru-RU" dirty="0" smtClean="0"/>
              <a:t>на берегу Малая Обь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4596944" cy="34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6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ru-RU" sz="4000" dirty="0" smtClean="0"/>
              <a:t>Учёные из села Теги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1268760"/>
            <a:ext cx="6012160" cy="4608512"/>
          </a:xfrm>
        </p:spPr>
        <p:txBody>
          <a:bodyPr/>
          <a:lstStyle/>
          <a:p>
            <a:pPr algn="just"/>
            <a:r>
              <a:rPr lang="ru-RU" b="1" dirty="0" err="1" smtClean="0"/>
              <a:t>Харамзин</a:t>
            </a:r>
            <a:r>
              <a:rPr lang="ru-RU" b="1" dirty="0" smtClean="0"/>
              <a:t> Терентий Герасимович</a:t>
            </a:r>
          </a:p>
          <a:p>
            <a:pPr algn="just"/>
            <a:r>
              <a:rPr lang="ru-RU" dirty="0" smtClean="0"/>
              <a:t>Родился </a:t>
            </a:r>
            <a:r>
              <a:rPr lang="ru-RU" dirty="0"/>
              <a:t>30 апреля 1938 года </a:t>
            </a:r>
            <a:endParaRPr lang="ru-RU" dirty="0" smtClean="0"/>
          </a:p>
          <a:p>
            <a:pPr algn="just"/>
            <a:r>
              <a:rPr lang="ru-RU" dirty="0" smtClean="0"/>
              <a:t>Кандидат </a:t>
            </a:r>
            <a:r>
              <a:rPr lang="ru-RU" dirty="0"/>
              <a:t>экономических наук, доктор социологических </a:t>
            </a:r>
            <a:r>
              <a:rPr lang="ru-RU" dirty="0" smtClean="0"/>
              <a:t>наук</a:t>
            </a:r>
          </a:p>
          <a:p>
            <a:pPr algn="just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" y="1196751"/>
            <a:ext cx="2592288" cy="3585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725">
            <a:off x="2771800" y="3516378"/>
            <a:ext cx="200025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55" y="3283355"/>
            <a:ext cx="221297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241">
            <a:off x="6869603" y="3554673"/>
            <a:ext cx="2009684" cy="266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" y="-10842"/>
            <a:ext cx="444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65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328</TotalTime>
  <Words>287</Words>
  <Application>Microsoft Office PowerPoint</Application>
  <PresentationFormat>Экран (4:3)</PresentationFormat>
  <Paragraphs>57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Исполнительная</vt:lpstr>
      <vt:lpstr>Моя малая родина - Теги</vt:lpstr>
      <vt:lpstr>Местонахождения села Теги </vt:lpstr>
      <vt:lpstr> Местонахождение села Теги </vt:lpstr>
      <vt:lpstr>История села </vt:lpstr>
      <vt:lpstr>О селе в научных книгах </vt:lpstr>
      <vt:lpstr>Население села </vt:lpstr>
      <vt:lpstr>Дух-покровитель села </vt:lpstr>
      <vt:lpstr>   Деревни, относящиеся к селу Теги</vt:lpstr>
      <vt:lpstr>Учёные из села Теги </vt:lpstr>
      <vt:lpstr>Учёные из села Теги </vt:lpstr>
      <vt:lpstr>Учёные из села Теги </vt:lpstr>
      <vt:lpstr>Детская языковая деревня «Тэк курт»</vt:lpstr>
      <vt:lpstr>Творчество в селе  </vt:lpstr>
      <vt:lpstr>Творчество в селе  </vt:lpstr>
      <vt:lpstr>Творчество в селе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малая родина - Теги</dc:title>
  <dc:creator>home-pc</dc:creator>
  <cp:lastModifiedBy>home-pc</cp:lastModifiedBy>
  <cp:revision>45</cp:revision>
  <dcterms:created xsi:type="dcterms:W3CDTF">2016-07-25T17:10:17Z</dcterms:created>
  <dcterms:modified xsi:type="dcterms:W3CDTF">2016-07-27T13:53:30Z</dcterms:modified>
</cp:coreProperties>
</file>