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5" r:id="rId4"/>
    <p:sldId id="286" r:id="rId5"/>
    <p:sldId id="283" r:id="rId6"/>
    <p:sldId id="287" r:id="rId7"/>
    <p:sldId id="288" r:id="rId8"/>
    <p:sldId id="259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0" r:id="rId28"/>
    <p:sldId id="284" r:id="rId29"/>
    <p:sldId id="291" r:id="rId30"/>
    <p:sldId id="293" r:id="rId31"/>
    <p:sldId id="28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0AEF-2E92-4B69-ABF2-56BFDAC92D75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C60C-D666-4D0B-A3CB-7958C30C3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9887-605C-4982-94F8-395AB1F5DA9D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F681-A72F-4707-8BA0-65B566FB5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A0D2-253B-4DD3-9ADD-8DEE913660B6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AC37-044F-4E81-AB9A-5CFEC66E4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AF3A-CF0F-4054-A109-A6D0E85FC16C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3C08-9C02-4A79-BE34-B3826EA22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60FF-0F23-4EE8-B8E8-4A1470407298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D5EF-12D7-458B-BA71-0964309A3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7111-C8F7-4710-A41C-68F69E45132B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1EE8-D7C8-43E6-8970-FD1453857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4228-030C-493C-AFA9-899690A43AD8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04C8-482C-44A8-AF92-494B5FA9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506E-C4FB-4656-9F69-C6FA2007F981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9F2C-498E-4FF5-BC1B-8B4B6DD6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6579-A031-4711-A95D-78E7C91393BA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F51A-CC88-493A-838A-0B83DDA44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6D42-ACF1-4EE1-B6A5-59057E78886C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D025-9EE5-4F86-A5DF-87E406A42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E2C2-B6D4-48E5-B385-628AB8746915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57AB-3299-403E-8E5C-BE7E534AC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6F09-D2DD-44EB-8925-88F4F2B5CF13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1C45-2805-43AA-A63B-F1F37A31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2A2D-AD65-481B-A11C-809B1ADB32E9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0D03-6DCA-4B35-8FC8-90C2BCC72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B96D-9E1F-437E-938E-7D2294B6096C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FFA4-21E0-411B-AF71-1D535E958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F783-59C2-4BB7-8650-C17705663C3C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6016-852D-44EA-A16D-C2E94E428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461785-63AA-485C-882A-082BAE276387}" type="datetimeFigureOut">
              <a:rPr lang="ru-RU"/>
              <a:pPr>
                <a:defRPr/>
              </a:pPr>
              <a:t>30.07.2016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E6A9C1-89EB-4979-93DE-746189520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kolyan.net/uploads/posts/2009-08/thumbs/1249784290_frogs-1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bm.img.com.ua/img/prikol/images/large/4/1/195614_442968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gallery.ykt.ru/galleries/hunters/2012/02/1010156_2l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i1.i.ua/prikol/pic/8/7/523978_50280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erlife.ru/doc/hunt/enc/img/1073.jpg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hyperlink" Target="http://www.prizyv.ru/wp-content/uploads/2013/04/%D0%BF%D1%82%D0%B8%D1%86%D1%8B2.jpg" TargetMode="External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ugachjov.ru/articles/2013/05/3437/krushenie_mi8.jp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rtrussian.com/images/media/39011.jpg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ugachjov.ru/articles/2013/05/3437/krushenie_mi8.jp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4221163"/>
            <a:ext cx="3960812" cy="15113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Презентация к уроку окружающего мира в 1 классе </a:t>
            </a:r>
          </a:p>
          <a:p>
            <a:pPr eaLnBrk="1" hangingPunct="1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Программа «</a:t>
            </a:r>
            <a:r>
              <a:rPr lang="ru-RU" sz="1600" dirty="0" err="1" smtClean="0">
                <a:solidFill>
                  <a:schemeClr val="tx1"/>
                </a:solidFill>
                <a:cs typeface="Times New Roman" pitchFamily="18" charset="0"/>
              </a:rPr>
              <a:t>Переспективная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начальная школа»</a:t>
            </a:r>
          </a:p>
          <a:p>
            <a:pPr eaLnBrk="1" hangingPunct="1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Учитель начальных классов: Нечаева Светлана Николаевна</a:t>
            </a:r>
          </a:p>
        </p:txBody>
      </p:sp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323850" y="549275"/>
            <a:ext cx="6408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>
                <a:solidFill>
                  <a:srgbClr val="C00000"/>
                </a:solidFill>
                <a:latin typeface="Times New Roman" pitchFamily="18" charset="0"/>
              </a:rPr>
              <a:t>Как животные готовятся к зиме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764704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встанешь на заре – </a:t>
            </a:r>
          </a:p>
          <a:p>
            <a:r>
              <a:rPr lang="ru-RU" dirty="0"/>
              <a:t>Крыши в сером серебре.</a:t>
            </a:r>
          </a:p>
          <a:p>
            <a:r>
              <a:rPr lang="ru-RU" dirty="0"/>
              <a:t>Длинно тень ложится,</a:t>
            </a:r>
          </a:p>
          <a:p>
            <a:r>
              <a:rPr lang="ru-RU" dirty="0"/>
              <a:t>Долго лист кружится.</a:t>
            </a:r>
          </a:p>
          <a:p>
            <a:r>
              <a:rPr lang="ru-RU" dirty="0"/>
              <a:t>Если выйдешь поутру – </a:t>
            </a:r>
          </a:p>
          <a:p>
            <a:r>
              <a:rPr lang="ru-RU" dirty="0"/>
              <a:t>Галки стынут на ветру…</a:t>
            </a:r>
          </a:p>
          <a:p>
            <a:r>
              <a:rPr lang="ru-RU" dirty="0"/>
              <a:t>Вьются над парами</a:t>
            </a:r>
          </a:p>
          <a:p>
            <a:r>
              <a:rPr lang="ru-RU" dirty="0"/>
              <a:t>Вслед за тракторами.</a:t>
            </a:r>
          </a:p>
          <a:p>
            <a:r>
              <a:rPr lang="ru-RU" dirty="0"/>
              <a:t>Разгуляется денек – </a:t>
            </a:r>
          </a:p>
          <a:p>
            <a:r>
              <a:rPr lang="ru-RU" dirty="0"/>
              <a:t> В полдень сядешь на пенек,</a:t>
            </a:r>
          </a:p>
          <a:p>
            <a:r>
              <a:rPr lang="ru-RU" dirty="0"/>
              <a:t>Смотришь -  на припеке</a:t>
            </a:r>
          </a:p>
          <a:p>
            <a:r>
              <a:rPr lang="ru-RU" dirty="0"/>
              <a:t>Прыгают сороки.</a:t>
            </a:r>
          </a:p>
          <a:p>
            <a:r>
              <a:rPr lang="ru-RU" dirty="0"/>
              <a:t>А в обед совсем теплынь – </a:t>
            </a:r>
          </a:p>
          <a:p>
            <a:r>
              <a:rPr lang="ru-RU" dirty="0"/>
              <a:t>Пахнет горькая полынь,</a:t>
            </a:r>
          </a:p>
          <a:p>
            <a:r>
              <a:rPr lang="ru-RU" dirty="0"/>
              <a:t>Тянет медом, мятой</a:t>
            </a:r>
          </a:p>
          <a:p>
            <a:r>
              <a:rPr lang="ru-RU" dirty="0"/>
              <a:t>И травой примятой.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4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959994" cy="1143000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Работа с хрестоматией </a:t>
            </a:r>
            <a:r>
              <a:rPr lang="ru-RU" sz="2400" dirty="0">
                <a:latin typeface="+mn-lt"/>
              </a:rPr>
              <a:t>стр.17</a:t>
            </a:r>
          </a:p>
        </p:txBody>
      </p:sp>
      <p:pic>
        <p:nvPicPr>
          <p:cNvPr id="43011" name="Picture 5" descr="1249784290_frogs-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13100"/>
            <a:ext cx="424815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195614_44296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69377"/>
            <a:ext cx="45005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r>
              <a:rPr lang="ru-RU" sz="3600" b="1" dirty="0" smtClean="0"/>
              <a:t>Помощь человека</a:t>
            </a:r>
            <a:endParaRPr lang="ru-RU" sz="3600" b="1" dirty="0"/>
          </a:p>
        </p:txBody>
      </p:sp>
      <p:pic>
        <p:nvPicPr>
          <p:cNvPr id="44035" name="Picture 4" descr="523978_5028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12599"/>
          <a:stretch>
            <a:fillRect/>
          </a:stretch>
        </p:blipFill>
        <p:spPr bwMode="auto">
          <a:xfrm>
            <a:off x="337338" y="1124744"/>
            <a:ext cx="2951807" cy="221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%D0%BF%D1%82%D0%B8%D1%86%D1%8B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990880"/>
            <a:ext cx="3168650" cy="23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107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365625"/>
            <a:ext cx="3600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1010156_2l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625" y="4365625"/>
            <a:ext cx="3457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2" descr="chel"/>
          <p:cNvPicPr>
            <a:picLocks noChangeAspect="1" noChangeArrowheads="1"/>
          </p:cNvPicPr>
          <p:nvPr/>
        </p:nvPicPr>
        <p:blipFill>
          <a:blip r:embed="rId10"/>
          <a:srcRect l="46689" t="65512" r="16675"/>
          <a:stretch>
            <a:fillRect/>
          </a:stretch>
        </p:blipFill>
        <p:spPr bwMode="auto">
          <a:xfrm>
            <a:off x="4067175" y="2565400"/>
            <a:ext cx="1293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Line 14"/>
          <p:cNvSpPr>
            <a:spLocks noChangeShapeType="1"/>
          </p:cNvSpPr>
          <p:nvPr/>
        </p:nvSpPr>
        <p:spPr bwMode="auto">
          <a:xfrm flipV="1">
            <a:off x="5003800" y="1773238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1" name="Line 15"/>
          <p:cNvSpPr>
            <a:spLocks noChangeShapeType="1"/>
          </p:cNvSpPr>
          <p:nvPr/>
        </p:nvSpPr>
        <p:spPr bwMode="auto">
          <a:xfrm flipH="1" flipV="1">
            <a:off x="3276600" y="1700213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2" name="Line 16"/>
          <p:cNvSpPr>
            <a:spLocks noChangeShapeType="1"/>
          </p:cNvSpPr>
          <p:nvPr/>
        </p:nvSpPr>
        <p:spPr bwMode="auto">
          <a:xfrm>
            <a:off x="5364163" y="3429000"/>
            <a:ext cx="17287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Line 17"/>
          <p:cNvSpPr>
            <a:spLocks noChangeShapeType="1"/>
          </p:cNvSpPr>
          <p:nvPr/>
        </p:nvSpPr>
        <p:spPr bwMode="auto">
          <a:xfrm flipH="1">
            <a:off x="2124075" y="3213100"/>
            <a:ext cx="19431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5" descr="krushenie_mi8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5" descr="390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РЕФЛЕКСИЯ 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441" y="1412776"/>
            <a:ext cx="5796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err="1">
                <a:solidFill>
                  <a:srgbClr val="0070C0"/>
                </a:solidFill>
              </a:rPr>
              <a:t>светофорики</a:t>
            </a:r>
            <a:r>
              <a:rPr lang="ru-RU" sz="3200" i="1" u="sng" dirty="0">
                <a:solidFill>
                  <a:srgbClr val="0070C0"/>
                </a:solidFill>
              </a:rPr>
              <a:t> настроения</a:t>
            </a:r>
          </a:p>
          <a:p>
            <a:r>
              <a:rPr lang="ru-RU" sz="2800" b="1" dirty="0" err="1">
                <a:solidFill>
                  <a:srgbClr val="FF0000"/>
                </a:solidFill>
              </a:rPr>
              <a:t>Крас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r>
              <a:rPr lang="ru-RU" sz="2800" b="1" dirty="0"/>
              <a:t> –</a:t>
            </a:r>
            <a:r>
              <a:rPr lang="ru-RU" sz="2800" dirty="0"/>
              <a:t>На уроке было интересно. Я всё понял.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Жёлт.</a:t>
            </a:r>
            <a:r>
              <a:rPr lang="ru-RU" sz="2800" b="1" dirty="0"/>
              <a:t>- </a:t>
            </a:r>
            <a:r>
              <a:rPr lang="ru-RU" sz="2800" dirty="0"/>
              <a:t>У меня остались вопросы на которые мне нужно ответить.</a:t>
            </a:r>
          </a:p>
          <a:p>
            <a:r>
              <a:rPr lang="ru-RU" sz="2800" b="1" dirty="0" err="1">
                <a:solidFill>
                  <a:srgbClr val="00B050"/>
                </a:solidFill>
              </a:rPr>
              <a:t>Зелён</a:t>
            </a:r>
            <a:r>
              <a:rPr lang="ru-RU" sz="2800" b="1" dirty="0">
                <a:solidFill>
                  <a:srgbClr val="00B050"/>
                </a:solidFill>
              </a:rPr>
              <a:t>.</a:t>
            </a:r>
            <a:r>
              <a:rPr lang="ru-RU" sz="2800" b="1" dirty="0"/>
              <a:t> – </a:t>
            </a:r>
            <a:r>
              <a:rPr lang="ru-RU" sz="2800" dirty="0"/>
              <a:t>Мне было скучно. Я ничего не запомнил.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ru-RU" sz="6600" smtClean="0">
                <a:solidFill>
                  <a:srgbClr val="FF0000"/>
                </a:solidFill>
                <a:latin typeface="Algerian" pitchFamily="82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5" descr="krushenie_mi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963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ru-RU" sz="3200" dirty="0" smtClean="0"/>
              <a:t>Помогите найти животным свои запасы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124744"/>
            <a:ext cx="4896644" cy="55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0350"/>
            <a:ext cx="51133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395288" y="62071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>
              <a:latin typeface="Times New Roman" pitchFamily="18" charset="0"/>
            </a:endParaRPr>
          </a:p>
        </p:txBody>
      </p:sp>
      <p:pic>
        <p:nvPicPr>
          <p:cNvPr id="23554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149</Words>
  <Application>Microsoft Office PowerPoint</Application>
  <PresentationFormat>Экран (4:3)</PresentationFormat>
  <Paragraphs>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Помогите найти животным свои запасы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хрестоматией стр.17</vt:lpstr>
      <vt:lpstr>Помощь человека</vt:lpstr>
      <vt:lpstr>Презентация PowerPoint</vt:lpstr>
      <vt:lpstr>Презентация PowerPoint</vt:lpstr>
      <vt:lpstr>Спасибо за урок!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26</cp:revision>
  <dcterms:created xsi:type="dcterms:W3CDTF">2013-07-29T17:42:42Z</dcterms:created>
  <dcterms:modified xsi:type="dcterms:W3CDTF">2016-07-30T06:10:30Z</dcterms:modified>
</cp:coreProperties>
</file>