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268" r:id="rId4"/>
    <p:sldId id="269" r:id="rId5"/>
    <p:sldId id="270" r:id="rId6"/>
    <p:sldId id="272" r:id="rId7"/>
    <p:sldId id="271" r:id="rId8"/>
    <p:sldId id="273" r:id="rId9"/>
    <p:sldId id="274" r:id="rId10"/>
    <p:sldId id="275" r:id="rId11"/>
    <p:sldId id="284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00"/>
    <a:srgbClr val="004200"/>
    <a:srgbClr val="B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C59C8C-3E8A-4D42-A5CD-61183D3BC0A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37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7BEE3-3D12-4637-A482-D8D06485147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0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5942C-4749-43FD-95A0-49BC6E78AE6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0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2463C-6CB4-4FEA-BCF0-FC4393D8003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23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83A75-2B59-42B0-A4E2-DE998918A4A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53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B8876-19A7-4BAF-9B2F-7840425E1A3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22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2E6CE-95A0-4B48-9E45-7796D460C76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5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89F7E-EFC1-4136-BDA9-BCF5796B33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1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6E84B-0021-4F89-8A98-D743FD4D53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76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4E79C-124E-40A1-A9C7-438E4282131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68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BC0EE-3943-4B92-87BA-A22F800415D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0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E89D90-6E5C-41F6-B7C3-777DC5029D2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76250"/>
            <a:ext cx="7272041" cy="1584598"/>
          </a:xfrm>
        </p:spPr>
        <p:txBody>
          <a:bodyPr/>
          <a:lstStyle/>
          <a:p>
            <a:r>
              <a:rPr lang="ru-RU" dirty="0" smtClean="0">
                <a:solidFill>
                  <a:srgbClr val="820000"/>
                </a:solidFill>
              </a:rPr>
              <a:t>Герой нашей семьи</a:t>
            </a:r>
            <a:br>
              <a:rPr lang="ru-RU" dirty="0" smtClean="0">
                <a:solidFill>
                  <a:srgbClr val="820000"/>
                </a:solidFill>
              </a:rPr>
            </a:br>
            <a:r>
              <a:rPr lang="ru-RU" dirty="0" err="1" smtClean="0">
                <a:solidFill>
                  <a:srgbClr val="820000"/>
                </a:solidFill>
              </a:rPr>
              <a:t>Новьюхов</a:t>
            </a:r>
            <a:r>
              <a:rPr lang="ru-RU" dirty="0" smtClean="0">
                <a:solidFill>
                  <a:srgbClr val="820000"/>
                </a:solidFill>
              </a:rPr>
              <a:t> Тимофей Алексеевич </a:t>
            </a:r>
            <a:endParaRPr lang="ru-RU" dirty="0">
              <a:solidFill>
                <a:srgbClr val="82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5856" y="2276872"/>
            <a:ext cx="5399832" cy="3888978"/>
          </a:xfrm>
        </p:spPr>
        <p:txBody>
          <a:bodyPr/>
          <a:lstStyle/>
          <a:p>
            <a:pPr algn="r">
              <a:buFontTx/>
              <a:buNone/>
            </a:pPr>
            <a:r>
              <a:rPr lang="ru-RU" sz="2400" b="1" dirty="0" smtClean="0"/>
              <a:t>Выполнила</a:t>
            </a:r>
            <a:r>
              <a:rPr lang="ru-RU" sz="2400" dirty="0" smtClean="0"/>
              <a:t>:</a:t>
            </a:r>
          </a:p>
          <a:p>
            <a:pPr algn="r">
              <a:buFontTx/>
              <a:buNone/>
            </a:pPr>
            <a:r>
              <a:rPr lang="ru-RU" sz="2400" dirty="0" smtClean="0"/>
              <a:t>Ученица 5 класса</a:t>
            </a:r>
          </a:p>
          <a:p>
            <a:pPr algn="r">
              <a:buFontTx/>
              <a:buNone/>
            </a:pPr>
            <a:r>
              <a:rPr lang="ru-RU" sz="2400" dirty="0" smtClean="0"/>
              <a:t>МБОУ </a:t>
            </a:r>
            <a:r>
              <a:rPr lang="ru-RU" sz="2400" dirty="0" err="1" smtClean="0"/>
              <a:t>Тегинская</a:t>
            </a:r>
            <a:r>
              <a:rPr lang="ru-RU" sz="2400" dirty="0" smtClean="0"/>
              <a:t> СОШ</a:t>
            </a:r>
          </a:p>
          <a:p>
            <a:pPr algn="r">
              <a:buFontTx/>
              <a:buNone/>
            </a:pPr>
            <a:r>
              <a:rPr lang="ru-RU" sz="2400" dirty="0" err="1" smtClean="0"/>
              <a:t>Новьюхова</a:t>
            </a:r>
            <a:r>
              <a:rPr lang="ru-RU" sz="2400" dirty="0" smtClean="0"/>
              <a:t> Каролина</a:t>
            </a:r>
          </a:p>
          <a:p>
            <a:pPr algn="r">
              <a:buFontTx/>
              <a:buNone/>
            </a:pPr>
            <a:endParaRPr lang="ru-RU" sz="2400" dirty="0" smtClean="0"/>
          </a:p>
          <a:p>
            <a:pPr algn="r">
              <a:buFontTx/>
              <a:buNone/>
            </a:pPr>
            <a:r>
              <a:rPr lang="ru-RU" sz="2400" b="1" dirty="0" smtClean="0"/>
              <a:t>Руководитель:</a:t>
            </a:r>
          </a:p>
          <a:p>
            <a:pPr algn="r">
              <a:buFontTx/>
              <a:buNone/>
            </a:pPr>
            <a:r>
              <a:rPr lang="ru-RU" sz="2400" dirty="0" smtClean="0"/>
              <a:t>Учитель родного языка и литературы</a:t>
            </a:r>
          </a:p>
          <a:p>
            <a:pPr algn="r">
              <a:buFontTx/>
              <a:buNone/>
            </a:pPr>
            <a:r>
              <a:rPr lang="ru-RU" sz="2400" dirty="0" err="1" smtClean="0"/>
              <a:t>Хандыбина</a:t>
            </a:r>
            <a:r>
              <a:rPr lang="ru-RU" sz="2400" dirty="0" smtClean="0"/>
              <a:t> Олеся Вячеславовна</a:t>
            </a:r>
          </a:p>
          <a:p>
            <a:pPr algn="ctr">
              <a:buFontTx/>
              <a:buNone/>
            </a:pPr>
            <a:endParaRPr lang="ru-RU" sz="2400" dirty="0" smtClean="0"/>
          </a:p>
          <a:p>
            <a:pPr algn="ctr">
              <a:buFontTx/>
              <a:buNone/>
            </a:pPr>
            <a:r>
              <a:rPr lang="ru-RU" sz="2400" smtClean="0"/>
              <a:t>2016, Теги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>
                <a:solidFill>
                  <a:srgbClr val="820000"/>
                </a:solidFill>
              </a:rPr>
              <a:t>Ленинградский фронт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1800" y="1340768"/>
            <a:ext cx="6191919" cy="5184576"/>
          </a:xfrm>
        </p:spPr>
        <p:txBody>
          <a:bodyPr/>
          <a:lstStyle/>
          <a:p>
            <a:endParaRPr lang="en-US" sz="2800" b="1" dirty="0" smtClean="0">
              <a:latin typeface="Georgia" pitchFamily="18" charset="0"/>
            </a:endParaRPr>
          </a:p>
          <a:p>
            <a:endParaRPr lang="en-US" sz="2800" b="1" dirty="0">
              <a:latin typeface="Georgia" pitchFamily="18" charset="0"/>
            </a:endParaRPr>
          </a:p>
          <a:p>
            <a:endParaRPr lang="en-US" sz="2800" b="1" dirty="0" smtClean="0">
              <a:latin typeface="Georgia" pitchFamily="18" charset="0"/>
            </a:endParaRPr>
          </a:p>
          <a:p>
            <a:endParaRPr lang="en-US" sz="2800" b="1" dirty="0">
              <a:latin typeface="Georgia" pitchFamily="18" charset="0"/>
            </a:endParaRPr>
          </a:p>
          <a:p>
            <a:endParaRPr lang="en-US" sz="2800" b="1" dirty="0" smtClean="0">
              <a:latin typeface="Georgia" pitchFamily="18" charset="0"/>
            </a:endParaRPr>
          </a:p>
          <a:p>
            <a:endParaRPr lang="en-US" sz="2800" b="1" dirty="0">
              <a:latin typeface="Georgia" pitchFamily="18" charset="0"/>
            </a:endParaRPr>
          </a:p>
          <a:p>
            <a:endParaRPr lang="en-US" sz="2800" b="1" dirty="0" smtClean="0">
              <a:latin typeface="Georgia" pitchFamily="18" charset="0"/>
            </a:endParaRPr>
          </a:p>
          <a:p>
            <a:endParaRPr lang="en-US" sz="2800" b="1" dirty="0">
              <a:latin typeface="Georgia" pitchFamily="18" charset="0"/>
            </a:endParaRPr>
          </a:p>
          <a:p>
            <a:endParaRPr lang="en-US" sz="2800" b="1" dirty="0" smtClean="0">
              <a:latin typeface="Georgia" pitchFamily="18" charset="0"/>
            </a:endParaRPr>
          </a:p>
          <a:p>
            <a:r>
              <a:rPr lang="en-US" sz="2800" b="1" dirty="0" smtClean="0">
                <a:latin typeface="Georgia" pitchFamily="18" charset="0"/>
              </a:rPr>
              <a:t>         </a:t>
            </a:r>
            <a:r>
              <a:rPr lang="ru-RU" sz="2800" b="1" dirty="0" smtClean="0">
                <a:latin typeface="Georgia" pitchFamily="18" charset="0"/>
              </a:rPr>
              <a:t>Блокадный </a:t>
            </a:r>
            <a:r>
              <a:rPr lang="ru-RU" sz="2800" b="1" dirty="0">
                <a:latin typeface="Georgia" pitchFamily="18" charset="0"/>
              </a:rPr>
              <a:t>Ленинград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115175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38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Его служба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1052736"/>
            <a:ext cx="7416055" cy="518457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В марте </a:t>
            </a:r>
            <a:r>
              <a:rPr lang="ru-RU" sz="2800" dirty="0"/>
              <a:t>1943 г. домой пришло письмо, написанное простым карандашом: «</a:t>
            </a:r>
            <a:r>
              <a:rPr lang="ru-RU" sz="2800" dirty="0" err="1"/>
              <a:t>Новьюхов</a:t>
            </a:r>
            <a:r>
              <a:rPr lang="ru-RU" sz="2800" dirty="0"/>
              <a:t> Тимофей Андреевич пропал без вести».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8"/>
            <a:ext cx="6036344" cy="409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8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Воспоминания о нем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5976" y="1412776"/>
            <a:ext cx="4607743" cy="5112568"/>
          </a:xfrm>
        </p:spPr>
        <p:txBody>
          <a:bodyPr/>
          <a:lstStyle/>
          <a:p>
            <a:r>
              <a:rPr lang="ru-RU" sz="2800" dirty="0" smtClean="0"/>
              <a:t>Его жена, </a:t>
            </a:r>
            <a:r>
              <a:rPr lang="ru-RU" sz="2800" dirty="0" err="1" smtClean="0"/>
              <a:t>Новьюхова</a:t>
            </a:r>
            <a:r>
              <a:rPr lang="ru-RU" sz="2800" dirty="0" smtClean="0"/>
              <a:t> М.А., посвятила песню «</a:t>
            </a:r>
            <a:r>
              <a:rPr lang="ru-RU" sz="2800" dirty="0" err="1"/>
              <a:t>Ма</a:t>
            </a:r>
            <a:r>
              <a:rPr lang="ru-RU" sz="2800" dirty="0"/>
              <a:t> </a:t>
            </a:r>
            <a:r>
              <a:rPr lang="ru-RU" sz="2800" dirty="0" err="1"/>
              <a:t>Тимаем</a:t>
            </a:r>
            <a:r>
              <a:rPr lang="ru-RU" sz="2800" dirty="0"/>
              <a:t>» </a:t>
            </a:r>
            <a:r>
              <a:rPr lang="ru-RU" sz="2800" dirty="0" smtClean="0"/>
              <a:t>(«Мой </a:t>
            </a:r>
            <a:r>
              <a:rPr lang="ru-RU" sz="2800" dirty="0" err="1" smtClean="0"/>
              <a:t>Тимочка</a:t>
            </a:r>
            <a:r>
              <a:rPr lang="ru-RU" sz="2800" dirty="0" smtClean="0"/>
              <a:t>») на языке ханты.</a:t>
            </a:r>
          </a:p>
          <a:p>
            <a:r>
              <a:rPr lang="ru-RU" sz="2800" dirty="0" smtClean="0"/>
              <a:t>Песня опубликована в сборнике </a:t>
            </a:r>
            <a:r>
              <a:rPr lang="ru-RU" sz="2800" dirty="0"/>
              <a:t>«</a:t>
            </a:r>
            <a:r>
              <a:rPr lang="ru-RU" sz="2800" dirty="0" err="1"/>
              <a:t>Тэк</a:t>
            </a:r>
            <a:r>
              <a:rPr lang="ru-RU" sz="2800" dirty="0"/>
              <a:t> </a:t>
            </a:r>
            <a:r>
              <a:rPr lang="ru-RU" sz="2800" dirty="0" err="1" smtClean="0"/>
              <a:t>ёх</a:t>
            </a:r>
            <a:r>
              <a:rPr lang="ru-RU" sz="2800" dirty="0" smtClean="0"/>
              <a:t> </a:t>
            </a:r>
            <a:r>
              <a:rPr lang="ru-RU" sz="2800" dirty="0" err="1"/>
              <a:t>арыт</a:t>
            </a:r>
            <a:r>
              <a:rPr lang="ru-RU" sz="2800" dirty="0"/>
              <a:t>. Песни </a:t>
            </a:r>
            <a:r>
              <a:rPr lang="ru-RU" sz="2800" dirty="0" err="1"/>
              <a:t>тегинских</a:t>
            </a:r>
            <a:r>
              <a:rPr lang="ru-RU" sz="2800" dirty="0"/>
              <a:t> людей» М.А. </a:t>
            </a:r>
            <a:r>
              <a:rPr lang="ru-RU" sz="2800" dirty="0" smtClean="0"/>
              <a:t>Лапиной (2012).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528392" cy="484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80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Воспоминания о нем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5976" y="1412776"/>
            <a:ext cx="4607743" cy="5112568"/>
          </a:xfrm>
        </p:spPr>
        <p:txBody>
          <a:bodyPr/>
          <a:lstStyle/>
          <a:p>
            <a:r>
              <a:rPr lang="ru-RU" sz="2800" dirty="0" smtClean="0"/>
              <a:t>Дом, </a:t>
            </a:r>
            <a:r>
              <a:rPr lang="ru-RU" sz="2800" dirty="0"/>
              <a:t>построенный </a:t>
            </a:r>
            <a:r>
              <a:rPr lang="ru-RU" sz="2800" dirty="0" smtClean="0"/>
              <a:t>прадедом, </a:t>
            </a:r>
            <a:r>
              <a:rPr lang="ru-RU" sz="2800" dirty="0" err="1" smtClean="0"/>
              <a:t>Новьюховым</a:t>
            </a:r>
            <a:r>
              <a:rPr lang="ru-RU" sz="2800" dirty="0" smtClean="0"/>
              <a:t> Т.А, до </a:t>
            </a:r>
            <a:r>
              <a:rPr lang="ru-RU" sz="2800" dirty="0"/>
              <a:t>сих </a:t>
            </a:r>
            <a:r>
              <a:rPr lang="ru-RU" sz="2800" dirty="0" smtClean="0"/>
              <a:t>пор стоит в с. Теги. </a:t>
            </a:r>
          </a:p>
          <a:p>
            <a:r>
              <a:rPr lang="ru-RU" sz="2800" dirty="0" smtClean="0"/>
              <a:t>Дом перевозили несколько раз с д. </a:t>
            </a:r>
            <a:r>
              <a:rPr lang="ru-RU" sz="2800" dirty="0" err="1" smtClean="0"/>
              <a:t>Вощренг</a:t>
            </a:r>
            <a:r>
              <a:rPr lang="ru-RU" sz="2800" dirty="0" smtClean="0"/>
              <a:t> </a:t>
            </a:r>
            <a:r>
              <a:rPr lang="ru-RU" sz="2800" dirty="0" err="1" smtClean="0"/>
              <a:t>ов</a:t>
            </a:r>
            <a:r>
              <a:rPr lang="ru-RU" sz="2800" dirty="0" smtClean="0"/>
              <a:t> </a:t>
            </a:r>
            <a:r>
              <a:rPr lang="ru-RU" sz="2800" dirty="0" err="1" smtClean="0"/>
              <a:t>курт</a:t>
            </a:r>
            <a:r>
              <a:rPr lang="ru-RU" sz="2800" dirty="0" smtClean="0"/>
              <a:t>, затем д. Средние Теги, теперь в с. Теги. 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6539"/>
            <a:ext cx="4220253" cy="3581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4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Поделки прадеда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040" y="1268760"/>
            <a:ext cx="4031679" cy="5256584"/>
          </a:xfrm>
        </p:spPr>
        <p:txBody>
          <a:bodyPr/>
          <a:lstStyle/>
          <a:p>
            <a:r>
              <a:rPr lang="ru-RU" sz="2800" dirty="0" err="1" smtClean="0"/>
              <a:t>Ловащ</a:t>
            </a:r>
            <a:r>
              <a:rPr lang="ru-RU" sz="2800" dirty="0" smtClean="0"/>
              <a:t> – хантыйский деревянный диван-скамейка, сделанный в начале </a:t>
            </a:r>
            <a:r>
              <a:rPr lang="en-US" sz="2800" dirty="0" smtClean="0"/>
              <a:t>XX </a:t>
            </a:r>
            <a:r>
              <a:rPr lang="ru-RU" sz="2800" dirty="0" smtClean="0"/>
              <a:t>века. </a:t>
            </a:r>
          </a:p>
          <a:p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132856"/>
            <a:ext cx="4670577" cy="3502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3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Поделки прадеда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24128" y="1124744"/>
            <a:ext cx="3239591" cy="5400600"/>
          </a:xfrm>
        </p:spPr>
        <p:txBody>
          <a:bodyPr/>
          <a:lstStyle/>
          <a:p>
            <a:r>
              <a:rPr lang="ru-RU" sz="2800" dirty="0" smtClean="0"/>
              <a:t>Деревянный столик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9959">
            <a:off x="545848" y="2754355"/>
            <a:ext cx="5788308" cy="350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Поделки прадеда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7070" y="1340768"/>
            <a:ext cx="4206649" cy="5184576"/>
          </a:xfrm>
        </p:spPr>
        <p:txBody>
          <a:bodyPr/>
          <a:lstStyle/>
          <a:p>
            <a:r>
              <a:rPr lang="ru-RU" sz="2800" dirty="0" smtClean="0"/>
              <a:t>Сверло 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68960"/>
            <a:ext cx="6706844" cy="3080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40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Поделки прадеда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7070" y="1340768"/>
            <a:ext cx="4206649" cy="5184576"/>
          </a:xfrm>
        </p:spPr>
        <p:txBody>
          <a:bodyPr/>
          <a:lstStyle/>
          <a:p>
            <a:r>
              <a:rPr lang="ru-RU" sz="2800" dirty="0" smtClean="0"/>
              <a:t>Подставка для лампы  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744416" cy="4995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8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Поделки прадеда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7070" y="1340768"/>
            <a:ext cx="4206649" cy="5184576"/>
          </a:xfrm>
        </p:spPr>
        <p:txBody>
          <a:bodyPr/>
          <a:lstStyle/>
          <a:p>
            <a:r>
              <a:rPr lang="ru-RU" sz="2800" dirty="0" smtClean="0"/>
              <a:t>Скребок для размягчения шкур 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6016625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3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Поделки прадеда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7070" y="1340768"/>
            <a:ext cx="4206649" cy="5184576"/>
          </a:xfrm>
        </p:spPr>
        <p:txBody>
          <a:bodyPr/>
          <a:lstStyle/>
          <a:p>
            <a:r>
              <a:rPr lang="ru-RU" sz="2800" dirty="0" smtClean="0"/>
              <a:t>Деревянное корыто 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4"/>
            <a:ext cx="6120680" cy="3762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41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332656"/>
            <a:ext cx="7200032" cy="1214586"/>
          </a:xfrm>
        </p:spPr>
        <p:txBody>
          <a:bodyPr/>
          <a:lstStyle/>
          <a:p>
            <a:r>
              <a:rPr lang="ru-RU" sz="3600" dirty="0" err="1">
                <a:solidFill>
                  <a:srgbClr val="820000"/>
                </a:solidFill>
              </a:rPr>
              <a:t>Новьюхов</a:t>
            </a:r>
            <a:r>
              <a:rPr lang="ru-RU" sz="3600" dirty="0">
                <a:solidFill>
                  <a:srgbClr val="820000"/>
                </a:solidFill>
              </a:rPr>
              <a:t> Тимофей Алексеевич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9975" y="1773238"/>
            <a:ext cx="6335713" cy="4392612"/>
          </a:xfrm>
        </p:spPr>
        <p:txBody>
          <a:bodyPr/>
          <a:lstStyle/>
          <a:p>
            <a:r>
              <a:rPr lang="ru-RU" dirty="0" smtClean="0"/>
              <a:t>Мой прадед (по материнской линии)</a:t>
            </a:r>
          </a:p>
          <a:p>
            <a:r>
              <a:rPr lang="ru-RU" dirty="0" smtClean="0"/>
              <a:t>1896-1943</a:t>
            </a:r>
          </a:p>
          <a:p>
            <a:r>
              <a:rPr lang="ru-RU" dirty="0" smtClean="0"/>
              <a:t>Участник Великой Отечественной войны</a:t>
            </a:r>
          </a:p>
          <a:p>
            <a:r>
              <a:rPr lang="ru-RU" dirty="0" smtClean="0"/>
              <a:t>Пропал без вести при освобождении </a:t>
            </a:r>
            <a:r>
              <a:rPr lang="ru-RU" dirty="0" err="1" smtClean="0"/>
              <a:t>Лениграда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Память о нашем прадеде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688" y="1340768"/>
            <a:ext cx="7200031" cy="5184576"/>
          </a:xfrm>
        </p:spPr>
        <p:txBody>
          <a:bodyPr/>
          <a:lstStyle/>
          <a:p>
            <a:r>
              <a:rPr lang="ru-RU" sz="2800" dirty="0" smtClean="0"/>
              <a:t>Жаль, что я не видела своего прадеда, и у нас нет его фотографии. Но память о нем живет в рассказах, его поделках.</a:t>
            </a:r>
          </a:p>
          <a:p>
            <a:r>
              <a:rPr lang="ru-RU" sz="2800" dirty="0" smtClean="0"/>
              <a:t>Эти поделки хранятся в нашей семье.</a:t>
            </a:r>
          </a:p>
          <a:p>
            <a:r>
              <a:rPr lang="ru-RU" sz="2800" dirty="0" smtClean="0"/>
              <a:t>Я горжусь, что в нашей </a:t>
            </a:r>
            <a:r>
              <a:rPr lang="ru-RU" sz="2800" smtClean="0"/>
              <a:t>семье </a:t>
            </a:r>
            <a:r>
              <a:rPr lang="ru-RU" sz="2800" smtClean="0"/>
              <a:t>есть такой </a:t>
            </a:r>
            <a:r>
              <a:rPr lang="ru-RU" sz="2800" dirty="0" smtClean="0"/>
              <a:t>герой.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424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9801" y="162136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Место рождения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040" y="1412776"/>
            <a:ext cx="4031680" cy="5112568"/>
          </a:xfrm>
        </p:spPr>
        <p:txBody>
          <a:bodyPr/>
          <a:lstStyle/>
          <a:p>
            <a:r>
              <a:rPr lang="ru-RU" dirty="0" smtClean="0"/>
              <a:t>Родовое поселение </a:t>
            </a:r>
            <a:r>
              <a:rPr lang="ru-RU" dirty="0" err="1" smtClean="0"/>
              <a:t>Вощренг</a:t>
            </a:r>
            <a:r>
              <a:rPr lang="ru-RU" dirty="0" smtClean="0"/>
              <a:t> </a:t>
            </a:r>
            <a:r>
              <a:rPr lang="ru-RU" dirty="0" err="1" smtClean="0"/>
              <a:t>ов</a:t>
            </a:r>
            <a:r>
              <a:rPr lang="ru-RU" dirty="0" smtClean="0"/>
              <a:t> </a:t>
            </a:r>
            <a:r>
              <a:rPr lang="ru-RU" dirty="0" err="1" smtClean="0"/>
              <a:t>курт</a:t>
            </a:r>
            <a:r>
              <a:rPr lang="ru-RU" dirty="0" smtClean="0"/>
              <a:t>  </a:t>
            </a:r>
            <a:r>
              <a:rPr lang="ru-RU" sz="2400" dirty="0" smtClean="0"/>
              <a:t>(</a:t>
            </a:r>
            <a:r>
              <a:rPr lang="ru-RU" sz="2400" i="1" dirty="0" err="1" smtClean="0"/>
              <a:t>хант.яз</a:t>
            </a:r>
            <a:r>
              <a:rPr lang="ru-RU" sz="2400" i="1" dirty="0" smtClean="0"/>
              <a:t>.) </a:t>
            </a:r>
          </a:p>
          <a:p>
            <a:pPr marL="0" indent="0">
              <a:buNone/>
            </a:pPr>
            <a:r>
              <a:rPr lang="ru-RU" dirty="0"/>
              <a:t>н</a:t>
            </a:r>
            <a:r>
              <a:rPr lang="ru-RU" dirty="0" smtClean="0"/>
              <a:t>а берегу притока Малой Оби вблизи деревни Теги Березовского района Тюменской области.</a:t>
            </a:r>
          </a:p>
          <a:p>
            <a:r>
              <a:rPr lang="ru-RU" sz="2400" dirty="0"/>
              <a:t>Созданная по воспоминаниям карты </a:t>
            </a:r>
            <a:r>
              <a:rPr lang="ru-RU" sz="2400" dirty="0" smtClean="0"/>
              <a:t>деревня.  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9" y="2148184"/>
            <a:ext cx="4707141" cy="349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77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9801" y="162136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Его родители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9792" y="1340768"/>
            <a:ext cx="6263928" cy="51845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Отец – </a:t>
            </a:r>
            <a:r>
              <a:rPr lang="ru-RU" dirty="0" err="1" smtClean="0"/>
              <a:t>Новьюхов</a:t>
            </a:r>
            <a:r>
              <a:rPr lang="ru-RU" dirty="0" smtClean="0"/>
              <a:t> Андрей </a:t>
            </a:r>
            <a:r>
              <a:rPr lang="ru-RU" dirty="0"/>
              <a:t>Семенович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Мать – </a:t>
            </a:r>
            <a:r>
              <a:rPr lang="ru-RU" dirty="0" err="1" smtClean="0"/>
              <a:t>Новьюхова</a:t>
            </a:r>
            <a:r>
              <a:rPr lang="ru-RU" dirty="0" smtClean="0"/>
              <a:t> Александра </a:t>
            </a:r>
            <a:r>
              <a:rPr lang="ru-RU" dirty="0" err="1"/>
              <a:t>Ксенофонтовна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3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9801" y="162136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Его братья и сестра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3768" y="1340768"/>
            <a:ext cx="6479952" cy="51845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семье было 4 брата Тимофей (1896), </a:t>
            </a:r>
            <a:r>
              <a:rPr lang="ru-RU" dirty="0"/>
              <a:t>Михаил </a:t>
            </a:r>
            <a:r>
              <a:rPr lang="ru-RU" dirty="0" smtClean="0"/>
              <a:t>старший (1898), </a:t>
            </a:r>
            <a:r>
              <a:rPr lang="ru-RU" dirty="0"/>
              <a:t>Михаил </a:t>
            </a:r>
            <a:r>
              <a:rPr lang="ru-RU" dirty="0" smtClean="0"/>
              <a:t>младший (1903), Петр (1905) и </a:t>
            </a:r>
            <a:r>
              <a:rPr lang="ru-RU" dirty="0"/>
              <a:t>2 сестры </a:t>
            </a:r>
            <a:r>
              <a:rPr lang="ru-RU" dirty="0" smtClean="0"/>
              <a:t>Анастасия (1901), Варвара (1907).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0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Его жена 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1448" y="1412776"/>
            <a:ext cx="4712271" cy="5112568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Новьюхова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Неттина</a:t>
            </a:r>
            <a:r>
              <a:rPr lang="ru-RU" dirty="0" smtClean="0"/>
              <a:t>) Мария </a:t>
            </a:r>
            <a:r>
              <a:rPr lang="ru-RU" dirty="0"/>
              <a:t>Алексеевна </a:t>
            </a:r>
          </a:p>
          <a:p>
            <a:r>
              <a:rPr lang="ru-RU" dirty="0"/>
              <a:t>(1893-1986)</a:t>
            </a:r>
          </a:p>
          <a:p>
            <a:r>
              <a:rPr lang="ru-RU" dirty="0"/>
              <a:t>Родилась в деревне </a:t>
            </a:r>
            <a:r>
              <a:rPr lang="ru-RU" dirty="0" err="1"/>
              <a:t>Хосом</a:t>
            </a:r>
            <a:r>
              <a:rPr lang="ru-RU" dirty="0"/>
              <a:t> </a:t>
            </a:r>
            <a:r>
              <a:rPr lang="ru-RU" dirty="0" err="1" smtClean="0"/>
              <a:t>курт</a:t>
            </a:r>
            <a:r>
              <a:rPr lang="ru-RU" dirty="0"/>
              <a:t>. Деревня находилась севернее поселения </a:t>
            </a:r>
            <a:r>
              <a:rPr lang="ru-RU" dirty="0" smtClean="0"/>
              <a:t>Теги Березовского района Тюменской области.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2488"/>
            <a:ext cx="3384376" cy="4712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1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Его семья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1448" y="1412776"/>
            <a:ext cx="4712271" cy="51125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Их дети:</a:t>
            </a:r>
          </a:p>
          <a:p>
            <a:pPr marL="0" indent="0">
              <a:buNone/>
            </a:pPr>
            <a:r>
              <a:rPr lang="ru-RU" dirty="0" smtClean="0"/>
              <a:t>Абрам (1932 – 1957) </a:t>
            </a:r>
          </a:p>
          <a:p>
            <a:pPr marL="0" indent="0">
              <a:buNone/>
            </a:pPr>
            <a:r>
              <a:rPr lang="ru-RU" dirty="0" smtClean="0"/>
              <a:t>Макар (1934 – 1967) </a:t>
            </a:r>
          </a:p>
          <a:p>
            <a:pPr marL="0" indent="0">
              <a:buNone/>
            </a:pPr>
            <a:r>
              <a:rPr lang="ru-RU" dirty="0" smtClean="0"/>
              <a:t>Прасковья (1936 – 2000)</a:t>
            </a:r>
          </a:p>
          <a:p>
            <a:pPr marL="0" indent="0">
              <a:buNone/>
            </a:pPr>
            <a:r>
              <a:rPr lang="ru-RU" dirty="0" smtClean="0"/>
              <a:t>Устин (1938 – 1997) </a:t>
            </a:r>
          </a:p>
          <a:p>
            <a:pPr marL="0" indent="0">
              <a:buNone/>
            </a:pPr>
            <a:r>
              <a:rPr lang="ru-RU" dirty="0" smtClean="0"/>
              <a:t>Илья (1941 – 1957)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5" y="1412776"/>
            <a:ext cx="4071937" cy="5018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1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Его служба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9752" y="1340768"/>
            <a:ext cx="6623967" cy="5184576"/>
          </a:xfrm>
        </p:spPr>
        <p:txBody>
          <a:bodyPr/>
          <a:lstStyle/>
          <a:p>
            <a:r>
              <a:rPr lang="ru-RU" sz="2800" dirty="0" smtClean="0"/>
              <a:t>Призван на фронт летом 1942 г.</a:t>
            </a:r>
          </a:p>
          <a:p>
            <a:r>
              <a:rPr lang="ru-RU" sz="2800" dirty="0"/>
              <a:t>Отправляясь на войну, </a:t>
            </a:r>
            <a:r>
              <a:rPr lang="ru-RU" sz="2800"/>
              <a:t>он </a:t>
            </a:r>
            <a:r>
              <a:rPr lang="ru-RU" sz="2800" smtClean="0"/>
              <a:t>сказал </a:t>
            </a:r>
            <a:r>
              <a:rPr lang="ru-RU" sz="2800" dirty="0"/>
              <a:t>своей жене Марии Алексеевне: «Я вам построил дом. Прошу тебя о том, чтобы ты хорошо следила за детьми. И не выходи замуж, не надо их вести в чужой дом. Неужели тебя будет приятно смотреть, если их будут там </a:t>
            </a:r>
            <a:r>
              <a:rPr lang="ru-RU" sz="2800" dirty="0" smtClean="0"/>
              <a:t>обижать</a:t>
            </a:r>
            <a:r>
              <a:rPr lang="ru-RU" sz="2800" dirty="0"/>
              <a:t>. Если останусь в живых, то вернусь. Если убьют, то навсегда останусь там». </a:t>
            </a:r>
          </a:p>
        </p:txBody>
      </p:sp>
    </p:spTree>
    <p:extLst>
      <p:ext uri="{BB962C8B-B14F-4D97-AF65-F5344CB8AC3E}">
        <p14:creationId xmlns:p14="http://schemas.microsoft.com/office/powerpoint/2010/main" val="329006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200032" cy="1214586"/>
          </a:xfrm>
        </p:spPr>
        <p:txBody>
          <a:bodyPr/>
          <a:lstStyle/>
          <a:p>
            <a:r>
              <a:rPr lang="ru-RU" sz="3600" dirty="0" smtClean="0">
                <a:solidFill>
                  <a:srgbClr val="820000"/>
                </a:solidFill>
              </a:rPr>
              <a:t>Его служба </a:t>
            </a:r>
            <a:endParaRPr lang="ru-RU" sz="3600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4048" y="1412776"/>
            <a:ext cx="3959671" cy="511256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Из Ханты-Мансийска от него приходило письмо, которое он писал не сам, так как был </a:t>
            </a:r>
            <a:r>
              <a:rPr lang="ru-RU" sz="2800" dirty="0" smtClean="0"/>
              <a:t>неграмотным.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2690"/>
            <a:ext cx="3672408" cy="31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8" y="3356992"/>
            <a:ext cx="4088792" cy="325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49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нь Победы_03">
  <a:themeElements>
    <a:clrScheme name="9 мая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 ма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Победы_03</Template>
  <TotalTime>186</TotalTime>
  <Words>486</Words>
  <Application>Microsoft Office PowerPoint</Application>
  <PresentationFormat>Экран (4:3)</PresentationFormat>
  <Paragraphs>76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День Победы_03</vt:lpstr>
      <vt:lpstr>Герой нашей семьи Новьюхов Тимофей Алексеевич </vt:lpstr>
      <vt:lpstr>Новьюхов Тимофей Алексеевич </vt:lpstr>
      <vt:lpstr>Место рождения </vt:lpstr>
      <vt:lpstr>Его родители </vt:lpstr>
      <vt:lpstr>Его братья и сестра </vt:lpstr>
      <vt:lpstr>Его жена  </vt:lpstr>
      <vt:lpstr>Его семья </vt:lpstr>
      <vt:lpstr>Его служба </vt:lpstr>
      <vt:lpstr>Его служба </vt:lpstr>
      <vt:lpstr>Ленинградский фронт</vt:lpstr>
      <vt:lpstr>Его служба </vt:lpstr>
      <vt:lpstr>Воспоминания о нем </vt:lpstr>
      <vt:lpstr>Воспоминания о нем </vt:lpstr>
      <vt:lpstr>Поделки прадеда </vt:lpstr>
      <vt:lpstr>Поделки прадеда </vt:lpstr>
      <vt:lpstr>Поделки прадеда </vt:lpstr>
      <vt:lpstr>Поделки прадеда </vt:lpstr>
      <vt:lpstr>Поделки прадеда </vt:lpstr>
      <vt:lpstr>Поделки прадеда </vt:lpstr>
      <vt:lpstr>Память о нашем прадеде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Герой нашей семьи Новьюхов Тимофей Алексеевич </dc:title>
  <dc:creator>home-pc</dc:creator>
  <cp:lastModifiedBy>home-pc</cp:lastModifiedBy>
  <cp:revision>45</cp:revision>
  <dcterms:created xsi:type="dcterms:W3CDTF">2016-07-17T16:34:49Z</dcterms:created>
  <dcterms:modified xsi:type="dcterms:W3CDTF">2016-07-18T17:34:44Z</dcterms:modified>
</cp:coreProperties>
</file>