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7"/>
  </p:notesMasterIdLst>
  <p:handoutMasterIdLst>
    <p:handoutMasterId r:id="rId18"/>
  </p:handoutMasterIdLst>
  <p:sldIdLst>
    <p:sldId id="273" r:id="rId2"/>
    <p:sldId id="256" r:id="rId3"/>
    <p:sldId id="264" r:id="rId4"/>
    <p:sldId id="261" r:id="rId5"/>
    <p:sldId id="270" r:id="rId6"/>
    <p:sldId id="258" r:id="rId7"/>
    <p:sldId id="259" r:id="rId8"/>
    <p:sldId id="263" r:id="rId9"/>
    <p:sldId id="267" r:id="rId10"/>
    <p:sldId id="268" r:id="rId11"/>
    <p:sldId id="257" r:id="rId12"/>
    <p:sldId id="271" r:id="rId13"/>
    <p:sldId id="260" r:id="rId14"/>
    <p:sldId id="266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CB3F9E-B6D0-425A-8CA3-17C02340A4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5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C1699AA-58D9-4102-87A9-5B1F3A56D1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1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ECD51-CF4F-4192-8A98-75E28F7C4EC7}" type="slidenum">
              <a:rPr lang="ru-RU"/>
              <a:pPr/>
              <a:t>2</a:t>
            </a:fld>
            <a:endParaRPr 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3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E3981-9C51-485C-A945-EDB121C53628}" type="slidenum">
              <a:rPr lang="ru-RU"/>
              <a:pPr/>
              <a:t>11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13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A3882-4E7C-4DA0-8194-620D95DC3285}" type="slidenum">
              <a:rPr lang="ru-RU"/>
              <a:pPr/>
              <a:t>12</a:t>
            </a:fld>
            <a:endParaRPr lang="ru-RU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0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C6094-72F1-475B-843B-D0B7C8BF757E}" type="slidenum">
              <a:rPr lang="ru-RU"/>
              <a:pPr/>
              <a:t>13</a:t>
            </a:fld>
            <a:endParaRPr lang="ru-RU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91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95764-E3E5-4111-9624-024C6FD8971C}" type="slidenum">
              <a:rPr lang="ru-RU"/>
              <a:pPr/>
              <a:t>14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D694-B9FF-4402-9409-E48303ACAF02}" type="slidenum">
              <a:rPr lang="ru-RU"/>
              <a:pPr/>
              <a:t>3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9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31630-31AA-43B2-BB33-ED2D8379BF32}" type="slidenum">
              <a:rPr lang="ru-RU"/>
              <a:pPr/>
              <a:t>4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C630-74D8-4357-BE3B-4C7A2A6C26EB}" type="slidenum">
              <a:rPr lang="ru-RU"/>
              <a:pPr/>
              <a:t>5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1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B4681-A96D-4BDB-9773-0E6C916775A7}" type="slidenum">
              <a:rPr lang="ru-RU"/>
              <a:pPr/>
              <a:t>6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86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4C5DE-2E9E-4406-B489-D285CC793217}" type="slidenum">
              <a:rPr lang="ru-RU"/>
              <a:pPr/>
              <a:t>7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3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59827-A14E-4E8E-AC31-9D187B54F304}" type="slidenum">
              <a:rPr lang="ru-RU"/>
              <a:pPr/>
              <a:t>8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0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CDE36-62D7-4B30-A4E9-C86C7CDB0D23}" type="slidenum">
              <a:rPr lang="ru-RU"/>
              <a:pPr/>
              <a:t>9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15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0F08B-6134-4C33-966E-84C1260B9A2A}" type="slidenum">
              <a:rPr lang="ru-RU"/>
              <a:pPr/>
              <a:t>10</a:t>
            </a:fld>
            <a:endParaRPr 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3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78F04C-71AE-4A6D-B6BC-F3ACD6421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B53E15-2C89-43B0-A7F5-95CF52A53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C082-C5DE-4DDA-9321-BF4CD7B0F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1273F-4E58-43EA-886B-37FD3BF7A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83B37-240C-4FB4-97E7-D35A67B31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71F9B-054E-42A1-9E5C-82B1BA81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16DB9-762E-4612-BC7A-5261E65BF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5FEA8-7394-4CD6-9A30-AD8C2ED19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13AD0-E283-4534-9E6B-F882B8FD9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A6269-17B2-467A-A458-1CD6B7D2B5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5C79FCB-75C2-451D-9AB8-3D05E58C1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5D69C6-8B57-43A9-B419-ACED9D80D6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6143668" cy="30003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Vivaldi" pitchFamily="66" charset="0"/>
              </a:rPr>
              <a:t>  Габдулла Тукай</a:t>
            </a:r>
            <a:br>
              <a:rPr lang="ru-RU" dirty="0" smtClean="0">
                <a:latin typeface="Vivaldi" pitchFamily="66" charset="0"/>
              </a:rPr>
            </a:br>
            <a:r>
              <a:rPr lang="ru-RU" dirty="0" smtClean="0">
                <a:latin typeface="Vivaldi" pitchFamily="66" charset="0"/>
              </a:rPr>
              <a:t>  (1886-1913)-</a:t>
            </a:r>
            <a:r>
              <a:rPr lang="ru-RU" dirty="0" smtClean="0"/>
              <a:t> татарский             </a:t>
            </a:r>
            <a:br>
              <a:rPr lang="ru-RU" dirty="0" smtClean="0"/>
            </a:br>
            <a:r>
              <a:rPr lang="ru-RU" dirty="0" smtClean="0"/>
              <a:t> народный поэт</a:t>
            </a:r>
            <a:endParaRPr lang="ru-RU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357562"/>
            <a:ext cx="640080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/>
              <a:t>Родной край,родной язык,родное слово-основные темы поэзии Г.Тукая.</a:t>
            </a:r>
            <a:br>
              <a:rPr lang="ru-RU" sz="3200"/>
            </a:br>
            <a:r>
              <a:rPr lang="ru-RU" sz="3200"/>
              <a:t>Родной язык.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071678"/>
            <a:ext cx="7772400" cy="450059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О язык, родной, певучий! О родительская 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Что ещё на свете знал я, что сумел я уберечь!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Колыбель мою качая, тихо-тихо пела мать,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Подрастая, сказки бабушки я начал понимать…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мы навечно неразлучные друзья,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С детства стала мне понятна, радость и печаль твоя.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как сердечно я молился в первый раз: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_ Помоги, шептал,- помилуй мать с отцом,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помилуй нас…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r>
              <a:rPr lang="ru-RU" sz="2000"/>
              <a:t>Слова стихотворения легли в основу Гимна Республики Татарстан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Предсмертные дни поэта…1913год…апрель месяц…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3652837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83293923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636838"/>
            <a:ext cx="1914525" cy="28892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Могила Тукая в Казани</a:t>
            </a:r>
          </a:p>
        </p:txBody>
      </p:sp>
      <p:pic>
        <p:nvPicPr>
          <p:cNvPr id="107524" name="Picture 4" descr="Габдулла Тукай кабере - Могила Габдуллы Тукая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86100" y="1784350"/>
            <a:ext cx="3429000" cy="4572000"/>
          </a:xfrm>
          <a:noFill/>
          <a:ln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77813"/>
            <a:ext cx="4114800" cy="5599112"/>
          </a:xfrm>
        </p:spPr>
        <p:txBody>
          <a:bodyPr>
            <a:normAutofit fontScale="90000"/>
          </a:bodyPr>
          <a:lstStyle/>
          <a:p>
            <a:r>
              <a:rPr lang="ru-RU" sz="4000"/>
              <a:t>Тукай прожил всего 27 лет, но для развития татарской поэзии</a:t>
            </a:r>
            <a:br>
              <a:rPr lang="ru-RU" sz="4000"/>
            </a:br>
            <a:r>
              <a:rPr lang="ru-RU" sz="4000"/>
              <a:t>    он сделал так же много, как Пушкин для русской литературы</a:t>
            </a:r>
          </a:p>
        </p:txBody>
      </p:sp>
      <p:pic>
        <p:nvPicPr>
          <p:cNvPr id="9219" name="Picture 3" descr="40732675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08050"/>
            <a:ext cx="2879725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3438" y="277813"/>
            <a:ext cx="4500562" cy="5888037"/>
          </a:xfrm>
        </p:spPr>
        <p:txBody>
          <a:bodyPr/>
          <a:lstStyle/>
          <a:p>
            <a:r>
              <a:rPr lang="ru-RU" dirty="0">
                <a:latin typeface="Vivaldi" pitchFamily="66" charset="0"/>
              </a:rPr>
              <a:t>«</a:t>
            </a:r>
            <a:r>
              <a:rPr lang="ru-RU" sz="3600" dirty="0">
                <a:latin typeface="Vivaldi" pitchFamily="66" charset="0"/>
              </a:rPr>
              <a:t>Как молния, </a:t>
            </a:r>
            <a:br>
              <a:rPr lang="ru-RU" sz="3600" dirty="0">
                <a:latin typeface="Vivaldi" pitchFamily="66" charset="0"/>
              </a:rPr>
            </a:br>
            <a:r>
              <a:rPr lang="ru-RU" sz="3600" dirty="0">
                <a:latin typeface="Vivaldi" pitchFamily="66" charset="0"/>
              </a:rPr>
              <a:t>сверкать во тьме,</a:t>
            </a:r>
            <a:br>
              <a:rPr lang="ru-RU" sz="3600" dirty="0">
                <a:latin typeface="Vivaldi" pitchFamily="66" charset="0"/>
              </a:rPr>
            </a:br>
            <a:r>
              <a:rPr lang="ru-RU" sz="3600" dirty="0">
                <a:latin typeface="Vivaldi" pitchFamily="66" charset="0"/>
              </a:rPr>
              <a:t> и путь указывать заблудшим»</a:t>
            </a:r>
            <a:br>
              <a:rPr lang="ru-RU" sz="3600" dirty="0">
                <a:latin typeface="Vivaldi" pitchFamily="66" charset="0"/>
              </a:rPr>
            </a:br>
            <a:r>
              <a:rPr lang="ru-RU" sz="3600" dirty="0">
                <a:latin typeface="Vivaldi" pitchFamily="66" charset="0"/>
              </a:rPr>
              <a:t/>
            </a:r>
            <a:br>
              <a:rPr lang="ru-RU" sz="3600" dirty="0">
                <a:latin typeface="Vivaldi" pitchFamily="66" charset="0"/>
              </a:rPr>
            </a:br>
            <a:r>
              <a:rPr lang="ru-RU" sz="3600" dirty="0">
                <a:latin typeface="Vivaldi" pitchFamily="66" charset="0"/>
              </a:rPr>
              <a:t>  Г. Тукай</a:t>
            </a:r>
            <a:r>
              <a:rPr lang="ru-RU" dirty="0"/>
              <a:t>   </a:t>
            </a:r>
          </a:p>
        </p:txBody>
      </p:sp>
      <p:pic>
        <p:nvPicPr>
          <p:cNvPr id="97286" name="Picture 6" descr="tukai_monument"/>
          <p:cNvPicPr>
            <a:picLocks noChangeAspect="1" noChangeArrowheads="1"/>
          </p:cNvPicPr>
          <p:nvPr/>
        </p:nvPicPr>
        <p:blipFill>
          <a:blip r:embed="rId4" cstate="print"/>
          <a:srcRect l="11317" t="-1465"/>
          <a:stretch>
            <a:fillRect/>
          </a:stretch>
        </p:blipFill>
        <p:spPr bwMode="auto">
          <a:xfrm>
            <a:off x="179388" y="836613"/>
            <a:ext cx="4392612" cy="4948237"/>
          </a:xfrm>
          <a:prstGeom prst="rect">
            <a:avLst/>
          </a:prstGeom>
          <a:noFill/>
        </p:spPr>
      </p:pic>
      <p:pic>
        <p:nvPicPr>
          <p:cNvPr id="97288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97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28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8604"/>
            <a:ext cx="7429552" cy="607223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427538" y="333375"/>
            <a:ext cx="4402137" cy="538321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Га</a:t>
            </a:r>
            <a:r>
              <a:rPr lang="ru-RU" dirty="0" smtClean="0">
                <a:latin typeface="Vivaldi" pitchFamily="66" charset="0"/>
              </a:rPr>
              <a:t>бдулла </a:t>
            </a:r>
            <a:r>
              <a:rPr lang="ru-RU" dirty="0">
                <a:latin typeface="Vivaldi" pitchFamily="66" charset="0"/>
              </a:rPr>
              <a:t>Тукай</a:t>
            </a:r>
            <a:br>
              <a:rPr lang="ru-RU" dirty="0">
                <a:latin typeface="Vivaldi" pitchFamily="66" charset="0"/>
              </a:rPr>
            </a:br>
            <a:r>
              <a:rPr lang="ru-RU" dirty="0">
                <a:latin typeface="Vivaldi" pitchFamily="66" charset="0"/>
              </a:rPr>
              <a:t>(1886-1913)-</a:t>
            </a:r>
            <a:r>
              <a:rPr lang="ru-RU" dirty="0"/>
              <a:t> татарский народный поэт </a:t>
            </a:r>
          </a:p>
        </p:txBody>
      </p:sp>
      <p:pic>
        <p:nvPicPr>
          <p:cNvPr id="2053" name="Picture 5" descr="tuk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1268413"/>
            <a:ext cx="3644900" cy="4781550"/>
          </a:xfrm>
          <a:prstGeom prst="rect">
            <a:avLst/>
          </a:prstGeom>
          <a:noFill/>
        </p:spPr>
      </p:pic>
      <p:pic>
        <p:nvPicPr>
          <p:cNvPr id="2057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6553200"/>
            <a:ext cx="304800" cy="304800"/>
          </a:xfrm>
          <a:prstGeom prst="rect">
            <a:avLst/>
          </a:prstGeom>
          <a:noFill/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04448" y="638132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Маленький Габдулла рано лишился </a:t>
            </a:r>
            <a:r>
              <a:rPr lang="ru-RU" sz="3200" dirty="0" err="1"/>
              <a:t>родителей.Его</a:t>
            </a:r>
            <a:r>
              <a:rPr lang="ru-RU" sz="3200" dirty="0"/>
              <a:t> воспитали чужие люди.</a:t>
            </a:r>
          </a:p>
        </p:txBody>
      </p:sp>
      <p:pic>
        <p:nvPicPr>
          <p:cNvPr id="13315" name="Picture 3" descr="IMG_2579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060575"/>
            <a:ext cx="3095625" cy="4127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77813"/>
            <a:ext cx="5472112" cy="3871912"/>
          </a:xfrm>
        </p:spPr>
        <p:txBody>
          <a:bodyPr/>
          <a:lstStyle/>
          <a:p>
            <a:r>
              <a:rPr lang="ru-RU" sz="4000" dirty="0"/>
              <a:t>Дом в </a:t>
            </a:r>
            <a:r>
              <a:rPr lang="ru-RU" sz="4000" dirty="0" err="1"/>
              <a:t>Кырлае</a:t>
            </a:r>
            <a:r>
              <a:rPr lang="ru-RU" sz="4000" dirty="0"/>
              <a:t> дяди </a:t>
            </a:r>
            <a:r>
              <a:rPr lang="ru-RU" sz="4000" dirty="0" err="1"/>
              <a:t>Сагди</a:t>
            </a:r>
            <a:r>
              <a:rPr lang="ru-RU" sz="4000" dirty="0"/>
              <a:t>.</a:t>
            </a:r>
            <a:br>
              <a:rPr lang="ru-RU" sz="4000" dirty="0"/>
            </a:br>
            <a:r>
              <a:rPr lang="ru-RU" sz="4000" dirty="0"/>
              <a:t>Здесь маленький Габдулла</a:t>
            </a:r>
            <a:br>
              <a:rPr lang="ru-RU" sz="4000" dirty="0"/>
            </a:br>
            <a:r>
              <a:rPr lang="ru-RU" sz="4000" dirty="0"/>
              <a:t>начинает учиться.</a:t>
            </a:r>
            <a:r>
              <a:rPr lang="ru-RU" sz="2400" dirty="0"/>
              <a:t> </a:t>
            </a:r>
          </a:p>
        </p:txBody>
      </p:sp>
      <p:pic>
        <p:nvPicPr>
          <p:cNvPr id="10243" name="Picture 3" descr="6567945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355975"/>
            <a:ext cx="3544888" cy="35020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В этом доме жил Тукай в Уральске</a:t>
            </a:r>
          </a:p>
        </p:txBody>
      </p:sp>
      <p:pic>
        <p:nvPicPr>
          <p:cNvPr id="106500" name="Picture 4" descr="news_187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628775"/>
            <a:ext cx="5976937" cy="4483100"/>
          </a:xfrm>
          <a:noFill/>
          <a:ln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/>
              <a:t>Тукай  любил и знал  русскую литературу, в г. Уральске изучает русский язык.</a:t>
            </a:r>
          </a:p>
        </p:txBody>
      </p:sp>
      <p:pic>
        <p:nvPicPr>
          <p:cNvPr id="6147" name="Picture 3" descr="28658818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636838"/>
            <a:ext cx="2162175" cy="3033712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51275" y="2420938"/>
            <a:ext cx="92011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Он дал прекрасные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переводы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произведений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Пушкина 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Лермонтова,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Крылова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Габдулла Тукай с близким другом </a:t>
            </a:r>
            <a:r>
              <a:rPr lang="ru-RU" sz="4000" dirty="0" err="1"/>
              <a:t>Фатих</a:t>
            </a:r>
            <a:r>
              <a:rPr lang="ru-RU" sz="4000" dirty="0"/>
              <a:t> </a:t>
            </a:r>
            <a:r>
              <a:rPr lang="ru-RU" sz="4000" dirty="0" err="1"/>
              <a:t>Амирханом</a:t>
            </a:r>
            <a:r>
              <a:rPr lang="ru-RU" sz="4000" dirty="0"/>
              <a:t> в Казани</a:t>
            </a:r>
          </a:p>
        </p:txBody>
      </p:sp>
      <p:pic>
        <p:nvPicPr>
          <p:cNvPr id="8195" name="Picture 3" descr="34880323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5835650" cy="452278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7813"/>
            <a:ext cx="4608512" cy="4446587"/>
          </a:xfrm>
        </p:spPr>
        <p:txBody>
          <a:bodyPr>
            <a:normAutofit fontScale="90000"/>
          </a:bodyPr>
          <a:lstStyle/>
          <a:p>
            <a:r>
              <a:rPr lang="ru-RU" sz="3600"/>
              <a:t>Габлулла Тукай-автор известной поэмы «Шурале»(Леший).</a:t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> Он написал 13 книг для детей школьного возраста</a:t>
            </a:r>
          </a:p>
        </p:txBody>
      </p:sp>
      <p:pic>
        <p:nvPicPr>
          <p:cNvPr id="12291" name="Picture 3" descr="i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836613"/>
            <a:ext cx="3098800" cy="40306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«С Пушкина и Лермонтова беру пример…» Г. Тукай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>
              <a:buFont typeface="Wingdings" pitchFamily="2" charset="2"/>
              <a:buNone/>
            </a:pPr>
            <a:r>
              <a:rPr lang="ru-RU" sz="1400" dirty="0"/>
              <a:t>                                                             </a:t>
            </a:r>
            <a:r>
              <a:rPr lang="ru-RU" sz="2400" dirty="0"/>
              <a:t>« Эту сказку «</a:t>
            </a:r>
            <a:r>
              <a:rPr lang="ru-RU" sz="2400" dirty="0" err="1"/>
              <a:t>Шурале</a:t>
            </a:r>
            <a:r>
              <a:rPr lang="ru-RU" sz="2400" dirty="0"/>
              <a:t>» я 					    написал ,						    пользуясь 				      примером поэтов </a:t>
            </a:r>
          </a:p>
          <a:p>
            <a:pPr lvl="3">
              <a:buFont typeface="Wingdings" pitchFamily="2" charset="2"/>
              <a:buNone/>
            </a:pPr>
            <a:r>
              <a:rPr lang="ru-RU" sz="2400" dirty="0"/>
              <a:t>                                                 А. С.. Пушкина и </a:t>
            </a:r>
          </a:p>
          <a:p>
            <a:pPr lvl="3">
              <a:buFont typeface="Wingdings" pitchFamily="2" charset="2"/>
              <a:buNone/>
            </a:pPr>
            <a:r>
              <a:rPr lang="ru-RU" sz="2400" dirty="0"/>
              <a:t>					          М.Ю. Лермонтова,																									</a:t>
            </a:r>
          </a:p>
        </p:txBody>
      </p:sp>
      <p:pic>
        <p:nvPicPr>
          <p:cNvPr id="100356" name="Picture 4" descr="visksst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429000"/>
            <a:ext cx="4286250" cy="3257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580063" y="4078288"/>
            <a:ext cx="62642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обрабатывающих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сюжеты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народных сказок»</a:t>
            </a:r>
          </a:p>
        </p:txBody>
      </p:sp>
      <p:pic>
        <p:nvPicPr>
          <p:cNvPr id="100362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100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36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284</TotalTime>
  <Words>233</Words>
  <Application>Microsoft Office PowerPoint</Application>
  <PresentationFormat>Экран (4:3)</PresentationFormat>
  <Paragraphs>50</Paragraphs>
  <Slides>15</Slides>
  <Notes>13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Consolas</vt:lpstr>
      <vt:lpstr>Corbel</vt:lpstr>
      <vt:lpstr>Times New Roman</vt:lpstr>
      <vt:lpstr>Vivaldi</vt:lpstr>
      <vt:lpstr>Wingdings</vt:lpstr>
      <vt:lpstr>Wingdings 2</vt:lpstr>
      <vt:lpstr>Wingdings 3</vt:lpstr>
      <vt:lpstr>Метро</vt:lpstr>
      <vt:lpstr>  Габдулла Тукай   (1886-1913)- татарский               народный поэт</vt:lpstr>
      <vt:lpstr> Габдулла Тукай (1886-1913)- татарский народный поэт </vt:lpstr>
      <vt:lpstr>Маленький Габдулла рано лишился родителей.Его воспитали чужие люди.</vt:lpstr>
      <vt:lpstr>Дом в Кырлае дяди Сагди. Здесь маленький Габдулла начинает учиться. </vt:lpstr>
      <vt:lpstr>В этом доме жил Тукай в Уральске</vt:lpstr>
      <vt:lpstr>Тукай  любил и знал  русскую литературу, в г. Уральске изучает русский язык.</vt:lpstr>
      <vt:lpstr>Габдулла Тукай с близким другом Фатих Амирханом в Казани</vt:lpstr>
      <vt:lpstr>Габлулла Тукай-автор известной поэмы «Шурале»(Леший).   Он написал 13 книг для детей школьного возраста</vt:lpstr>
      <vt:lpstr>«С Пушкина и Лермонтова беру пример…» Г. Тукай</vt:lpstr>
      <vt:lpstr>Родной край,родной язык,родное слово-основные темы поэзии Г.Тукая. Родной язык.</vt:lpstr>
      <vt:lpstr>Предсмертные дни поэта…1913год…апрель месяц…</vt:lpstr>
      <vt:lpstr>Могила Тукая в Казани</vt:lpstr>
      <vt:lpstr>Тукай прожил всего 27 лет, но для развития татарской поэзии     он сделал так же много, как Пушкин для русской литературы</vt:lpstr>
      <vt:lpstr>«Как молния,  сверкать во тьме,  и путь указывать заблудшим»    Г. Тукай  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Reanimator</cp:lastModifiedBy>
  <cp:revision>33</cp:revision>
  <dcterms:created xsi:type="dcterms:W3CDTF">2009-07-17T10:30:58Z</dcterms:created>
  <dcterms:modified xsi:type="dcterms:W3CDTF">2016-07-12T10:57:07Z</dcterms:modified>
</cp:coreProperties>
</file>