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Огород на подоконнике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3675608" cy="4525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Презентация совместной деятельности с детьми второй младшей группы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Подготовила воспитатель</a:t>
            </a:r>
          </a:p>
          <a:p>
            <a:pPr>
              <a:buNone/>
            </a:pPr>
            <a:r>
              <a:rPr lang="ru-RU" dirty="0" smtClean="0"/>
              <a:t>Савенкова О. В.</a:t>
            </a:r>
            <a:endParaRPr lang="ru-RU" dirty="0"/>
          </a:p>
        </p:txBody>
      </p:sp>
      <p:pic>
        <p:nvPicPr>
          <p:cNvPr id="5" name="Содержимое 4" descr="IMG_20140331_10442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12245"/>
          <a:stretch>
            <a:fillRect/>
          </a:stretch>
        </p:blipFill>
        <p:spPr>
          <a:xfrm>
            <a:off x="4283968" y="2276872"/>
            <a:ext cx="4410770" cy="3096344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2 апреля 2014 г. - через 3 дня после посадки результат: почти у всех луковичек появились ростки. И даже лук, который мы уже срезали, тоже хорошо подрос.</a:t>
            </a:r>
            <a:endParaRPr lang="ru-RU" sz="1800" dirty="0"/>
          </a:p>
        </p:txBody>
      </p:sp>
      <p:pic>
        <p:nvPicPr>
          <p:cNvPr id="5" name="Содержимое 4" descr="IMG_20140402_131934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Содержимое 5" descr="IMG_20140402_1320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Самый длинный росток выпустила луковица, которую посадила </a:t>
            </a:r>
            <a:r>
              <a:rPr lang="ru-RU" sz="1800" dirty="0" err="1" smtClean="0"/>
              <a:t>Лейсан</a:t>
            </a:r>
            <a:r>
              <a:rPr lang="ru-RU" sz="1800" dirty="0" smtClean="0"/>
              <a:t> А.</a:t>
            </a:r>
            <a:br>
              <a:rPr lang="ru-RU" sz="1800" dirty="0" smtClean="0"/>
            </a:br>
            <a:r>
              <a:rPr lang="ru-RU" sz="1800" dirty="0" smtClean="0"/>
              <a:t>А на следующий день 3 апреля 2014 г. и луковичка Руслана У. догнала свою «подружку». И всего только один день прошел!</a:t>
            </a:r>
            <a:endParaRPr lang="ru-RU" sz="1800" dirty="0"/>
          </a:p>
        </p:txBody>
      </p:sp>
      <p:pic>
        <p:nvPicPr>
          <p:cNvPr id="5" name="Содержимое 4" descr="IMG_20140402_132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6726" y="1770063"/>
            <a:ext cx="3395423" cy="4525962"/>
          </a:xfrm>
        </p:spPr>
      </p:pic>
      <p:pic>
        <p:nvPicPr>
          <p:cNvPr id="6" name="Содержимое 5" descr="IMG_20140403_1540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7726" y="1770063"/>
            <a:ext cx="3395423" cy="45259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Ну и конечно ребята все за своими луковичками ухаживали, поливали, рассматривали - у кого вырос лук больше. </a:t>
            </a:r>
            <a:br>
              <a:rPr lang="ru-RU" sz="1800" dirty="0" smtClean="0"/>
            </a:br>
            <a:r>
              <a:rPr lang="ru-RU" sz="1800" dirty="0" smtClean="0"/>
              <a:t>Не забывали поливать и срезанный лук.</a:t>
            </a:r>
            <a:endParaRPr lang="ru-RU" sz="1800" dirty="0"/>
          </a:p>
        </p:txBody>
      </p:sp>
      <p:pic>
        <p:nvPicPr>
          <p:cNvPr id="5" name="Содержимое 4" descr="IMG_20140403_1535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Содержимое 5" descr="IMG_20140403_1539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7726" y="1770063"/>
            <a:ext cx="3395423" cy="4525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7 апреля 2014 г. – когда мы пришли после выходного дня в детский сад, то очень удивились насколько подрос наш лучок: и в баночках и срезанный. </a:t>
            </a:r>
            <a:br>
              <a:rPr lang="ru-RU" sz="1800" dirty="0" smtClean="0"/>
            </a:br>
            <a:r>
              <a:rPr lang="ru-RU" sz="1800" dirty="0" smtClean="0"/>
              <a:t>Скоро будем снимать второй урожай лука!</a:t>
            </a:r>
            <a:endParaRPr lang="ru-RU" sz="1800" dirty="0"/>
          </a:p>
        </p:txBody>
      </p:sp>
      <p:pic>
        <p:nvPicPr>
          <p:cNvPr id="5" name="Содержимое 4" descr="IMG_20140407_0754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7202" y="1770063"/>
            <a:ext cx="3394472" cy="4525962"/>
          </a:xfrm>
        </p:spPr>
      </p:pic>
      <p:pic>
        <p:nvPicPr>
          <p:cNvPr id="6" name="Содержимое 5" descr="IMG_20140407_0756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И еще… 1 апреля мы сажали семена. Вот они на ладошке у Егора С. Крохотные!!!</a:t>
            </a:r>
            <a:br>
              <a:rPr lang="ru-RU" sz="1800" dirty="0" smtClean="0"/>
            </a:br>
            <a:r>
              <a:rPr lang="ru-RU" sz="1800" dirty="0" smtClean="0"/>
              <a:t>Наша воспитательница Ольга Владимировна рассказала нам, что из этих «крошечек» вырастут красивые большие цветы астры-гиганты, высотой почти с нашего Егорку.</a:t>
            </a:r>
            <a:endParaRPr lang="ru-RU" sz="1800" dirty="0"/>
          </a:p>
        </p:txBody>
      </p:sp>
      <p:pic>
        <p:nvPicPr>
          <p:cNvPr id="5" name="Содержимое 4" descr="фото01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Содержимое 5" descr="фото01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Потом Ольга Владимировна их осторожненько посеяла, присыпала землей, и Саша Д. и их хорошо полил. Пусть теперь растут!</a:t>
            </a:r>
            <a:endParaRPr lang="ru-RU" sz="1800" dirty="0"/>
          </a:p>
        </p:txBody>
      </p:sp>
      <p:pic>
        <p:nvPicPr>
          <p:cNvPr id="5" name="Содержимое 4" descr="фото01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Содержимое 5" descr="фото01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А 7 апреля мы пришли в детский сад, а у нас цветочки проклюнулись.</a:t>
            </a:r>
            <a:br>
              <a:rPr lang="ru-RU" sz="1800" dirty="0" smtClean="0"/>
            </a:br>
            <a:r>
              <a:rPr lang="ru-RU" sz="1800" dirty="0" smtClean="0"/>
              <a:t> А 9 апреля – они вон уже какие! Растут всем на удивленье – к солнышку тянутся.</a:t>
            </a:r>
            <a:endParaRPr lang="ru-RU" sz="1800" dirty="0"/>
          </a:p>
        </p:txBody>
      </p:sp>
      <p:pic>
        <p:nvPicPr>
          <p:cNvPr id="5" name="Содержимое 4" descr="IMG_20140407_0800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7202" y="1770063"/>
            <a:ext cx="3394472" cy="4525962"/>
          </a:xfrm>
        </p:spPr>
      </p:pic>
      <p:pic>
        <p:nvPicPr>
          <p:cNvPr id="8" name="Содержимое 7" descr="IMG_20140409_1431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7261" y="1770063"/>
            <a:ext cx="3396354" cy="45259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Вот такой огород у нас получился. На улице еще снег тает, а у нас уже зелено.</a:t>
            </a:r>
            <a:br>
              <a:rPr lang="ru-RU" sz="1800" dirty="0" smtClean="0"/>
            </a:br>
            <a:r>
              <a:rPr lang="ru-RU" sz="1800" dirty="0" smtClean="0"/>
              <a:t> Все к солнышку тянется! Все радует!</a:t>
            </a:r>
            <a:br>
              <a:rPr lang="ru-RU" sz="1800" dirty="0" smtClean="0"/>
            </a:br>
            <a:r>
              <a:rPr lang="ru-RU" sz="1800" dirty="0" smtClean="0"/>
              <a:t> И вот даже герань цветочек любимый бабушкин  расцветает . Весна идет… </a:t>
            </a:r>
            <a:endParaRPr lang="ru-RU" sz="1800" dirty="0"/>
          </a:p>
        </p:txBody>
      </p:sp>
      <p:pic>
        <p:nvPicPr>
          <p:cNvPr id="9" name="Содержимое 8" descr="IMG_20140409_1432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10" name="Содержимое 9" descr="IMG_20140409_143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7683" y="1770063"/>
            <a:ext cx="3395510" cy="45259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В </a:t>
            </a:r>
            <a:r>
              <a:rPr lang="ru-RU" sz="1800" dirty="0" smtClean="0"/>
              <a:t>нашей группе много комнатных растений. И все ребята за ними с удовольствием ухаживают.</a:t>
            </a:r>
            <a:endParaRPr lang="ru-RU" sz="1800" dirty="0"/>
          </a:p>
        </p:txBody>
      </p:sp>
      <p:pic>
        <p:nvPicPr>
          <p:cNvPr id="6" name="Содержимое 5" descr="IMG_20140409_1314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388" t="-2371" r="12377"/>
          <a:stretch>
            <a:fillRect/>
          </a:stretch>
        </p:blipFill>
        <p:spPr>
          <a:xfrm>
            <a:off x="395536" y="1484784"/>
            <a:ext cx="4502823" cy="4596900"/>
          </a:xfrm>
        </p:spPr>
      </p:pic>
      <p:pic>
        <p:nvPicPr>
          <p:cNvPr id="12" name="Содержимое 11" descr="IMG_20140331_103020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556792"/>
            <a:ext cx="3394472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 начале марта мы решили на подоконнике устроить огород. Построили деревянную избу и поселили там Деда с Бабой, чтоб было кому следить за огородом. Ну и ребята конечно тоже с удовольствием принялись за работу.</a:t>
            </a:r>
            <a:endParaRPr lang="ru-RU" sz="1800" dirty="0"/>
          </a:p>
        </p:txBody>
      </p:sp>
      <p:pic>
        <p:nvPicPr>
          <p:cNvPr id="5" name="Содержимое 4" descr="IMG_20140331_1039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Содержимое 5" descr="IMG_20140331_102615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Посадили мы в нашем огороде разных овощей, чтоб было за чем ухаживать да на стол гостям подать. На рассаду посадили помидоров сладких  да перец болгарский.</a:t>
            </a:r>
            <a:endParaRPr lang="ru-RU" sz="1800" dirty="0"/>
          </a:p>
        </p:txBody>
      </p:sp>
      <p:pic>
        <p:nvPicPr>
          <p:cNvPr id="5" name="Содержимое 4" descr="IMG_20140407_0801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6726" y="1770063"/>
            <a:ext cx="3395423" cy="4525962"/>
          </a:xfrm>
        </p:spPr>
      </p:pic>
      <p:pic>
        <p:nvPicPr>
          <p:cNvPr id="6" name="Содержимое 5" descr="IMG_20140407_0801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7725" y="1770063"/>
            <a:ext cx="3395426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Еще посадили цветочки ранние. А называются они - петуньи.</a:t>
            </a:r>
            <a:br>
              <a:rPr lang="ru-RU" sz="1800" dirty="0" smtClean="0"/>
            </a:br>
            <a:r>
              <a:rPr lang="ru-RU" sz="1800" dirty="0" smtClean="0"/>
              <a:t>И конечно же посадили лук на зелень. Потому что знаем, что лук полезный, в нем содержатся витамины, а еще он полезен от простуды. Самое время его всем попробовать. </a:t>
            </a:r>
            <a:endParaRPr lang="ru-RU" sz="1800" dirty="0"/>
          </a:p>
        </p:txBody>
      </p:sp>
      <p:pic>
        <p:nvPicPr>
          <p:cNvPr id="5" name="Содержимое 4" descr="IMG_20140407_0801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6725" y="1770063"/>
            <a:ext cx="3395426" cy="4525962"/>
          </a:xfrm>
        </p:spPr>
      </p:pic>
      <p:pic>
        <p:nvPicPr>
          <p:cNvPr id="6" name="Содержимое 5" descr="IMG_20140331_1021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7726" y="1770063"/>
            <a:ext cx="3395423" cy="45259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Вырос лук у на славу. Урожая срезали целую тарелку. А к обеду наша няня </a:t>
            </a:r>
            <a:r>
              <a:rPr lang="ru-RU" sz="1800" dirty="0" err="1" smtClean="0"/>
              <a:t>Раушания</a:t>
            </a:r>
            <a:r>
              <a:rPr lang="ru-RU" sz="1800" dirty="0" smtClean="0"/>
              <a:t> </a:t>
            </a:r>
            <a:r>
              <a:rPr lang="ru-RU" sz="1800" dirty="0" err="1" smtClean="0"/>
              <a:t>Анваровна</a:t>
            </a:r>
            <a:r>
              <a:rPr lang="ru-RU" sz="1800" dirty="0" smtClean="0"/>
              <a:t> нарезала его меленько и каждому в тарелочку с борщом насыпала.</a:t>
            </a:r>
            <a:endParaRPr lang="ru-RU" sz="1800" dirty="0"/>
          </a:p>
        </p:txBody>
      </p:sp>
      <p:pic>
        <p:nvPicPr>
          <p:cNvPr id="5" name="Содержимое 4" descr="IMG_20140331_1037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Содержимое 5" descr="IMG_20140331_1220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6782" y="1770063"/>
            <a:ext cx="3397312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04472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Вот как раз тут видно, как мы этот борщ с зеленым лучком, нами выращенным, с удовольствием уплетаем. А лук срезанный мы выбрасывать не стали, а решили посмотреть, если его поливать, даст ли он нам еще один урожай?</a:t>
            </a:r>
            <a:endParaRPr lang="ru-RU" sz="1800" dirty="0"/>
          </a:p>
        </p:txBody>
      </p:sp>
      <p:pic>
        <p:nvPicPr>
          <p:cNvPr id="5" name="Содержимое 4" descr="IMG_20140331_1221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6726" y="1770063"/>
            <a:ext cx="3395423" cy="4525962"/>
          </a:xfrm>
        </p:spPr>
      </p:pic>
      <p:pic>
        <p:nvPicPr>
          <p:cNvPr id="6" name="Содержимое 5" descr="IMG_20140331_1039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31 марта 2014 г.  мы решили посадить каждый отдельно в баночку по одной луковице и посмотреть, что из этого выйдет.</a:t>
            </a:r>
            <a:br>
              <a:rPr lang="ru-RU" sz="1800" dirty="0" smtClean="0"/>
            </a:br>
            <a:r>
              <a:rPr lang="ru-RU" sz="1800" dirty="0" smtClean="0"/>
              <a:t> Все ребята сами посадили и полили свои луковички.</a:t>
            </a:r>
            <a:endParaRPr lang="ru-RU" sz="1800" dirty="0"/>
          </a:p>
        </p:txBody>
      </p:sp>
      <p:pic>
        <p:nvPicPr>
          <p:cNvPr id="6" name="Содержимое 5" descr="IMG_20140331_1018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6726" y="1770063"/>
            <a:ext cx="3395423" cy="4525962"/>
          </a:xfrm>
        </p:spPr>
      </p:pic>
      <p:pic>
        <p:nvPicPr>
          <p:cNvPr id="7" name="Содержимое 6" descr="IMG_20140331_101825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7726" y="1770063"/>
            <a:ext cx="3395423" cy="45259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/>
              <a:t>Все баночки с луком мы поставили рядышком на поддон и стали каждый день за ними наблюдать и поливать. В день посадки только у одной луковицы проклюнулся расточек.</a:t>
            </a:r>
            <a:br>
              <a:rPr lang="ru-RU" sz="1600" dirty="0" smtClean="0"/>
            </a:br>
            <a:r>
              <a:rPr lang="ru-RU" sz="1600" dirty="0" smtClean="0"/>
              <a:t>За этой луковичкой взялась ухаживать Полина В.</a:t>
            </a:r>
            <a:endParaRPr lang="ru-RU" sz="1600" dirty="0"/>
          </a:p>
        </p:txBody>
      </p:sp>
      <p:pic>
        <p:nvPicPr>
          <p:cNvPr id="5" name="Содержимое 4" descr="IMG_20140331_1012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6726" y="1770063"/>
            <a:ext cx="3395423" cy="4525962"/>
          </a:xfrm>
        </p:spPr>
      </p:pic>
      <p:pic>
        <p:nvPicPr>
          <p:cNvPr id="6" name="Содержимое 5" descr="IMG_20140331_1013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8202" y="1770063"/>
            <a:ext cx="3394472" cy="452596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Другая 6">
      <a:dk1>
        <a:srgbClr val="00843C"/>
      </a:dk1>
      <a:lt1>
        <a:srgbClr val="FFFFFF"/>
      </a:lt1>
      <a:dk2>
        <a:srgbClr val="36FF91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162</TotalTime>
  <Words>407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Метро</vt:lpstr>
      <vt:lpstr>Огород на подоконнике</vt:lpstr>
      <vt:lpstr>В нашей группе много комнатных растений. И все ребята за ними с удовольствием ухаживают.</vt:lpstr>
      <vt:lpstr>В начале марта мы решили на подоконнике устроить огород. Построили деревянную избу и поселили там Деда с Бабой, чтоб было кому следить за огородом. Ну и ребята конечно тоже с удовольствием принялись за работу.</vt:lpstr>
      <vt:lpstr>Посадили мы в нашем огороде разных овощей, чтоб было за чем ухаживать да на стол гостям подать. На рассаду посадили помидоров сладких  да перец болгарский.</vt:lpstr>
      <vt:lpstr>Еще посадили цветочки ранние. А называются они - петуньи. И конечно же посадили лук на зелень. Потому что знаем, что лук полезный, в нем содержатся витамины, а еще он полезен от простуды. Самое время его всем попробовать. </vt:lpstr>
      <vt:lpstr>Вырос лук у на славу. Урожая срезали целую тарелку. А к обеду наша няня Раушания Анваровна нарезала его меленько и каждому в тарелочку с борщом насыпала.</vt:lpstr>
      <vt:lpstr>Вот как раз тут видно, как мы этот борщ с зеленым лучком, нами выращенным, с удовольствием уплетаем. А лук срезанный мы выбрасывать не стали, а решили посмотреть, если его поливать, даст ли он нам еще один урожай?</vt:lpstr>
      <vt:lpstr>31 марта 2014 г.  мы решили посадить каждый отдельно в баночку по одной луковице и посмотреть, что из этого выйдет.  Все ребята сами посадили и полили свои луковички.</vt:lpstr>
      <vt:lpstr>Все баночки с луком мы поставили рядышком на поддон и стали каждый день за ними наблюдать и поливать. В день посадки только у одной луковицы проклюнулся расточек. За этой луковичкой взялась ухаживать Полина В.</vt:lpstr>
      <vt:lpstr>2 апреля 2014 г. - через 3 дня после посадки результат: почти у всех луковичек появились ростки. И даже лук, который мы уже срезали, тоже хорошо подрос.</vt:lpstr>
      <vt:lpstr>Самый длинный росток выпустила луковица, которую посадила Лейсан А. А на следующий день 3 апреля 2014 г. и луковичка Руслана У. догнала свою «подружку». И всего только один день прошел!</vt:lpstr>
      <vt:lpstr>Ну и конечно ребята все за своими луковичками ухаживали, поливали, рассматривали - у кого вырос лук больше.  Не забывали поливать и срезанный лук.</vt:lpstr>
      <vt:lpstr>7 апреля 2014 г. – когда мы пришли после выходного дня в детский сад, то очень удивились насколько подрос наш лучок: и в баночках и срезанный.  Скоро будем снимать второй урожай лука!</vt:lpstr>
      <vt:lpstr>И еще… 1 апреля мы сажали семена. Вот они на ладошке у Егора С. Крохотные!!! Наша воспитательница Ольга Владимировна рассказала нам, что из этих «крошечек» вырастут красивые большие цветы астры-гиганты, высотой почти с нашего Егорку.</vt:lpstr>
      <vt:lpstr>Потом Ольга Владимировна их осторожненько посеяла, присыпала землей, и Саша Д. и их хорошо полил. Пусть теперь растут!</vt:lpstr>
      <vt:lpstr>А 7 апреля мы пришли в детский сад, а у нас цветочки проклюнулись.  А 9 апреля – они вон уже какие! Растут всем на удивленье – к солнышку тянутся.</vt:lpstr>
      <vt:lpstr>Вот такой огород у нас получился. На улице еще снег тает, а у нас уже зелено.  Все к солнышку тянется! Все радует!  И вот даже герань цветочек любимый бабушкин  расцветает . Весна идет…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20</cp:revision>
  <dcterms:created xsi:type="dcterms:W3CDTF">2014-04-09T02:59:59Z</dcterms:created>
  <dcterms:modified xsi:type="dcterms:W3CDTF">2016-07-06T15:23:25Z</dcterms:modified>
</cp:coreProperties>
</file>