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92DE-D807-405A-B1FE-26B19ED9C4F2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B07-503F-4087-816A-9620ADD479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92DE-D807-405A-B1FE-26B19ED9C4F2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B07-503F-4087-816A-9620ADD47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92DE-D807-405A-B1FE-26B19ED9C4F2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B07-503F-4087-816A-9620ADD47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92DE-D807-405A-B1FE-26B19ED9C4F2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B07-503F-4087-816A-9620ADD47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92DE-D807-405A-B1FE-26B19ED9C4F2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B07-503F-4087-816A-9620ADD479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92DE-D807-405A-B1FE-26B19ED9C4F2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B07-503F-4087-816A-9620ADD47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92DE-D807-405A-B1FE-26B19ED9C4F2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B07-503F-4087-816A-9620ADD47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92DE-D807-405A-B1FE-26B19ED9C4F2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B07-503F-4087-816A-9620ADD47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92DE-D807-405A-B1FE-26B19ED9C4F2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B07-503F-4087-816A-9620ADD47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92DE-D807-405A-B1FE-26B19ED9C4F2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B07-503F-4087-816A-9620ADD47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92DE-D807-405A-B1FE-26B19ED9C4F2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4CDB07-503F-4087-816A-9620ADD4793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3A92DE-D807-405A-B1FE-26B19ED9C4F2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4CDB07-503F-4087-816A-9620ADD4793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ibanda.ru/3-ce9a417b-0269-4a4c-8a4c-e3b4635af9a5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Самый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большой урок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5760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Школа для всех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026" name="Picture 2" descr="http://www.go-volgorechensk.ru/files/images/ev4575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92896"/>
            <a:ext cx="5904655" cy="352839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76368"/>
            <a:ext cx="19573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Угарова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М.Ю.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588224" y="94320"/>
            <a:ext cx="2411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МБОУ «Гимназия»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г. Полярный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Константин ЦИОЛКОВСКИЙ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196752"/>
            <a:ext cx="4330824" cy="512784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 десятилетнем возрасте заболел скарлатиной и потерял слух.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Детская привычка постоянно что-нибудь мастерить позже во многом способствовала разработке Константином Эдуардовичем Циолковским грандиозного проекта по созданию ракетного двигателя. 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Реализуя мечту всего человечества о полетах по воздуху, он проектировал самолеты и бескрылые аппараты — дирижабли с металлической оболочкой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Конечным итогом этих научных поисков стала идея создания ракетного двигателя. </a:t>
            </a:r>
          </a:p>
          <a:p>
            <a:endParaRPr lang="ru-RU" sz="1900" dirty="0"/>
          </a:p>
        </p:txBody>
      </p:sp>
      <p:pic>
        <p:nvPicPr>
          <p:cNvPr id="5" name="Picture 6" descr="http://unnatural.ru/wp-content/uploads/2013/07/1345491756_4dd3e674baad9aeb4b941fc5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88" y="1222375"/>
            <a:ext cx="3878262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322712" cy="64807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Диана ГУРЦКАЯ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052736"/>
            <a:ext cx="4402832" cy="5271864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рождения незрячая. Окончила школу- интернат для незрячих и слабовидящих детей в Тбилиси. Одновременно убедила преподавателей музыкальной школы, что сможет учиться игре на фортепиано.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1995 стала одним из победителей музыкального конкурса «Ялта — Москва — Транзит».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Окончила Эстрадное отделение московского Музыкального училища имени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Гнесиных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окончила Институт современного искусства и поступила в магистратуру факультета искусств МГУ им. Ломоносова.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Записала 4 альбома и 9 клипов. Посол «Сочи – 2014». </a:t>
            </a:r>
          </a:p>
          <a:p>
            <a:endParaRPr lang="ru-RU" dirty="0"/>
          </a:p>
        </p:txBody>
      </p:sp>
      <p:pic>
        <p:nvPicPr>
          <p:cNvPr id="4" name="Picture 10" descr="http://www.medikforum.ru/news/uploads/stars/diana_gurtskaya/medium_004caf19f7a0c8b934a69e27cf3f354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47800"/>
            <a:ext cx="3493591" cy="37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2674640" cy="1008112"/>
          </a:xfrm>
        </p:spPr>
        <p:txBody>
          <a:bodyPr>
            <a:normAutofit fontScale="90000"/>
          </a:bodyPr>
          <a:lstStyle/>
          <a:p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Нико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ВУЙЧИЧ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052736"/>
            <a:ext cx="5122912" cy="5271864"/>
          </a:xfrm>
        </p:spPr>
        <p:txBody>
          <a:bodyPr>
            <a:normAutofit fontScale="70000" lnSpcReduction="20000"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Его выступления обращены к детям и молодёжи, в надежде на активизацию в них поиска смысла жизни и развития своих способностей.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Родился с синдромом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тетраамелии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(редкое наследственное заболевание, приводящее к отсутствию четырёх конечностей).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2005 году номинирован на премию «Молодой австралиец года».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2009 году снимается в фильме «Цирк бабочек», рассказывающем об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Уилле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человеке без конечностей, и о его судьбе.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объездил более 45 стран, выступая в школах, университетах. Участвует в телешоу и пишет книги.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 февраля 2012 года женился, а 14 февраля 2013 года в его семье родился сын. (род. в 1982 г.) </a:t>
            </a:r>
          </a:p>
          <a:p>
            <a:endParaRPr lang="ru-RU" dirty="0"/>
          </a:p>
        </p:txBody>
      </p:sp>
      <p:pic>
        <p:nvPicPr>
          <p:cNvPr id="4" name="Picture 2" descr="https://im0-tub-ru.yandex.net/i?id=34a06521e2ef4da4d03387ef1263727f&amp;n=33&amp;h=190&amp;w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1309688"/>
            <a:ext cx="28590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4581128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Австралийский христианский проповедник и общественный деятель. Всемирно известный «мотивационный спикер».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ИНКЛЮЗИВНОЕ ОБРАЗОВАНИЕ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Людей с инвалидностью, особенностями развития не нужно считать больными. Они просто другие, у них разные возможности, но равные (такие же как у нас с вами) права. Человек с детским церебральным параличом (аутизмом, синдром Дауна) – не болен. Он просто другой. Причина проблем человека с инвалидностью – это не его личные особенности, а препятствия вокруг него, которые ограничивают его возможности. Человеку с инвалидностью нужна обычная жизнь, такая же, как у его друзей, одноклассников и соседей. Любой человек станет человеком с ограниченными возможностями, если его окружить барьерами и ограничениями. Таким людям нужна поддержка окружающих, государства для того, чтобы передвигаться, общаться, обучаться.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571184" cy="6366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Известные </a:t>
            </a:r>
            <a:r>
              <a:rPr lang="ru-RU" sz="2400" dirty="0" err="1" smtClean="0"/>
              <a:t>аутисты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340768"/>
            <a:ext cx="4546848" cy="498383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Во́льфганг</a:t>
            </a:r>
            <a:r>
              <a:rPr lang="ru-RU" b="1" dirty="0" smtClean="0"/>
              <a:t> </a:t>
            </a:r>
            <a:r>
              <a:rPr lang="ru-RU" b="1" dirty="0" err="1" smtClean="0"/>
              <a:t>Амаде́й</a:t>
            </a:r>
            <a:r>
              <a:rPr lang="ru-RU" b="1" dirty="0" smtClean="0"/>
              <a:t> </a:t>
            </a:r>
            <a:r>
              <a:rPr lang="ru-RU" b="1" dirty="0" err="1" smtClean="0"/>
              <a:t>Мо́царт</a:t>
            </a:r>
            <a:r>
              <a:rPr lang="ru-RU" b="1" dirty="0" smtClean="0"/>
              <a:t> (1756—1791)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Австрийский композитор, капельмейстер, скрипач-виртуоз, </a:t>
            </a:r>
            <a:r>
              <a:rPr lang="ru-RU" dirty="0" err="1" smtClean="0"/>
              <a:t>клавесинист</a:t>
            </a:r>
            <a:r>
              <a:rPr lang="ru-RU" dirty="0" smtClean="0"/>
              <a:t>, органист. По свидетельству современников, обладал феноменальным музыкальным слухом, памятью и способностью к импровизации. Моцарт широко признан одним из величайших композиторов: его уникальность состоит в том, что он работал во всех музыкальных формах своего времени и во всех достиг наивысшего успеха.</a:t>
            </a:r>
          </a:p>
          <a:p>
            <a:endParaRPr lang="ru-RU" dirty="0"/>
          </a:p>
        </p:txBody>
      </p:sp>
      <p:pic>
        <p:nvPicPr>
          <p:cNvPr id="29698" name="Picture 2" descr="Моцар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196752"/>
            <a:ext cx="3264297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704088"/>
            <a:ext cx="3898776" cy="538920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err="1" smtClean="0"/>
              <a:t>Альбе́рт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Эйнште́йн</a:t>
            </a:r>
            <a:r>
              <a:rPr lang="ru-RU" sz="1800" b="1" dirty="0" smtClean="0"/>
              <a:t> (1879 - 1955)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Физик-теоретик, один из основателей современной теоретической физики, лауреат Нобелевской премии по физике 1921 года, общественный деятель-гуманист. Жил в Германии (1879—1893, 1914—1933), Швейцарии (1893—1914) и США (1933—1955). Почётный доктор около 20 ведущих университетов мира, член многих Академий наук, в том числе иностранный почётный член АН СССР (1926).</a:t>
            </a:r>
            <a:br>
              <a:rPr lang="ru-RU" sz="1800" dirty="0" smtClean="0"/>
            </a:br>
            <a:r>
              <a:rPr lang="ru-RU" sz="1800" dirty="0" smtClean="0"/>
              <a:t>Эйнштейн — автор более 300 научных работ по физике, а также около 150 книг и статей в области истории и философии науки, публицистики и др.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8" name="Picture 2" descr="C:\Users\admin\Downloads\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345638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Известные люди с синдромом Дауна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700808"/>
            <a:ext cx="4546848" cy="462379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25-летний молодой человек с синдромом Дауна из Воронежа стал абсолютным чемпионом России и мира по спортивной гимнастике среди детей с ограниченными возможностями. Золотым призером Специальных Олимпиад в Шанхае и Афинах.  </a:t>
            </a:r>
          </a:p>
          <a:p>
            <a:endParaRPr lang="ru-RU" dirty="0"/>
          </a:p>
        </p:txBody>
      </p:sp>
      <p:pic>
        <p:nvPicPr>
          <p:cNvPr id="40962" name="Picture 2" descr="25-летний молодой человек с синдромом Дауна из Воронежа стал абсолютным чемпионом России и мира по спортивной гимнастике среди детей с ограниченными возможностями. Золотым призером Специальных Олимпиад в Шанхае и Афинах. 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4" y="1556792"/>
            <a:ext cx="3192289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Паскаль </a:t>
            </a:r>
            <a:r>
              <a:rPr lang="ru-RU" sz="2400" dirty="0" err="1" smtClean="0"/>
              <a:t>Дюкенн</a:t>
            </a:r>
            <a:r>
              <a:rPr lang="ru-RU" sz="2400" dirty="0" smtClean="0"/>
              <a:t> - актер, болен синдромом Дауна. За роль в драме Жако </a:t>
            </a:r>
            <a:r>
              <a:rPr lang="ru-RU" sz="2400" dirty="0" err="1" smtClean="0"/>
              <a:t>ван</a:t>
            </a:r>
            <a:r>
              <a:rPr lang="ru-RU" sz="2400" dirty="0" smtClean="0"/>
              <a:t> </a:t>
            </a:r>
            <a:r>
              <a:rPr lang="ru-RU" sz="2400" dirty="0" err="1" smtClean="0"/>
              <a:t>Дормеля</a:t>
            </a:r>
            <a:r>
              <a:rPr lang="ru-RU" sz="2400" dirty="0" smtClean="0"/>
              <a:t> "День восьмой", актер награжден Серебряной премией каннского кинофестиваля вместе со своим партнером по фильму Даниэлем </a:t>
            </a:r>
            <a:r>
              <a:rPr lang="ru-RU" sz="2400" dirty="0" err="1" smtClean="0"/>
              <a:t>Отоем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tooltip="Паскаль Дюкенн - актер, болен синдромом Дауна. За роль в драме Жако ван Дормеля &quot;День восьмой&quot;, актер награжден Серебряной премией каннского кинофестиваля вместе со своим партнером по фильму Даниэлем Отоем. 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1986" name="Picture 2" descr="Паскаль Дюкенн - актер, болен синдромом Дауна. За роль в драме Жако ван Дормеля &quot;День восьмой&quot;, актер награжден Серебряной премией каннского кинофестиваля вместе со своим партнером по фильму Даниэлем Отоем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420888"/>
            <a:ext cx="468052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Леонардо да Винчи - великий гений, страдавший ДЦП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Леонардо с детства страдал правосторонним спастическим гемипарезом, одной из разновидностей ДЦП, нетяжелая форма. Он хромал на правую ногу и не мог полноценно пользоваться правой рукой, потому и писал, и рисовал левой.</a:t>
            </a: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БУДЕМ ДОБРЕЕ!</a:t>
            </a:r>
            <a:endParaRPr lang="ru-RU" dirty="0"/>
          </a:p>
        </p:txBody>
      </p:sp>
      <p:pic>
        <p:nvPicPr>
          <p:cNvPr id="43010" name="Picture 2" descr="C:\Users\admin\Downloads\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6270" y="1935163"/>
            <a:ext cx="6711459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Дети-инвалиды имеют право на особую заботу и обучение</a:t>
            </a:r>
            <a:endParaRPr lang="ru-RU" dirty="0"/>
          </a:p>
        </p:txBody>
      </p:sp>
      <p:pic>
        <p:nvPicPr>
          <p:cNvPr id="4" name="Содержимое 3" descr="през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24225" y="1935163"/>
            <a:ext cx="6495549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Познакомить учащихся с историями ребят с синдромом Дауна, аутизмом ДЦП и другими особенностями развития.</a:t>
            </a:r>
          </a:p>
          <a:p>
            <a:r>
              <a:rPr lang="ru-RU" sz="2400" dirty="0" smtClean="0"/>
              <a:t> Формировать понимание ситуации с доступностью образования во всем мире и в России в частности. </a:t>
            </a:r>
          </a:p>
          <a:p>
            <a:r>
              <a:rPr lang="ru-RU" sz="2400" dirty="0" smtClean="0"/>
              <a:t>* Помочь учащимися осознать, что стопроцентный доступ к образованию – задача не только законодателей, но и всего общества. </a:t>
            </a:r>
          </a:p>
          <a:p>
            <a:r>
              <a:rPr lang="ru-RU" sz="2400" dirty="0" smtClean="0"/>
              <a:t>* Воспитывать у учащихся чувство уважения к своим школьным товарищам независимо от их психических, физических и интеллектуальных способностей.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36487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Эти дети живут совсем рядом с нами. Но их стараются не замечать. Они живут в особом мире, о существовании которого могут не догадываться даже ближайшие соседи. Они могут быть невероятно талантливыми и душевно богатыми людьми, но общество упорно отвергает тех, кто не вписывается в прокрустово ложе всеобщей похожести.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7650" name="Picture 2" descr="C:\Users\admin\Downloads\1 п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284984"/>
            <a:ext cx="5472608" cy="3039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СТАТИСТИКА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Количество детей с ограниченными возможностями в России определялось 5% всех детей, то есть, оценивалось в 1.5 миллиона.</a:t>
            </a:r>
          </a:p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В Мурманской области по линии Пенсионного фонда РФ в рамках государственной социальной получателями ежемесячную денежной выплаты являются 34 547 инвалидов. Из них 5 846 человек - инвалиды I группы, 13 971 человек - инвалиды II группы, 11 661 человек - инвалиды III группы, 2 304 человека - дети- инвалиды, 765 человек - инвалиды-ветераны.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736304"/>
          </a:xfrm>
        </p:spPr>
        <p:txBody>
          <a:bodyPr>
            <a:noAutofit/>
          </a:bodyPr>
          <a:lstStyle/>
          <a:p>
            <a:r>
              <a:rPr lang="ru-RU" sz="2000" dirty="0" smtClean="0"/>
              <a:t>И пусть судьбою вы обделены,</a:t>
            </a:r>
            <a:br>
              <a:rPr lang="ru-RU" sz="2000" dirty="0" smtClean="0"/>
            </a:br>
            <a:r>
              <a:rPr lang="ru-RU" sz="2000" dirty="0" smtClean="0"/>
              <a:t>Любовь и тяга к жизни не угасла.</a:t>
            </a:r>
            <a:br>
              <a:rPr lang="ru-RU" sz="2000" dirty="0" smtClean="0"/>
            </a:br>
            <a:r>
              <a:rPr lang="ru-RU" sz="2000" dirty="0" smtClean="0"/>
              <a:t>Судьбе дан бой. И мы убеждены,</a:t>
            </a:r>
            <a:br>
              <a:rPr lang="ru-RU" sz="2000" dirty="0" smtClean="0"/>
            </a:br>
            <a:r>
              <a:rPr lang="ru-RU" sz="2000" dirty="0" smtClean="0"/>
              <a:t>Вы на земле живете не напрасно.</a:t>
            </a:r>
            <a:br>
              <a:rPr lang="ru-RU" sz="2000" dirty="0" smtClean="0"/>
            </a:br>
            <a:r>
              <a:rPr lang="ru-RU" sz="2000" dirty="0" smtClean="0"/>
              <a:t>Какие ж силы вы иметь должны,</a:t>
            </a:r>
            <a:br>
              <a:rPr lang="ru-RU" sz="2000" dirty="0" smtClean="0"/>
            </a:br>
            <a:r>
              <a:rPr lang="ru-RU" sz="2000" dirty="0" smtClean="0"/>
              <a:t>Упорство, волю и долготерпенье.</a:t>
            </a:r>
            <a:br>
              <a:rPr lang="ru-RU" sz="2000" dirty="0" smtClean="0"/>
            </a:br>
            <a:r>
              <a:rPr lang="ru-RU" sz="2000" dirty="0" smtClean="0"/>
              <a:t>На ваше мастерство с восторгом смотрим мы.</a:t>
            </a:r>
            <a:br>
              <a:rPr lang="ru-RU" sz="2000" dirty="0" smtClean="0"/>
            </a:br>
            <a:r>
              <a:rPr lang="ru-RU" sz="2000" dirty="0" smtClean="0"/>
              <a:t>Вы вызываете не жалость – восхищенье! </a:t>
            </a:r>
            <a:endParaRPr lang="ru-RU" sz="2000" dirty="0"/>
          </a:p>
        </p:txBody>
      </p:sp>
      <p:pic>
        <p:nvPicPr>
          <p:cNvPr id="28674" name="Picture 2" descr="C:\Users\admin\Downloads\1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3" y="3789040"/>
            <a:ext cx="5706010" cy="2535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Известные люди, имеющие инвалидность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Autofit/>
          </a:bodyPr>
          <a:lstStyle/>
          <a:p>
            <a:pPr algn="ctr">
              <a:buFontTx/>
              <a:buChar char="-"/>
            </a:pPr>
            <a:r>
              <a:rPr lang="ru-RU" sz="1800" dirty="0" smtClean="0"/>
              <a:t>русский генерал-фельдмаршал Михаил КУТУЗОВ (1745 – 1813)</a:t>
            </a:r>
          </a:p>
          <a:p>
            <a:pPr algn="ctr">
              <a:buFontTx/>
              <a:buChar char="-"/>
            </a:pPr>
            <a:r>
              <a:rPr lang="ru-RU" sz="1800" dirty="0" smtClean="0"/>
              <a:t> английский вице-адмирал Горацио НЕЛЬСОН (1758 – 1805) </a:t>
            </a:r>
          </a:p>
          <a:p>
            <a:pPr algn="ctr">
              <a:buFontTx/>
              <a:buChar char="-"/>
            </a:pPr>
            <a:r>
              <a:rPr lang="ru-RU" sz="1800" dirty="0" smtClean="0"/>
              <a:t>немецкий композитор Людвиг </a:t>
            </a:r>
            <a:r>
              <a:rPr lang="ru-RU" sz="1800" dirty="0" err="1" smtClean="0"/>
              <a:t>ван</a:t>
            </a:r>
            <a:r>
              <a:rPr lang="ru-RU" sz="1800" dirty="0" smtClean="0"/>
              <a:t> БЕТХОВЕН (1770 – 1827)</a:t>
            </a:r>
          </a:p>
          <a:p>
            <a:pPr algn="ctr">
              <a:buFontTx/>
              <a:buChar char="-"/>
            </a:pPr>
            <a:r>
              <a:rPr lang="ru-RU" sz="1800" dirty="0" smtClean="0"/>
              <a:t> русский и советский ученый, изобретатель и писатель-фантаст Константин ЦИОЛКОВСКИЙ (1857 – 1935)</a:t>
            </a:r>
          </a:p>
          <a:p>
            <a:pPr algn="ctr">
              <a:buFontTx/>
              <a:buChar char="-"/>
            </a:pPr>
            <a:r>
              <a:rPr lang="ru-RU" sz="1800" dirty="0" smtClean="0"/>
              <a:t> президент США Франклин РУЗВЕЛЬТ (1882 – 1945)</a:t>
            </a:r>
          </a:p>
          <a:p>
            <a:pPr algn="ctr">
              <a:buFontTx/>
              <a:buChar char="-"/>
            </a:pPr>
            <a:r>
              <a:rPr lang="ru-RU" sz="1800" dirty="0" smtClean="0"/>
              <a:t> русский советский писатель Николай ОСТРОВСКИЙ (1904 – 1936) советский летчик-истребитель Алексей МАРЕСЬЕВ (1916 – 2001) английский ученый-физик Стивен ХОКИНГ (род. 1942 г.)</a:t>
            </a:r>
          </a:p>
          <a:p>
            <a:pPr algn="ctr">
              <a:buFontTx/>
              <a:buChar char="-"/>
            </a:pPr>
            <a:r>
              <a:rPr lang="ru-RU" sz="1800" dirty="0" smtClean="0"/>
              <a:t> американский певец, </a:t>
            </a:r>
            <a:r>
              <a:rPr lang="ru-RU" sz="1800" dirty="0" err="1" smtClean="0"/>
              <a:t>мульти-музыкант</a:t>
            </a:r>
            <a:r>
              <a:rPr lang="ru-RU" sz="1800" dirty="0" smtClean="0"/>
              <a:t> и композитор </a:t>
            </a:r>
            <a:r>
              <a:rPr lang="ru-RU" sz="1800" dirty="0" err="1" smtClean="0"/>
              <a:t>Стиви</a:t>
            </a:r>
            <a:r>
              <a:rPr lang="ru-RU" sz="1800" dirty="0" smtClean="0"/>
              <a:t> УАНДЕР (род в 1950 г.) Шестикратный чемпион </a:t>
            </a:r>
            <a:r>
              <a:rPr lang="ru-RU" sz="1800" dirty="0" err="1" smtClean="0"/>
              <a:t>Паралимпийских</a:t>
            </a:r>
            <a:r>
              <a:rPr lang="ru-RU" sz="1800" dirty="0" smtClean="0"/>
              <a:t> игр, Заслуженный мастер спорта России Сергей ШИЛОВ (род. 1970 г.)</a:t>
            </a:r>
          </a:p>
          <a:p>
            <a:pPr algn="ctr">
              <a:buFontTx/>
              <a:buChar char="-"/>
            </a:pPr>
            <a:r>
              <a:rPr lang="ru-RU" sz="1800" dirty="0" smtClean="0"/>
              <a:t> российская певица и общественный деятель, Заслуженная артистка России Диана ГУРЦКАЯ</a:t>
            </a:r>
          </a:p>
          <a:p>
            <a:pPr algn="ctr">
              <a:buNone/>
            </a:pPr>
            <a:r>
              <a:rPr lang="ru-RU" sz="1800" dirty="0" smtClean="0"/>
              <a:t> австралийский общественный деятель Ник ВУЙЧИЧ (род. 1982 г.)</a:t>
            </a: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87424"/>
            <a:ext cx="8147248" cy="194421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Прославленный русский полководец.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Михаил Илларионович КУТУЗОВ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(1745 – 1813)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268760"/>
            <a:ext cx="4402832" cy="505584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16 лет на военной службе.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25 лет – участник всех русско-турецких войн конца 18 века под командованием великих русских полководцев Румянцева и Суворова.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29 лет в бою с турецким десантом в Крыму был тяжело ранен пулей, пробившей левый висок и вышедшей у правого глаза, который был поврежден.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Победитель в русско-турецкой войне 1811-1812 накануне наполеоновского вторжения. Генерал-фельдмаршал.</a:t>
            </a:r>
          </a:p>
          <a:p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1196753"/>
            <a:ext cx="364192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484784"/>
            <a:ext cx="4258816" cy="4839816"/>
          </a:xfrm>
        </p:spPr>
        <p:txBody>
          <a:bodyPr>
            <a:normAutofit fontScale="62500" lnSpcReduction="20000"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американский президент, избиравшийся более чем на два срока (четыре раза подряд).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Возглавлял страну во время выхода из мирового экономического кризиса (Великой Депрессии 1929 – 1933) и во время Второй Мировой войны (1939 – 1945).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1921 года переболел полиомиелитом, в результате чего были парализованы ноги, и он не мог отойти от инвалидной коляски. Но в 1928 году был избран губернатором штата Нью-Йорк, потом переизбран, а в 1932 году победил в президентской кампании.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32-й президент Соединенных Штатов Америки (1933 – 1945)</a:t>
            </a:r>
          </a:p>
          <a:p>
            <a:endParaRPr lang="ru-RU" dirty="0"/>
          </a:p>
        </p:txBody>
      </p:sp>
      <p:sp>
        <p:nvSpPr>
          <p:cNvPr id="4" name="Прямоугольник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81254"/>
            <a:ext cx="43308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Франклин Делано РУЗВЕЛЬТ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 cstate="print"/>
          <a:srcRect r="-1067"/>
          <a:stretch>
            <a:fillRect/>
          </a:stretch>
        </p:blipFill>
        <p:spPr bwMode="auto">
          <a:xfrm>
            <a:off x="290513" y="1628800"/>
            <a:ext cx="3921447" cy="40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184</TotalTime>
  <Words>1064</Words>
  <Application>Microsoft Office PowerPoint</Application>
  <PresentationFormat>On-screen Show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Самый большой урок</vt:lpstr>
      <vt:lpstr>Дети-инвалиды имеют право на особую заботу и обучение</vt:lpstr>
      <vt:lpstr>ЦЕЛИ УРОКА:</vt:lpstr>
      <vt:lpstr>Эти дети живут совсем рядом с нами. Но их стараются не замечать. Они живут в особом мире, о существовании которого могут не догадываться даже ближайшие соседи. Они могут быть невероятно талантливыми и душевно богатыми людьми, но общество упорно отвергает тех, кто не вписывается в прокрустово ложе всеобщей похожести.</vt:lpstr>
      <vt:lpstr>СТАТИСТИКА</vt:lpstr>
      <vt:lpstr>И пусть судьбою вы обделены, Любовь и тяга к жизни не угасла. Судьбе дан бой. И мы убеждены, Вы на земле живете не напрасно. Какие ж силы вы иметь должны, Упорство, волю и долготерпенье. На ваше мастерство с восторгом смотрим мы. Вы вызываете не жалость – восхищенье! </vt:lpstr>
      <vt:lpstr>Известные люди, имеющие инвалидность</vt:lpstr>
      <vt:lpstr>  Прославленный русский полководец.  Михаил Илларионович КУТУЗОВ  (1745 – 1813) </vt:lpstr>
      <vt:lpstr>Франклин Делано РУЗВЕЛЬТ</vt:lpstr>
      <vt:lpstr>Константин ЦИОЛКОВСКИЙ </vt:lpstr>
      <vt:lpstr>Диана ГУРЦКАЯ  </vt:lpstr>
      <vt:lpstr>Нико ВУЙЧИЧ  </vt:lpstr>
      <vt:lpstr>ИНКЛЮЗИВНОЕ ОБРАЗОВАНИЕ</vt:lpstr>
      <vt:lpstr>Известные аутисты </vt:lpstr>
      <vt:lpstr>Альбе́рт Эйнште́йн (1879 - 1955) Физик-теоретик, один из основателей современной теоретической физики, лауреат Нобелевской премии по физике 1921 года, общественный деятель-гуманист. Жил в Германии (1879—1893, 1914—1933), Швейцарии (1893—1914) и США (1933—1955). Почётный доктор около 20 ведущих университетов мира, член многих Академий наук, в том числе иностранный почётный член АН СССР (1926). Эйнштейн — автор более 300 научных работ по физике, а также около 150 книг и статей в области истории и философии науки, публицистики и др. </vt:lpstr>
      <vt:lpstr>Известные люди с синдромом Дауна</vt:lpstr>
      <vt:lpstr>Паскаль Дюкенн - актер, болен синдромом Дауна. За роль в драме Жако ван Дормеля "День восьмой", актер награжден Серебряной премией каннского кинофестиваля вместе со своим партнером по фильму Даниэлем Отоем.</vt:lpstr>
      <vt:lpstr>Леонардо да Винчи - великий гений, страдавший ДЦП </vt:lpstr>
      <vt:lpstr>БУДЕМ ДОБРЕЕ!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Самый большой урок</dc:title>
  <dc:creator>admin</dc:creator>
  <cp:lastModifiedBy>Михаил Угаров</cp:lastModifiedBy>
  <cp:revision>20</cp:revision>
  <dcterms:created xsi:type="dcterms:W3CDTF">2015-10-29T16:09:12Z</dcterms:created>
  <dcterms:modified xsi:type="dcterms:W3CDTF">2016-06-30T13:19:36Z</dcterms:modified>
</cp:coreProperties>
</file>