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4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8E33F15-71CF-4E85-8459-5184AEEF7B61}" type="datetimeFigureOut">
              <a:rPr lang="ru-RU" smtClean="0"/>
              <a:t>14.06.2016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88B4AAE-A239-40FA-AB4F-1C6E2427C2A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33F15-71CF-4E85-8459-5184AEEF7B61}" type="datetimeFigureOut">
              <a:rPr lang="ru-RU" smtClean="0"/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4AAE-A239-40FA-AB4F-1C6E2427C2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33F15-71CF-4E85-8459-5184AEEF7B61}" type="datetimeFigureOut">
              <a:rPr lang="ru-RU" smtClean="0"/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4AAE-A239-40FA-AB4F-1C6E2427C2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8E33F15-71CF-4E85-8459-5184AEEF7B61}" type="datetimeFigureOut">
              <a:rPr lang="ru-RU" smtClean="0"/>
              <a:t>14.06.2016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88B4AAE-A239-40FA-AB4F-1C6E2427C2A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8E33F15-71CF-4E85-8459-5184AEEF7B61}" type="datetimeFigureOut">
              <a:rPr lang="ru-RU" smtClean="0"/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88B4AAE-A239-40FA-AB4F-1C6E2427C2A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33F15-71CF-4E85-8459-5184AEEF7B61}" type="datetimeFigureOut">
              <a:rPr lang="ru-RU" smtClean="0"/>
              <a:t>14.06.2016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4AAE-A239-40FA-AB4F-1C6E2427C2A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33F15-71CF-4E85-8459-5184AEEF7B61}" type="datetimeFigureOut">
              <a:rPr lang="ru-RU" smtClean="0"/>
              <a:t>14.06.2016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4AAE-A239-40FA-AB4F-1C6E2427C2A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8E33F15-71CF-4E85-8459-5184AEEF7B61}" type="datetimeFigureOut">
              <a:rPr lang="ru-RU" smtClean="0"/>
              <a:t>14.06.2016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88B4AAE-A239-40FA-AB4F-1C6E2427C2A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33F15-71CF-4E85-8459-5184AEEF7B61}" type="datetimeFigureOut">
              <a:rPr lang="ru-RU" smtClean="0"/>
              <a:t>14.06.2016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4AAE-A239-40FA-AB4F-1C6E2427C2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8E33F15-71CF-4E85-8459-5184AEEF7B61}" type="datetimeFigureOut">
              <a:rPr lang="ru-RU" smtClean="0"/>
              <a:t>14.06.2016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88B4AAE-A239-40FA-AB4F-1C6E2427C2AD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8E33F15-71CF-4E85-8459-5184AEEF7B61}" type="datetimeFigureOut">
              <a:rPr lang="ru-RU" smtClean="0"/>
              <a:t>14.06.2016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88B4AAE-A239-40FA-AB4F-1C6E2427C2AD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8E33F15-71CF-4E85-8459-5184AEEF7B61}" type="datetimeFigureOut">
              <a:rPr lang="ru-RU" smtClean="0"/>
              <a:t>14.06.2016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88B4AAE-A239-40FA-AB4F-1C6E2427C2A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«Мы с весной поздравим маму»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Технология изготовления поздравительной открытки из цветной бумаги.</a:t>
            </a:r>
          </a:p>
          <a:p>
            <a:r>
              <a:rPr lang="ru-RU" dirty="0" smtClean="0"/>
              <a:t>Выполнила Филина Елена Леонидовна </a:t>
            </a:r>
          </a:p>
          <a:p>
            <a:r>
              <a:rPr lang="ru-RU" dirty="0" smtClean="0"/>
              <a:t>Воспитатель ГПД Ардатовской средней школы №1</a:t>
            </a:r>
            <a:endParaRPr lang="ru-RU" dirty="0"/>
          </a:p>
        </p:txBody>
      </p:sp>
      <p:pic>
        <p:nvPicPr>
          <p:cNvPr id="4" name="Рисунок 3" descr="STH701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9" y="142852"/>
            <a:ext cx="3500462" cy="2625346"/>
          </a:xfrm>
          <a:prstGeom prst="rect">
            <a:avLst/>
          </a:prstGeom>
        </p:spPr>
      </p:pic>
      <p:pic>
        <p:nvPicPr>
          <p:cNvPr id="5" name="Рисунок 4" descr="STH701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1428736"/>
            <a:ext cx="3571900" cy="2678925"/>
          </a:xfrm>
          <a:prstGeom prst="rect">
            <a:avLst/>
          </a:prstGeom>
        </p:spPr>
      </p:pic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 Нам необходимы для работы следующие материалы.</a:t>
            </a:r>
            <a:endParaRPr lang="ru-RU" dirty="0"/>
          </a:p>
        </p:txBody>
      </p:sp>
      <p:pic>
        <p:nvPicPr>
          <p:cNvPr id="6" name="Содержимое 5" descr="STH7015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41916" y="1600200"/>
            <a:ext cx="6498167" cy="4873625"/>
          </a:xfrm>
        </p:spPr>
      </p:pic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 Основа для открытки</a:t>
            </a:r>
            <a:endParaRPr lang="ru-RU" dirty="0"/>
          </a:p>
        </p:txBody>
      </p:sp>
      <p:pic>
        <p:nvPicPr>
          <p:cNvPr id="4" name="Содержимое 3" descr="STH7015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571612"/>
            <a:ext cx="3524275" cy="2643206"/>
          </a:xfrm>
        </p:spPr>
      </p:pic>
      <p:pic>
        <p:nvPicPr>
          <p:cNvPr id="5" name="Рисунок 4" descr="STH701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1571612"/>
            <a:ext cx="3500462" cy="2625347"/>
          </a:xfrm>
          <a:prstGeom prst="rect">
            <a:avLst/>
          </a:prstGeom>
        </p:spPr>
      </p:pic>
      <p:pic>
        <p:nvPicPr>
          <p:cNvPr id="6" name="Рисунок 5" descr="STH701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174" y="4286256"/>
            <a:ext cx="3214710" cy="2411033"/>
          </a:xfrm>
          <a:prstGeom prst="rect">
            <a:avLst/>
          </a:prstGeom>
        </p:spPr>
      </p:pic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3.Изготовление центральной части открытки.</a:t>
            </a:r>
            <a:endParaRPr lang="ru-RU" dirty="0"/>
          </a:p>
        </p:txBody>
      </p:sp>
      <p:pic>
        <p:nvPicPr>
          <p:cNvPr id="4" name="Содержимое 3" descr="STH7015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571612"/>
            <a:ext cx="3009904" cy="2257428"/>
          </a:xfrm>
        </p:spPr>
      </p:pic>
      <p:pic>
        <p:nvPicPr>
          <p:cNvPr id="5" name="Рисунок 4" descr="STH701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1643050"/>
            <a:ext cx="3214710" cy="2411032"/>
          </a:xfrm>
          <a:prstGeom prst="rect">
            <a:avLst/>
          </a:prstGeom>
        </p:spPr>
      </p:pic>
      <p:pic>
        <p:nvPicPr>
          <p:cNvPr id="7" name="Рисунок 6" descr="STH701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4214818"/>
            <a:ext cx="3000396" cy="2250297"/>
          </a:xfrm>
          <a:prstGeom prst="rect">
            <a:avLst/>
          </a:prstGeom>
        </p:spPr>
      </p:pic>
      <p:pic>
        <p:nvPicPr>
          <p:cNvPr id="8" name="Рисунок 7" descr="STH7016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4572008"/>
            <a:ext cx="2762269" cy="2071702"/>
          </a:xfrm>
          <a:prstGeom prst="rect">
            <a:avLst/>
          </a:prstGeom>
        </p:spPr>
      </p:pic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4.Оформление центральной части.</a:t>
            </a:r>
            <a:endParaRPr lang="ru-RU" dirty="0"/>
          </a:p>
        </p:txBody>
      </p:sp>
      <p:pic>
        <p:nvPicPr>
          <p:cNvPr id="10" name="Содержимое 9" descr="STH7016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500174"/>
            <a:ext cx="3810027" cy="2857520"/>
          </a:xfrm>
        </p:spPr>
      </p:pic>
      <p:pic>
        <p:nvPicPr>
          <p:cNvPr id="12" name="Рисунок 11" descr="STH701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3429000"/>
            <a:ext cx="4071966" cy="3053974"/>
          </a:xfrm>
          <a:prstGeom prst="rect">
            <a:avLst/>
          </a:prstGeom>
        </p:spPr>
      </p:pic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5.Собираем и украшаем нашу открытку.</a:t>
            </a:r>
            <a:endParaRPr lang="ru-RU" dirty="0"/>
          </a:p>
        </p:txBody>
      </p:sp>
      <p:pic>
        <p:nvPicPr>
          <p:cNvPr id="8" name="Содержимое 7" descr="STH70166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41916" y="1600200"/>
            <a:ext cx="6498167" cy="4873625"/>
          </a:xfrm>
        </p:spPr>
      </p:pic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6.Разместим и приклеим подснежники на центральную часть.</a:t>
            </a:r>
            <a:endParaRPr lang="ru-RU" dirty="0"/>
          </a:p>
        </p:txBody>
      </p:sp>
      <p:pic>
        <p:nvPicPr>
          <p:cNvPr id="6" name="Содержимое 5" descr="STH7016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857364"/>
            <a:ext cx="3915836" cy="2936877"/>
          </a:xfrm>
        </p:spPr>
      </p:pic>
      <p:pic>
        <p:nvPicPr>
          <p:cNvPr id="7" name="Рисунок 6" descr="STH7016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3000371"/>
            <a:ext cx="4572000" cy="3429000"/>
          </a:xfrm>
          <a:prstGeom prst="rect">
            <a:avLst/>
          </a:prstGeom>
        </p:spPr>
      </p:pic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Открытка «Букет подснежников для мамы»</a:t>
            </a:r>
            <a:endParaRPr lang="ru-RU" dirty="0"/>
          </a:p>
        </p:txBody>
      </p:sp>
      <p:pic>
        <p:nvPicPr>
          <p:cNvPr id="8" name="Содержимое 7" descr="STH7014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41916" y="1600200"/>
            <a:ext cx="6498167" cy="4873625"/>
          </a:xfrm>
        </p:spPr>
      </p:pic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36</TotalTime>
  <Words>70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«Мы с весной поздравим маму»</vt:lpstr>
      <vt:lpstr>1. Нам необходимы для работы следующие материалы.</vt:lpstr>
      <vt:lpstr>2. Основа для открытки</vt:lpstr>
      <vt:lpstr>3.Изготовление центральной части открытки.</vt:lpstr>
      <vt:lpstr>4.Оформление центральной части.</vt:lpstr>
      <vt:lpstr>5.Собираем и украшаем нашу открытку.</vt:lpstr>
      <vt:lpstr>6.Разместим и приклеим подснежники на центральную часть.</vt:lpstr>
      <vt:lpstr>Открытка «Букет подснежников для мамы»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«Мы с весной поздравим маму»</dc:title>
  <dc:creator>Admin</dc:creator>
  <cp:lastModifiedBy>Admin</cp:lastModifiedBy>
  <cp:revision>4</cp:revision>
  <dcterms:created xsi:type="dcterms:W3CDTF">2016-06-14T05:34:52Z</dcterms:created>
  <dcterms:modified xsi:type="dcterms:W3CDTF">2016-06-14T06:11:30Z</dcterms:modified>
</cp:coreProperties>
</file>