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8" r:id="rId4"/>
    <p:sldId id="257" r:id="rId5"/>
    <p:sldId id="258" r:id="rId6"/>
    <p:sldId id="259" r:id="rId7"/>
    <p:sldId id="261" r:id="rId8"/>
    <p:sldId id="260" r:id="rId9"/>
    <p:sldId id="270" r:id="rId10"/>
    <p:sldId id="262" r:id="rId11"/>
    <p:sldId id="263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9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4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3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9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22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5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E302-8949-4503-A125-0E34AF288FDD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BB22-0DE7-4F24-BB14-2B3D0EF88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40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2054"/>
            <a:ext cx="9144000" cy="2387600"/>
          </a:xfrm>
        </p:spPr>
        <p:txBody>
          <a:bodyPr/>
          <a:lstStyle/>
          <a:p>
            <a:r>
              <a:rPr lang="ru-RU" smtClean="0"/>
              <a:t>Реализация ФГОС концепции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59110"/>
            <a:ext cx="9144000" cy="318108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завершённой предметной линии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учебников «Математика» системы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учебников «Школа России»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ФИЗМИНУТКА. ЗАРЯДКА ДЛЯ ГЛАЗ.                  Работа у доски. Взаимопроверка.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3657600" lvl="8" indent="0">
              <a:buNone/>
            </a:pPr>
            <a:r>
              <a:rPr lang="ru-RU" sz="4400" b="1" dirty="0" smtClean="0"/>
              <a:t>Решить уравнения.  </a:t>
            </a:r>
          </a:p>
          <a:p>
            <a:r>
              <a:rPr lang="ru-RU" sz="4400" b="1" dirty="0" smtClean="0"/>
              <a:t>3 + Х = 10                   Х + 4 = 9 </a:t>
            </a:r>
          </a:p>
          <a:p>
            <a:r>
              <a:rPr lang="ru-RU" sz="4400" b="1" dirty="0" smtClean="0"/>
              <a:t>Составить свои уравнения со знаком « - ».                                                        </a:t>
            </a:r>
          </a:p>
          <a:p>
            <a:r>
              <a:rPr lang="ru-RU" sz="4400" b="1" dirty="0" smtClean="0"/>
              <a:t>Сравнить выражения.  Дополнить своими примерами.                                                                                 2 см + 4 см   *    1 </a:t>
            </a:r>
            <a:r>
              <a:rPr lang="ru-RU" sz="4400" b="1" dirty="0" err="1" smtClean="0"/>
              <a:t>дм</a:t>
            </a:r>
            <a:r>
              <a:rPr lang="ru-RU" sz="4400" b="1" dirty="0" smtClean="0"/>
              <a:t>                               </a:t>
            </a:r>
          </a:p>
          <a:p>
            <a:r>
              <a:rPr lang="ru-RU" sz="4400" b="1" dirty="0" smtClean="0"/>
              <a:t>10 – 3  *    5 + 2  </a:t>
            </a:r>
          </a:p>
          <a:p>
            <a:r>
              <a:rPr lang="ru-RU" sz="4400" b="1" dirty="0" smtClean="0"/>
              <a:t>Вычислить Р кв., сторона – 5 см, Р </a:t>
            </a:r>
            <a:r>
              <a:rPr lang="ru-RU" sz="4400" b="1" dirty="0" err="1" smtClean="0"/>
              <a:t>пр</a:t>
            </a:r>
            <a:r>
              <a:rPr lang="ru-RU" sz="4400" b="1" dirty="0" smtClean="0"/>
              <a:t>-ка, стороны – 3 см и 6 см. </a:t>
            </a:r>
          </a:p>
          <a:p>
            <a:r>
              <a:rPr lang="ru-RU" sz="4400" b="1" dirty="0" smtClean="0"/>
              <a:t>Запись в тетради индивидуально выбранных 1, 2-х заданий.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0685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Что нового узнали на уроке? В чём испытывали трудности? Вам понравился урок? Попробуйте вызвать на соревнование родителей по составлению задач.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2537" y="5116695"/>
            <a:ext cx="9259957" cy="1072069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/>
              <a:t>                                                                                                                </a:t>
            </a:r>
          </a:p>
          <a:p>
            <a:r>
              <a:rPr lang="ru-RU" sz="4000" b="1" dirty="0" smtClean="0"/>
              <a:t>                                                                         </a:t>
            </a:r>
            <a:endParaRPr lang="ru-RU" sz="4000" b="1" dirty="0"/>
          </a:p>
        </p:txBody>
      </p:sp>
      <p:pic>
        <p:nvPicPr>
          <p:cNvPr id="1026" name="Picture 2" descr="http://cmoutdoors.com/imagelib/56b046766f8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09" y="2374229"/>
            <a:ext cx="9259957" cy="415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3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урок.</a:t>
            </a:r>
            <a:endParaRPr lang="ru-RU" dirty="0"/>
          </a:p>
        </p:txBody>
      </p:sp>
      <p:pic>
        <p:nvPicPr>
          <p:cNvPr id="3074" name="Picture 2" descr="http://xn--1-ztba.xn--p1ai/uploads/posts/2013-03/1362121751_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490" y="1825625"/>
            <a:ext cx="55290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7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6062"/>
            <a:ext cx="9144000" cy="4610637"/>
          </a:xfrm>
        </p:spPr>
        <p:txBody>
          <a:bodyPr>
            <a:normAutofit/>
          </a:bodyPr>
          <a:lstStyle/>
          <a:p>
            <a:r>
              <a:rPr lang="ru-RU" dirty="0" smtClean="0"/>
              <a:t>   Учебник «Математика       1 </a:t>
            </a:r>
            <a:r>
              <a:rPr lang="ru-RU" dirty="0" err="1" smtClean="0"/>
              <a:t>кл</a:t>
            </a:r>
            <a:r>
              <a:rPr lang="ru-RU" dirty="0" smtClean="0"/>
              <a:t>.» в 2 ч. авторов. М.И. Моро и др. ФГОС  НОО   УМК «Школа России»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16699"/>
            <a:ext cx="9144000" cy="17000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Москва «Просвещение» 2015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49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Обобщение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 УРОК МАТЕМАТИКИ</a:t>
            </a:r>
            <a:endParaRPr lang="ru-RU" dirty="0"/>
          </a:p>
          <a:p>
            <a:r>
              <a:rPr lang="ru-RU" dirty="0" smtClean="0"/>
              <a:t>                                                 1 КЛАСС </a:t>
            </a:r>
          </a:p>
          <a:p>
            <a:r>
              <a:rPr lang="ru-RU" dirty="0" smtClean="0"/>
              <a:t>                ТЕМА УРОКА : ЗАКРЕПЛЕНИЕ, РЕШЕНИЕ ЗАДАЧ.</a:t>
            </a:r>
          </a:p>
          <a:p>
            <a:endParaRPr lang="ru-RU" dirty="0"/>
          </a:p>
          <a:p>
            <a:r>
              <a:rPr lang="ru-RU" dirty="0" smtClean="0"/>
              <a:t>                                        АВТОР ПРЕЗЕНТАЦИИ </a:t>
            </a:r>
          </a:p>
          <a:p>
            <a:r>
              <a:rPr lang="ru-RU" dirty="0" smtClean="0"/>
              <a:t>              УЧИТЕЛЬ НАЧАЛЬНЫХ КЛАССОВ МБОУ СОШ №1</a:t>
            </a:r>
          </a:p>
          <a:p>
            <a:r>
              <a:rPr lang="ru-RU" dirty="0" smtClean="0"/>
              <a:t>                с углубленным изучением английского языка</a:t>
            </a:r>
          </a:p>
          <a:p>
            <a:r>
              <a:rPr lang="ru-RU" dirty="0" smtClean="0"/>
              <a:t>                                  Коломак Надежда Семёновна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город Ставрополь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7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«Математика – гимнастика ума».                     А.В. Суворов.</a:t>
            </a:r>
            <a:endParaRPr lang="ru-RU" dirty="0"/>
          </a:p>
        </p:txBody>
      </p:sp>
      <p:pic>
        <p:nvPicPr>
          <p:cNvPr id="1026" name="Picture 2" descr="http://userdocs.ru/pars_docs/refs/116/115510/115510_html_7ce7a6b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82" y="1545465"/>
            <a:ext cx="8100811" cy="379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Памятник полководцу А.В. Суворову, основателю г. Ставрополя.          1777г.</a:t>
            </a:r>
            <a:endParaRPr lang="ru-RU" b="1" dirty="0"/>
          </a:p>
        </p:txBody>
      </p:sp>
      <p:pic>
        <p:nvPicPr>
          <p:cNvPr id="2050" name="Picture 2" descr="http://geophoto.ru/mediumlib/kise0212828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55" y="1841678"/>
            <a:ext cx="8152327" cy="445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9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 турнир. Работа в группах по карточкам.            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одной вазе 10 конфет, а в другой 7 конфет. Сколько всего конфет?                                                                                                           2.Вале 7 лет, а её брат на 2 года старше. Сколько лет брату?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832" y="0"/>
            <a:ext cx="10515600" cy="678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672" y="1094704"/>
            <a:ext cx="10362127" cy="5082259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 Пети 8 фломастеров, 2 из них он подарил другу. Сколько фломастеров осталось у Пети?</a:t>
            </a:r>
          </a:p>
          <a:p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4.Вите  7 лет, Лене 10 лет. На сколько лет Лена старше Вити?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4.Вите 8 лет, а Ваня на 2 года моложе. Сколько лет Ване?               </a:t>
            </a:r>
          </a:p>
          <a:p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5.В вазе зелёные и красные яблоки, всего 9 яблок. Зелёных яблок 5. Сколько красных яблок?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241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Работа с учебником, с. 61.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Работа в группах. Запись в тетради.</a:t>
            </a:r>
          </a:p>
          <a:p>
            <a:r>
              <a:rPr lang="ru-RU" dirty="0" smtClean="0"/>
              <a:t>Решение задач №№ 1,2,3. </a:t>
            </a:r>
          </a:p>
          <a:p>
            <a:r>
              <a:rPr lang="ru-RU" dirty="0" smtClean="0"/>
              <a:t>Составить задачи со знаками «+» и «-». Соревнование между группами.   </a:t>
            </a:r>
          </a:p>
          <a:p>
            <a:r>
              <a:rPr lang="ru-RU" dirty="0" smtClean="0"/>
              <a:t>                     Устно.</a:t>
            </a:r>
          </a:p>
          <a:p>
            <a:r>
              <a:rPr lang="ru-RU" dirty="0" smtClean="0"/>
              <a:t>Вычисли и найди лишний пример.</a:t>
            </a:r>
          </a:p>
          <a:p>
            <a:r>
              <a:rPr lang="ru-RU" dirty="0" smtClean="0"/>
              <a:t>№4, №5</a:t>
            </a:r>
          </a:p>
          <a:p>
            <a:r>
              <a:rPr lang="ru-RU" dirty="0" smtClean="0"/>
              <a:t>Сколько всего прибавил? всего вычли?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8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398</Words>
  <Application>Microsoft Office PowerPoint</Application>
  <PresentationFormat>Широкоэкранный</PresentationFormat>
  <Paragraphs>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Реализация ФГОС концепции</vt:lpstr>
      <vt:lpstr>   Учебник «Математика       1 кл.» в 2 ч. авторов. М.И. Моро и др. ФГОС  НОО   УМК «Школа России»  </vt:lpstr>
      <vt:lpstr>                        Обобщение опыта</vt:lpstr>
      <vt:lpstr>«Математика – гимнастика ума».                     А.В. Суворов.</vt:lpstr>
      <vt:lpstr>Памятник полководцу А.В. Суворову, основателю г. Ставрополя.          1777г.</vt:lpstr>
      <vt:lpstr>Блиц турнир. Работа в группах по карточкам.            </vt:lpstr>
      <vt:lpstr>Презентация PowerPoint</vt:lpstr>
      <vt:lpstr>Презентация PowerPoint</vt:lpstr>
      <vt:lpstr>                Работа с учебником, с. 61.</vt:lpstr>
      <vt:lpstr>        ФИЗМИНУТКА. ЗАРЯДКА ДЛЯ ГЛАЗ.                  Работа у доски. Взаимопроверка.</vt:lpstr>
      <vt:lpstr>              Что нового узнали на уроке? В чём испытывали трудности? Вам понравился урок? Попробуйте вызвать на соревнование родителей по составлению задач.     </vt:lpstr>
      <vt:lpstr>Спасибо за урок.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закреплние</dc:title>
  <dc:creator>RePack by Diakov</dc:creator>
  <cp:lastModifiedBy>RePack by Diakov</cp:lastModifiedBy>
  <cp:revision>52</cp:revision>
  <dcterms:created xsi:type="dcterms:W3CDTF">2016-01-23T19:39:02Z</dcterms:created>
  <dcterms:modified xsi:type="dcterms:W3CDTF">2016-06-13T08:19:43Z</dcterms:modified>
</cp:coreProperties>
</file>