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Мой прадед</a:t>
            </a:r>
            <a:r>
              <a:rPr lang="en-US" dirty="0" smtClean="0"/>
              <a:t> - </a:t>
            </a:r>
            <a:r>
              <a:rPr lang="ru-RU" dirty="0" smtClean="0"/>
              <a:t>герой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59944" y="454963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Быстров Константин, учащийся 5-В класса </a:t>
            </a:r>
          </a:p>
          <a:p>
            <a:r>
              <a:rPr lang="ru-RU" dirty="0"/>
              <a:t>Прокошева Валентина Павловна – </a:t>
            </a:r>
          </a:p>
          <a:p>
            <a:r>
              <a:rPr lang="ru-RU" dirty="0"/>
              <a:t>учитель обществознания</a:t>
            </a:r>
          </a:p>
          <a:p>
            <a:r>
              <a:rPr lang="ru-RU" dirty="0"/>
              <a:t>ГБОУ СОШ № 453</a:t>
            </a:r>
          </a:p>
          <a:p>
            <a:endParaRPr lang="ru-RU" dirty="0"/>
          </a:p>
          <a:p>
            <a:r>
              <a:rPr lang="ru-RU" dirty="0"/>
              <a:t>г. Санкт-Петербург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23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ЦМЫГ ИОСИ</a:t>
            </a:r>
            <a:r>
              <a:rPr lang="ru-RU" dirty="0"/>
              <a:t>Ф</a:t>
            </a:r>
            <a:r>
              <a:rPr lang="ru-RU" dirty="0" smtClean="0"/>
              <a:t> АНТОНОВИЧ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0" y="2060812"/>
            <a:ext cx="3971076" cy="47971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23013" y="2563586"/>
            <a:ext cx="7119257" cy="256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Всё дальше уходят в историю грозные годы самой жестокой мировой войны, но время бессильно ослабить память о суровом величии военных лет, стойкости, мужестве и героизме нашего народа.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Мой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прапрадедушка Иосиф Антонович 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Цмыг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родился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апреля 1916. Недавно ему могло бы исполниться 100 лет. Но, к сожалению, он умер около 30 лет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назад.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Иосиф Антонович - 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 Великой Отечественной Войны с первых дней.</a:t>
            </a:r>
          </a:p>
        </p:txBody>
      </p:sp>
    </p:spTree>
    <p:extLst>
      <p:ext uri="{BB962C8B-B14F-4D97-AF65-F5344CB8AC3E}">
        <p14:creationId xmlns:p14="http://schemas.microsoft.com/office/powerpoint/2010/main" val="21630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1" y="289038"/>
            <a:ext cx="4414426" cy="62574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43499" y="2024743"/>
            <a:ext cx="5976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Его жене, Вере Ивановне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Цмыг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моей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прапрабабушке,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94 года.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она делится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мной воспоминаниями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войне.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3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939">
            <a:off x="541101" y="767779"/>
            <a:ext cx="2106942" cy="34384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418">
            <a:off x="3390642" y="788224"/>
            <a:ext cx="2252584" cy="33975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2976" y="3439114"/>
            <a:ext cx="618231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июле 1942 года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Иосиф Антонович был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тяжело ранен и попал в госпиталь, где и познакомился с моей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прабабушкой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После выздоровления вернулся обратно на фронт.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1" y="342900"/>
            <a:ext cx="4056017" cy="39188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98570" y="1012371"/>
            <a:ext cx="54047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</a:t>
            </a:r>
            <a:r>
              <a:rPr lang="ru-RU" dirty="0"/>
              <a:t>27 августа 1944 </a:t>
            </a:r>
            <a:r>
              <a:rPr lang="ru-RU" dirty="0" smtClean="0"/>
              <a:t>года окруженная </a:t>
            </a:r>
            <a:r>
              <a:rPr lang="ru-RU" dirty="0"/>
              <a:t>Кишиневская группировка </a:t>
            </a:r>
            <a:r>
              <a:rPr lang="ru-RU" dirty="0" smtClean="0"/>
              <a:t>противника очутилась </a:t>
            </a:r>
            <a:r>
              <a:rPr lang="ru-RU" dirty="0"/>
              <a:t>возле командного пункта нашей </a:t>
            </a:r>
            <a:r>
              <a:rPr lang="ru-RU" dirty="0" smtClean="0"/>
              <a:t>армии. Мой прадед </a:t>
            </a:r>
            <a:r>
              <a:rPr lang="ru-RU" dirty="0"/>
              <a:t>личной разведкой выяснил данные о противнике и организовал оборону командного </a:t>
            </a:r>
            <a:r>
              <a:rPr lang="ru-RU" dirty="0" smtClean="0"/>
              <a:t>пункта</a:t>
            </a:r>
            <a:r>
              <a:rPr lang="ru-RU" dirty="0" smtClean="0"/>
              <a:t>. Это</a:t>
            </a:r>
            <a:r>
              <a:rPr lang="ru-RU" dirty="0" smtClean="0"/>
              <a:t> </a:t>
            </a:r>
            <a:r>
              <a:rPr lang="ru-RU" dirty="0"/>
              <a:t>дало возможность ликвидировать врага. </a:t>
            </a:r>
            <a:r>
              <a:rPr lang="ru-RU" dirty="0" smtClean="0"/>
              <a:t>Прадед </a:t>
            </a:r>
            <a:r>
              <a:rPr lang="ru-RU" dirty="0"/>
              <a:t>двое суток не уходил с поля </a:t>
            </a:r>
            <a:r>
              <a:rPr lang="ru-RU" dirty="0" smtClean="0"/>
              <a:t>боя, руководил </a:t>
            </a:r>
            <a:r>
              <a:rPr lang="ru-RU" dirty="0"/>
              <a:t>отрядом саперов, </a:t>
            </a:r>
            <a:r>
              <a:rPr lang="ru-RU" dirty="0" smtClean="0"/>
              <a:t>держал </a:t>
            </a:r>
            <a:r>
              <a:rPr lang="ru-RU" dirty="0"/>
              <a:t>оборону с </a:t>
            </a:r>
            <a:r>
              <a:rPr lang="ru-RU" dirty="0" smtClean="0"/>
              <a:t>превосходящим </a:t>
            </a:r>
            <a:r>
              <a:rPr lang="ru-RU" dirty="0"/>
              <a:t>по силе противником до подхода подкрепления.  </a:t>
            </a:r>
          </a:p>
          <a:p>
            <a:r>
              <a:rPr lang="ru-RU" dirty="0"/>
              <a:t>За отличное руководство штабом, смелость и решительность на поле боя был награжден Орденом Отечественной Войны Первой степени.</a:t>
            </a:r>
          </a:p>
        </p:txBody>
      </p:sp>
    </p:spTree>
    <p:extLst>
      <p:ext uri="{BB962C8B-B14F-4D97-AF65-F5344CB8AC3E}">
        <p14:creationId xmlns:p14="http://schemas.microsoft.com/office/powerpoint/2010/main" val="31064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9" y="160890"/>
            <a:ext cx="6118847" cy="45891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1192" y="2694647"/>
            <a:ext cx="5308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 </a:t>
            </a:r>
            <a:r>
              <a:rPr lang="ru-RU" dirty="0"/>
              <a:t>победы над Гитлеровской Германией, </a:t>
            </a:r>
            <a:r>
              <a:rPr lang="ru-RU" dirty="0" smtClean="0"/>
              <a:t>мой прадед был </a:t>
            </a:r>
            <a:r>
              <a:rPr lang="ru-RU" dirty="0"/>
              <a:t>переброшен на Восточный фронт, где продолжалась Война с Японией. </a:t>
            </a:r>
            <a:r>
              <a:rPr lang="ru-RU" dirty="0" smtClean="0"/>
              <a:t>На фото он третий </a:t>
            </a:r>
            <a:r>
              <a:rPr lang="ru-RU" dirty="0"/>
              <a:t>слева в верхнем ряду.</a:t>
            </a:r>
          </a:p>
        </p:txBody>
      </p:sp>
    </p:spTree>
    <p:extLst>
      <p:ext uri="{BB962C8B-B14F-4D97-AF65-F5344CB8AC3E}">
        <p14:creationId xmlns:p14="http://schemas.microsoft.com/office/powerpoint/2010/main" val="21589806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3817">
            <a:off x="1157169" y="669940"/>
            <a:ext cx="2360056" cy="3549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0313">
            <a:off x="4779076" y="486503"/>
            <a:ext cx="2601235" cy="36344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24998" y="3738520"/>
            <a:ext cx="37547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После </a:t>
            </a:r>
            <a:r>
              <a:rPr lang="ru-RU" dirty="0"/>
              <a:t>окончания </a:t>
            </a:r>
            <a:r>
              <a:rPr lang="ru-RU" dirty="0" smtClean="0"/>
              <a:t>Великой Отечественной войны прадедушка </a:t>
            </a:r>
            <a:r>
              <a:rPr lang="ru-RU" dirty="0"/>
              <a:t>с </a:t>
            </a:r>
            <a:r>
              <a:rPr lang="ru-RU" dirty="0" smtClean="0"/>
              <a:t> прабабушкой </a:t>
            </a:r>
            <a:r>
              <a:rPr lang="ru-RU" dirty="0"/>
              <a:t>поженились и приехали жить в </a:t>
            </a:r>
            <a:r>
              <a:rPr lang="ru-RU" dirty="0" smtClean="0"/>
              <a:t>Ленинград. </a:t>
            </a:r>
            <a:r>
              <a:rPr lang="ru-RU" dirty="0"/>
              <a:t>Я горжусь своим </a:t>
            </a:r>
            <a:r>
              <a:rPr lang="ru-RU" dirty="0" smtClean="0"/>
              <a:t>прадедом</a:t>
            </a:r>
            <a:r>
              <a:rPr lang="ru-RU" dirty="0"/>
              <a:t>. </a:t>
            </a:r>
            <a:r>
              <a:rPr lang="ru-RU" dirty="0" smtClean="0"/>
              <a:t>Он настоящий герой! Жаль</a:t>
            </a:r>
            <a:r>
              <a:rPr lang="ru-RU" dirty="0"/>
              <a:t>, что </a:t>
            </a:r>
            <a:r>
              <a:rPr lang="ru-RU" dirty="0" smtClean="0"/>
              <a:t>я не </a:t>
            </a:r>
            <a:r>
              <a:rPr lang="ru-RU" dirty="0"/>
              <a:t>застал его живым.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7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182" y="2842893"/>
            <a:ext cx="8715274" cy="1074016"/>
          </a:xfrm>
        </p:spPr>
        <p:txBody>
          <a:bodyPr/>
          <a:lstStyle/>
          <a:p>
            <a:pPr algn="ctr"/>
            <a:r>
              <a:rPr lang="ru-RU" dirty="0" smtClean="0"/>
              <a:t>Я ГОРЖУСЬ!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59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182" y="2842893"/>
            <a:ext cx="8715274" cy="1074016"/>
          </a:xfrm>
        </p:spPr>
        <p:txBody>
          <a:bodyPr/>
          <a:lstStyle/>
          <a:p>
            <a:pPr algn="ctr"/>
            <a:r>
              <a:rPr lang="ru-RU" dirty="0" smtClean="0"/>
              <a:t>Я ПОМНЮ!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585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309</TotalTime>
  <Words>296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Берлин</vt:lpstr>
      <vt:lpstr>Мой прадед - герой</vt:lpstr>
      <vt:lpstr>ЦМЫГ ИОСИФ АНТОНОВИЧ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ГОРЖУСЬ!</vt:lpstr>
      <vt:lpstr>Я ПОМНЮ!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БЕССМЕРТНЫЙ ПОЛК</dc:title>
  <dc:creator>bystroff.m.e@gmail.com</dc:creator>
  <cp:lastModifiedBy>Валя</cp:lastModifiedBy>
  <cp:revision>22</cp:revision>
  <dcterms:created xsi:type="dcterms:W3CDTF">2016-04-16T19:05:35Z</dcterms:created>
  <dcterms:modified xsi:type="dcterms:W3CDTF">2016-06-07T19:52:43Z</dcterms:modified>
</cp:coreProperties>
</file>