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56" r:id="rId4"/>
    <p:sldId id="257" r:id="rId5"/>
    <p:sldId id="258" r:id="rId6"/>
    <p:sldId id="270" r:id="rId7"/>
    <p:sldId id="271" r:id="rId8"/>
    <p:sldId id="272" r:id="rId9"/>
    <p:sldId id="273" r:id="rId10"/>
    <p:sldId id="274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 autoAdjust="0"/>
  </p:normalViewPr>
  <p:slideViewPr>
    <p:cSldViewPr>
      <p:cViewPr varScale="1">
        <p:scale>
          <a:sx n="52" d="100"/>
          <a:sy n="52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79A5F-8EA8-4C54-94DC-AE5AB67582F3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C2A7-4889-452B-AF2C-DC892D2B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0C2A7-4889-452B-AF2C-DC892D2BB50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8FB4-795F-4332-BCFD-64C70A7EE120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640960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785794"/>
            <a:ext cx="3650439" cy="5127019"/>
          </a:xfrm>
          <a:prstGeom prst="rect">
            <a:avLst/>
          </a:prstGeom>
        </p:spPr>
      </p:pic>
      <p:pic>
        <p:nvPicPr>
          <p:cNvPr id="8" name="Рисунок 7" descr="не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857232"/>
            <a:ext cx="2664296" cy="4051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1670" y="285728"/>
            <a:ext cx="5357850" cy="73558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«Четвёртый лишний»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(Растительный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животный мир Севера)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95536" y="5949280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комар" descr="ком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трекоза" descr="стреко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714356"/>
            <a:ext cx="371474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шмель" descr="шм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9" y="3286124"/>
            <a:ext cx="3714776" cy="2571768"/>
          </a:xfrm>
          <a:prstGeom prst="rect">
            <a:avLst/>
          </a:prstGeom>
        </p:spPr>
      </p:pic>
      <p:pic>
        <p:nvPicPr>
          <p:cNvPr id="14" name="клещ" descr="клещ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286123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2564904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н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8640"/>
            <a:ext cx="4032448" cy="6131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05273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ИГРЫ: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132856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Помоги Незнайке найти один лишний предмет из четырёх. Щёлкни по предмету. Если ответ верный, то предмет исчезнет. Если ответ не верный, то предмет  будет вращаться.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Удачи!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5"/>
            <a:ext cx="2580745" cy="32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"/>
          <p:cNvSpPr/>
          <p:nvPr/>
        </p:nvSpPr>
        <p:spPr>
          <a:xfrm>
            <a:off x="179512" y="188640"/>
            <a:ext cx="8784976" cy="6408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5576" y="5877272"/>
            <a:ext cx="936104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белый" descr="белый гри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3079749" cy="230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масленок" descr="масле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357562"/>
            <a:ext cx="3052767" cy="228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подосиновик" descr="подосинно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536156"/>
            <a:ext cx="3082927" cy="231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лисичка" descr="лисич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857232"/>
            <a:ext cx="295657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39552" y="6021288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брусника" descr="брусн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14356"/>
            <a:ext cx="3548064" cy="237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голубика" descr="голуби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857232"/>
            <a:ext cx="3214710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лубника" descr="клубни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357562"/>
            <a:ext cx="3429024" cy="250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чеоника" descr="черни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64994" y="2921761"/>
            <a:ext cx="2826956" cy="3555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571604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95536" y="5949280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белка" descr="бе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642918"/>
            <a:ext cx="3430486" cy="257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лев" descr="л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14942" y="785794"/>
            <a:ext cx="3143272" cy="226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лень" descr="олен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357563"/>
            <a:ext cx="3429024" cy="257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песец" descr="песец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340" y="3477220"/>
            <a:ext cx="3453061" cy="2309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95536" y="5949280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лепиха" descr="9f1b21a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ябина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928670"/>
            <a:ext cx="314732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черемуха" descr="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500438"/>
            <a:ext cx="3238496" cy="238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мородина" descr="смороди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3571875"/>
            <a:ext cx="3000396" cy="224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95536" y="5949280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береза" descr="бере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632711"/>
            <a:ext cx="3286148" cy="258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едр" descr="кед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690" y="785794"/>
            <a:ext cx="3167052" cy="237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лен" descr="кл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410521"/>
            <a:ext cx="3071834" cy="231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лиственница" descr="листвениц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010" y="3429000"/>
            <a:ext cx="3099138" cy="224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95536" y="5949280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куропатка" descr="куропат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7"/>
            <a:ext cx="3452810" cy="230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ласточка" descr="ласточ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002" y="642918"/>
            <a:ext cx="3424998" cy="222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лебедь" descr="лебед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357562"/>
            <a:ext cx="3336811" cy="232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ва" descr="с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500438"/>
            <a:ext cx="316904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95536" y="5949280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щука" descr="щу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35719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п" descr="кар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571480"/>
            <a:ext cx="362631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кунь" descr="39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28612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япушка" descr="rjapush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357562"/>
            <a:ext cx="353378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52</Words>
  <Application>Microsoft Office PowerPoint</Application>
  <PresentationFormat>Экран 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63</cp:revision>
  <dcterms:created xsi:type="dcterms:W3CDTF">2013-11-09T11:39:20Z</dcterms:created>
  <dcterms:modified xsi:type="dcterms:W3CDTF">2016-05-26T12:23:59Z</dcterms:modified>
</cp:coreProperties>
</file>