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73" r:id="rId4"/>
    <p:sldId id="291" r:id="rId5"/>
    <p:sldId id="274" r:id="rId6"/>
    <p:sldId id="275" r:id="rId7"/>
    <p:sldId id="295" r:id="rId8"/>
    <p:sldId id="276" r:id="rId9"/>
    <p:sldId id="292" r:id="rId10"/>
    <p:sldId id="300" r:id="rId11"/>
    <p:sldId id="309" r:id="rId12"/>
    <p:sldId id="304" r:id="rId13"/>
    <p:sldId id="287" r:id="rId14"/>
    <p:sldId id="302" r:id="rId15"/>
    <p:sldId id="282" r:id="rId16"/>
    <p:sldId id="272" r:id="rId17"/>
    <p:sldId id="268" r:id="rId18"/>
    <p:sldId id="285" r:id="rId19"/>
    <p:sldId id="286" r:id="rId20"/>
    <p:sldId id="288" r:id="rId21"/>
    <p:sldId id="289" r:id="rId22"/>
    <p:sldId id="271" r:id="rId23"/>
    <p:sldId id="270" r:id="rId24"/>
    <p:sldId id="305" r:id="rId25"/>
    <p:sldId id="266" r:id="rId26"/>
    <p:sldId id="267" r:id="rId27"/>
    <p:sldId id="259" r:id="rId28"/>
    <p:sldId id="306" r:id="rId29"/>
    <p:sldId id="269" r:id="rId30"/>
    <p:sldId id="258" r:id="rId31"/>
    <p:sldId id="31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03D4A8">
                <a:alpha val="24000"/>
              </a:srgbClr>
            </a:gs>
            <a:gs pos="63000">
              <a:srgbClr val="21D6E0">
                <a:alpha val="31000"/>
              </a:srgbClr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48680"/>
            <a:ext cx="3592488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u="sng" smtClean="0">
                <a:solidFill>
                  <a:srgbClr val="FF0000"/>
                </a:solidFill>
              </a:rPr>
              <a:t>Экологический проект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2771800" y="2060848"/>
            <a:ext cx="3024336" cy="72008"/>
          </a:xfrm>
          <a:prstGeom prst="arc">
            <a:avLst>
              <a:gd name="adj1" fmla="val 16200000"/>
              <a:gd name="adj2" fmla="val 3231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0" y="2996952"/>
            <a:ext cx="8892480" cy="2880320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u="sng" dirty="0" smtClean="0">
                <a:solidFill>
                  <a:srgbClr val="FF0000"/>
                </a:solidFill>
              </a:rPr>
              <a:t>Почему белый мишка попал в Красную книгу Ямала?</a:t>
            </a:r>
            <a:endParaRPr lang="ru-RU" sz="2800" i="1" u="sng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user\Pictures\ca3ee8b8d247b43a57c002669088742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2330441" cy="197191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</p:pic>
      <p:sp>
        <p:nvSpPr>
          <p:cNvPr id="10" name="TextBox 9"/>
          <p:cNvSpPr txBox="1"/>
          <p:nvPr/>
        </p:nvSpPr>
        <p:spPr>
          <a:xfrm>
            <a:off x="1763688" y="609329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Автор:Окотэтто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Татьяна Григорьевна-воспитатель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g53.mycdn.me/getImage?photoId=590025525274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547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16016" y="33265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В Арктике на севере крайнем</a:t>
            </a:r>
          </a:p>
          <a:p>
            <a:r>
              <a:rPr lang="ru-RU" sz="2400" i="1" dirty="0"/>
              <a:t>Где царство мороза и льда</a:t>
            </a:r>
          </a:p>
          <a:p>
            <a:r>
              <a:rPr lang="ru-RU" sz="2400" i="1" dirty="0"/>
              <a:t>Живут там белые медведи</a:t>
            </a:r>
          </a:p>
          <a:p>
            <a:r>
              <a:rPr lang="ru-RU" sz="2400" i="1" dirty="0"/>
              <a:t>И им нипочём холода.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09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smtClean="0">
                <a:solidFill>
                  <a:srgbClr val="FF0000"/>
                </a:solidFill>
              </a:rPr>
              <a:t>Может кто-то не поверит: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Любят холод эти звери.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Шубок белых не снимают,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В шубках спят, едят, играют,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Даже в шубках рыбу ловят.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Где вы видели такое?</a:t>
            </a: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амы в дикой природе Terra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6"/>
            <a:ext cx="9544050" cy="6924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25144"/>
            <a:ext cx="3419872" cy="175432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Имеется   тёплая  шуба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под нею запас  жировой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 спят на снегу преспокойно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не боясь отморозить бока.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Белый мишка на рыбалку </a:t>
            </a:r>
            <a:br>
              <a:rPr lang="ru-RU" dirty="0" smtClean="0"/>
            </a:br>
            <a:r>
              <a:rPr lang="ru-RU" dirty="0" smtClean="0"/>
              <a:t>Не спеша идёт, вразвалку. </a:t>
            </a:r>
            <a:br>
              <a:rPr lang="ru-RU" dirty="0" smtClean="0"/>
            </a:br>
            <a:r>
              <a:rPr lang="ru-RU" dirty="0" smtClean="0"/>
              <a:t>Чует старый рыболов, </a:t>
            </a:r>
            <a:br>
              <a:rPr lang="ru-RU" dirty="0" smtClean="0"/>
            </a:br>
            <a:r>
              <a:rPr lang="ru-RU" dirty="0" smtClean="0"/>
              <a:t>Что богатый ждёт улов.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Животные картинки на рабочий стол, Животные обои для рабочего стол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890"/>
            <a:ext cx="9144000" cy="68968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549676"/>
            <a:ext cx="4572000" cy="2308324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 может наш белый мишутка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 безмолвии белом бродить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Медведь этот белый умеет под льдами рыбёшку ловить.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 впадают в спячку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Белые медведи,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Не храпят всю зиму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 мягком, теплом пледе.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Потому что если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Круглый год метели,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То всю жизнь им что ли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Провести в постели?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g53.mycdn.me/getImage?photoId=553416066074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950" y="188640"/>
            <a:ext cx="9415567" cy="6281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20688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Есть ведь и без лета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Плаванье, рыбалка…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И проспать все это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Очень-очень жалко!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g53.mycdn.me/getImage?photoId=590025525274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2635"/>
            <a:ext cx="8568952" cy="7315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60032" y="4046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А вот белая медведица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На  белый  снег   легла,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А  поверх  метелица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Сугробов  намела.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Как  от  горячей  печки 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Вокруг  оттаял  снег –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Освободил  местечко,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Уютный  дал  ночлег.</a:t>
            </a:r>
            <a:br>
              <a:rPr lang="ru-RU" sz="2400" b="1" i="1" dirty="0">
                <a:solidFill>
                  <a:srgbClr val="FF0000"/>
                </a:solidFill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Теперь  в  своей  берлоге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Всю  зиму  будет  спать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Малютку-медвежонка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От  стужи  укрывать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Есть опасные враги у медведя белого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Ну конечно браконьер.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413338"/>
            <a:ext cx="5454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Цель работы</a:t>
            </a:r>
            <a:r>
              <a:rPr lang="ru-RU" sz="2000" b="1" i="1" dirty="0" smtClean="0">
                <a:solidFill>
                  <a:srgbClr val="FF0000"/>
                </a:solidFill>
              </a:rPr>
              <a:t>: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Выяснить, почему белый медведь «попал» в Красную книгу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Выполнить «рваную аппликацию»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Он охотиться на мишку  так как шкура ценная.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 ещё и тают льды мишке мало места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Для охоты и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для жизни.</a:t>
            </a: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Мусор люди оставляют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Поработав  в Арктике.</a:t>
            </a:r>
          </a:p>
          <a:p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g53.mycdn.me/getImage?photoId=558648023578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83" y="116632"/>
            <a:ext cx="7994326" cy="55960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797152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Плохо мишке стало жить 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Надо срочно защитить!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Всех людей мы призываем: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Надо  с мишкой нам  дружить.</a:t>
            </a: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g53.mycdn.me/getImage?photoId=566244544282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oto-zverey.ru/images/medvedi_66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542925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g53.mycdn.me/getImage?photoId=665833550106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g53.mycdn.me/getImage?photoId=610362483738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g53.mycdn.me/getImage?photoId=666413538074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oto-zverey.ru/images/medvedi_58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3699"/>
            <a:ext cx="8856984" cy="6634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g53.mycdn.me/getImage?photoId=589194812186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536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Рассмотрели мы однажды книгу Красную Ямала.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user\Pictures\2015-01-17\256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29504"/>
            <a:ext cx="2895005" cy="3828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dg53.mycdn.me/getImage?photoId=666557853466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oto-zverey.ru/images/medvedi_41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542925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14282" y="3816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И  возник у нас вопрос: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Почему же белый мишка в эту книгу  помещён?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Кто такой и почему в книгу эту  он внесён?</a:t>
            </a:r>
          </a:p>
        </p:txBody>
      </p:sp>
      <p:pic>
        <p:nvPicPr>
          <p:cNvPr id="2050" name="Picture 2" descr="C:\Users\user\Pictures\2015-01-17\Scan10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7808"/>
            <a:ext cx="513861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Мы  решали, мы гадали,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Много книг перелистали,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Энциклопедию смотрели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И родителям велели: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Посмотреть и рассказать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Что по теме надо знать.</a:t>
            </a:r>
          </a:p>
          <a:p>
            <a:endParaRPr lang="ru-RU" dirty="0"/>
          </a:p>
        </p:txBody>
      </p:sp>
      <p:pic>
        <p:nvPicPr>
          <p:cNvPr id="4" name="Рисунок 3" descr="I:\DCIM\101MSDCF\DSC089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89040"/>
            <a:ext cx="324036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g53.mycdn.me/getImage?photoId=610362483738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6228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Ребята решили совершить путешествие в гости к белому медведю.  Вспомнили  сказку В. Катаева «» И с помощью волшебного цветика-</a:t>
            </a:r>
            <a:r>
              <a:rPr lang="ru-RU" sz="2000" b="1" i="1" dirty="0" err="1">
                <a:solidFill>
                  <a:srgbClr val="7030A0"/>
                </a:solidFill>
              </a:rPr>
              <a:t>семицветика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оеазались</a:t>
            </a:r>
            <a:r>
              <a:rPr lang="ru-RU" sz="2000" b="1" i="1" dirty="0">
                <a:solidFill>
                  <a:srgbClr val="7030A0"/>
                </a:solidFill>
              </a:rPr>
              <a:t> в Арктике.</a:t>
            </a:r>
          </a:p>
        </p:txBody>
      </p:sp>
    </p:spTree>
    <p:extLst>
      <p:ext uri="{BB962C8B-B14F-4D97-AF65-F5344CB8AC3E}">
        <p14:creationId xmlns:p14="http://schemas.microsoft.com/office/powerpoint/2010/main" xmlns="" val="41274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 игры разные играли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Путешествия  свершали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На арктическую землю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К мишке в гости мы летали.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И узнали мы  не зря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Много нового друзья.</a:t>
            </a:r>
          </a:p>
          <a:p>
            <a:endParaRPr lang="ru-RU" dirty="0"/>
          </a:p>
        </p:txBody>
      </p:sp>
      <p:pic>
        <p:nvPicPr>
          <p:cNvPr id="4" name="Рисунок 3" descr="I:\DCIM\109CANON\IMG_03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052" y="4101106"/>
            <a:ext cx="4203948" cy="275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Результаты исследования: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1023</TotalTime>
  <Words>281</Words>
  <Application>Microsoft Office PowerPoint</Application>
  <PresentationFormat>Экран (4:3)</PresentationFormat>
  <Paragraphs>53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Результаты исследования: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105</cp:revision>
  <dcterms:created xsi:type="dcterms:W3CDTF">2015-01-08T12:02:43Z</dcterms:created>
  <dcterms:modified xsi:type="dcterms:W3CDTF">2016-05-16T16:31:31Z</dcterms:modified>
</cp:coreProperties>
</file>