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72" r:id="rId13"/>
    <p:sldId id="268" r:id="rId14"/>
    <p:sldId id="269" r:id="rId15"/>
    <p:sldId id="270" r:id="rId16"/>
    <p:sldId id="273" r:id="rId17"/>
    <p:sldId id="274" r:id="rId18"/>
    <p:sldId id="271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12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Мои пластилиновые картины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Автор - </a:t>
            </a:r>
            <a:r>
              <a:rPr lang="ru-RU" dirty="0" err="1" smtClean="0"/>
              <a:t>Трокай</a:t>
            </a:r>
            <a:r>
              <a:rPr lang="ru-RU" dirty="0" smtClean="0"/>
              <a:t> Елена Ивановна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2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Кофе</a:t>
            </a:r>
            <a:endParaRPr lang="ru-RU" sz="3200" b="1" dirty="0"/>
          </a:p>
        </p:txBody>
      </p:sp>
      <p:pic>
        <p:nvPicPr>
          <p:cNvPr id="9218" name="Picture 2" descr="C:\Users\Учитель\Desktop\ФОТО все\фото ТВОРЧЕСТВО\КАРТИНЫ\готовые\КОФЕ 17.08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4201976" cy="560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Розовые фламинго</a:t>
            </a:r>
            <a:endParaRPr lang="ru-RU" sz="3200" b="1" dirty="0"/>
          </a:p>
        </p:txBody>
      </p:sp>
      <p:pic>
        <p:nvPicPr>
          <p:cNvPr id="10242" name="Picture 2" descr="C:\Users\Учитель\Desktop\ФОТО все\фото ТВОРЧЕСТВО\КАРТИНЫ\готовые\РОЗОВЫЕ ФЛАМИНГО 23.09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555986" cy="566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9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Одинокий путник</a:t>
            </a:r>
            <a:endParaRPr lang="ru-RU" sz="3200" b="1" dirty="0"/>
          </a:p>
        </p:txBody>
      </p:sp>
      <p:pic>
        <p:nvPicPr>
          <p:cNvPr id="2050" name="Picture 2" descr="C:\Users\Учитель\Desktop\ФОТО все\фото ТВОРЧЕСТВО\КАРТИНЫ\готовые\Одинокий путни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6646"/>
            <a:ext cx="6990125" cy="524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2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Серебряный месяц</a:t>
            </a:r>
            <a:endParaRPr lang="ru-RU" sz="3200" b="1" dirty="0"/>
          </a:p>
        </p:txBody>
      </p:sp>
      <p:pic>
        <p:nvPicPr>
          <p:cNvPr id="11266" name="Picture 2" descr="C:\Users\Учитель\Desktop\ФОТО все\фото ТВОРЧЕСТВО\КАРТИНЫ\готовые\СЕРЕБРЯНЫЙ МЕСЯЦ 12.10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4637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4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Танец под луной</a:t>
            </a:r>
            <a:endParaRPr lang="ru-RU" sz="3200" b="1" dirty="0"/>
          </a:p>
        </p:txBody>
      </p:sp>
      <p:pic>
        <p:nvPicPr>
          <p:cNvPr id="12290" name="Picture 2" descr="C:\Users\Учитель\Desktop\ФОТО все\фото ТВОРЧЕСТВО\КАРТИНЫ\готовые\ТАНЕЦ ПОД ЛУНОЙ 13.10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603991" cy="57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5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Герб школы</a:t>
            </a:r>
            <a:endParaRPr lang="ru-RU" sz="3200" b="1" dirty="0"/>
          </a:p>
        </p:txBody>
      </p:sp>
      <p:pic>
        <p:nvPicPr>
          <p:cNvPr id="1026" name="Picture 2" descr="C:\Users\Учитель\Desktop\ФОТО все\фото ТВОРЧЕСТВО\КАРТИНЫ\готовые\SAM_32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278157" cy="54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0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Дама в шляпе</a:t>
            </a:r>
            <a:endParaRPr lang="ru-RU" sz="3200" b="1" dirty="0"/>
          </a:p>
        </p:txBody>
      </p:sp>
      <p:pic>
        <p:nvPicPr>
          <p:cNvPr id="3074" name="Picture 2" descr="C:\Users\Учитель\Desktop\ФОТО все\фото ТВОРЧЕСТВО\КАРТИНЫ\готовые\ДАМА В ШЛЯПЕ 28.01.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4638"/>
            <a:ext cx="4093964" cy="54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5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Семья</a:t>
            </a:r>
            <a:endParaRPr lang="ru-RU" sz="3200" b="1" dirty="0"/>
          </a:p>
        </p:txBody>
      </p:sp>
      <p:pic>
        <p:nvPicPr>
          <p:cNvPr id="4098" name="Picture 2" descr="C:\Users\Учитель\Desktop\ФОТО все\фото ТВОРЧЕСТВО\КАРТИНЫ\готовые\СЕМЬЯ 30.01.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4638"/>
            <a:ext cx="7337042" cy="55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  <a:effectLst/>
              </a:rPr>
              <a:t>Ульяна и Зима</a:t>
            </a:r>
            <a:br>
              <a:rPr lang="ru-RU" dirty="0" smtClean="0">
                <a:solidFill>
                  <a:srgbClr val="00B0F0"/>
                </a:solidFill>
                <a:effectLst/>
              </a:rPr>
            </a:br>
            <a:r>
              <a:rPr lang="ru-RU" sz="2700" dirty="0" smtClean="0">
                <a:solidFill>
                  <a:srgbClr val="00B0F0"/>
                </a:solidFill>
                <a:effectLst/>
              </a:rPr>
              <a:t>Немченко Ульяна 2 класс</a:t>
            </a:r>
            <a:endParaRPr lang="ru-RU" sz="2700" dirty="0">
              <a:solidFill>
                <a:srgbClr val="00B0F0"/>
              </a:solidFill>
              <a:effectLst/>
            </a:endParaRPr>
          </a:p>
        </p:txBody>
      </p:sp>
      <p:pic>
        <p:nvPicPr>
          <p:cNvPr id="1027" name="Picture 3" descr="C:\Users\Учитель\Desktop\ФОТО все\фото ТВОРЧЕСТВО\КАРТИНЫ\готовые\УЛЬЯНА И ЗИМА 10.02.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4624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4"/>
          </p:nvPr>
        </p:nvSpPr>
        <p:spPr>
          <a:xfrm>
            <a:off x="4644008" y="1988840"/>
            <a:ext cx="4041775" cy="39417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Работа была отправлена на </a:t>
            </a:r>
            <a:r>
              <a:rPr lang="en-US" dirty="0" smtClean="0"/>
              <a:t>VI</a:t>
            </a:r>
            <a:r>
              <a:rPr lang="ru-RU" dirty="0" smtClean="0"/>
              <a:t> краевую выставку декоративно-прикладного творчества «Радуга талантов»</a:t>
            </a:r>
          </a:p>
          <a:p>
            <a:r>
              <a:rPr lang="ru-RU" dirty="0" smtClean="0"/>
              <a:t>Мы с </a:t>
            </a:r>
            <a:r>
              <a:rPr lang="ru-RU" dirty="0" err="1" smtClean="0"/>
              <a:t>Ульяной</a:t>
            </a:r>
            <a:r>
              <a:rPr lang="ru-RU" dirty="0" smtClean="0"/>
              <a:t> получили диплом 1 степени</a:t>
            </a:r>
          </a:p>
          <a:p>
            <a:r>
              <a:rPr lang="ru-RU" dirty="0" smtClean="0"/>
              <a:t>Май, 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9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Я и книги</a:t>
            </a:r>
            <a:endParaRPr lang="ru-RU" sz="3200" b="1" dirty="0"/>
          </a:p>
        </p:txBody>
      </p:sp>
      <p:pic>
        <p:nvPicPr>
          <p:cNvPr id="1026" name="Picture 2" descr="C:\Users\Учитель\Desktop\ФОТО все\фото ТВОРЧЕСТВО\КАРТИНЫ\готовые\Я И КНИГИ 17.04.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53" y="346646"/>
            <a:ext cx="7182147" cy="53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4400" b="1" dirty="0" smtClean="0"/>
              <a:t>Луна</a:t>
            </a:r>
            <a:endParaRPr lang="ru-RU" sz="4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275836" cy="5458618"/>
          </a:xfrm>
        </p:spPr>
      </p:pic>
    </p:spTree>
    <p:extLst>
      <p:ext uri="{BB962C8B-B14F-4D97-AF65-F5344CB8AC3E}">
        <p14:creationId xmlns:p14="http://schemas.microsoft.com/office/powerpoint/2010/main" val="30660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Тюльпаны</a:t>
            </a:r>
            <a:endParaRPr lang="ru-RU" sz="3200" b="1" dirty="0"/>
          </a:p>
        </p:txBody>
      </p:sp>
      <p:pic>
        <p:nvPicPr>
          <p:cNvPr id="2050" name="Picture 2" descr="C:\Users\Учитель\Desktop\ФОТО все\фото ТВОРЧЕСТВО\КАРТИНЫ\готовые\01.05.16 ТЮЛЬПАНЫ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4638"/>
            <a:ext cx="7374168" cy="55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Девочка в розовой шапочке</a:t>
            </a:r>
            <a:endParaRPr lang="ru-RU" sz="3200" b="1" dirty="0"/>
          </a:p>
        </p:txBody>
      </p:sp>
      <p:pic>
        <p:nvPicPr>
          <p:cNvPr id="2050" name="Picture 2" descr="C:\Users\Учитель\Desktop\ФОТО все\фото ТВОРЧЕСТВО\КАРТИНЫ\готовые\Розовая шапоч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4637"/>
            <a:ext cx="4029298" cy="537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Девочка с пледом</a:t>
            </a:r>
            <a:endParaRPr lang="ru-RU" sz="3200" b="1" dirty="0"/>
          </a:p>
        </p:txBody>
      </p:sp>
      <p:pic>
        <p:nvPicPr>
          <p:cNvPr id="3074" name="Picture 2" descr="C:\Users\Учитель\Desktop\ФОТО все\фото ТВОРЧЕСТВО\КАРТИНЫ\готовые\Девочка с пледом 30.06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147970" cy="55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Счастливое утро</a:t>
            </a:r>
            <a:endParaRPr lang="ru-RU" sz="3200" b="1" dirty="0"/>
          </a:p>
        </p:txBody>
      </p:sp>
      <p:pic>
        <p:nvPicPr>
          <p:cNvPr id="4098" name="Picture 2" descr="C:\Users\Учитель\Desktop\ФОТО все\фото ТВОРЧЕСТВО\КАРТИНЫ\готовые\счастливое утр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374168" cy="55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4400" b="1" dirty="0" smtClean="0"/>
              <a:t>Лицо</a:t>
            </a:r>
            <a:endParaRPr lang="ru-RU" sz="4400" b="1" dirty="0"/>
          </a:p>
        </p:txBody>
      </p:sp>
      <p:pic>
        <p:nvPicPr>
          <p:cNvPr id="5122" name="Picture 2" descr="C:\Users\Учитель\Desktop\ФОТО все\фото ТВОРЧЕСТВО\КАРТИНЫ\готовые\ЛИЦО 05.07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86" y="188640"/>
            <a:ext cx="4313138" cy="57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2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Глаза и губы</a:t>
            </a:r>
            <a:endParaRPr lang="ru-RU" sz="3200" b="1" dirty="0"/>
          </a:p>
        </p:txBody>
      </p:sp>
      <p:pic>
        <p:nvPicPr>
          <p:cNvPr id="6146" name="Picture 2" descr="C:\Users\Учитель\Desktop\ФОТО все\фото ТВОРЧЕСТВО\КАРТИНЫ\готовые\ГЛАЗА И ГУБЫ 16.07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4638"/>
            <a:ext cx="4101306" cy="546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Дамы на море</a:t>
            </a:r>
            <a:endParaRPr lang="ru-RU" sz="3200" b="1" dirty="0"/>
          </a:p>
        </p:txBody>
      </p:sp>
      <p:pic>
        <p:nvPicPr>
          <p:cNvPr id="7170" name="Picture 2" descr="C:\Users\Учитель\Desktop\ФОТО все\фото ТВОРЧЕСТВО\КАРТИНЫ\готовые\ДАМЫ НА МОРЕ 27.07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6"/>
            <a:ext cx="4147970" cy="553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2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5852120"/>
            <a:ext cx="7481776" cy="457200"/>
          </a:xfrm>
        </p:spPr>
        <p:txBody>
          <a:bodyPr/>
          <a:lstStyle/>
          <a:p>
            <a:pPr algn="ctr"/>
            <a:r>
              <a:rPr lang="ru-RU" sz="3200" b="1" dirty="0" smtClean="0"/>
              <a:t>Девочка на дереве</a:t>
            </a:r>
            <a:endParaRPr lang="ru-RU" sz="3200" b="1" dirty="0"/>
          </a:p>
        </p:txBody>
      </p:sp>
      <p:pic>
        <p:nvPicPr>
          <p:cNvPr id="8194" name="Picture 2" descr="C:\Users\Учитель\Desktop\ФОТО все\фото ТВОРЧЕСТВО\КАРТИНЫ\готовые\ДЕВОЧКА НА ДЕРЕВ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245322" cy="56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3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48</TotalTime>
  <Words>74</Words>
  <Application>Microsoft Office PowerPoint</Application>
  <PresentationFormat>Экран (4:3)</PresentationFormat>
  <Paragraphs>24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Мои пластилиновые картины</vt:lpstr>
      <vt:lpstr>Луна</vt:lpstr>
      <vt:lpstr>Девочка в розовой шапочке</vt:lpstr>
      <vt:lpstr>Девочка с пледом</vt:lpstr>
      <vt:lpstr>Счастливое утро</vt:lpstr>
      <vt:lpstr>Лицо</vt:lpstr>
      <vt:lpstr>Глаза и губы</vt:lpstr>
      <vt:lpstr>Дамы на море</vt:lpstr>
      <vt:lpstr>Девочка на дереве</vt:lpstr>
      <vt:lpstr>Кофе</vt:lpstr>
      <vt:lpstr>Розовые фламинго</vt:lpstr>
      <vt:lpstr>Одинокий путник</vt:lpstr>
      <vt:lpstr>Серебряный месяц</vt:lpstr>
      <vt:lpstr>Танец под луной</vt:lpstr>
      <vt:lpstr>Герб школы</vt:lpstr>
      <vt:lpstr>Дама в шляпе</vt:lpstr>
      <vt:lpstr>Семья</vt:lpstr>
      <vt:lpstr>Ульяна и Зима Немченко Ульяна 2 класс</vt:lpstr>
      <vt:lpstr>Я и книги</vt:lpstr>
      <vt:lpstr>Тюльпаны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Картины из пластилина</dc:title>
  <dc:creator>Учитель</dc:creator>
  <cp:lastModifiedBy>Учитель</cp:lastModifiedBy>
  <cp:revision>10</cp:revision>
  <dcterms:created xsi:type="dcterms:W3CDTF">2015-11-22T07:54:43Z</dcterms:created>
  <dcterms:modified xsi:type="dcterms:W3CDTF">2016-05-17T09:52:56Z</dcterms:modified>
</cp:coreProperties>
</file>