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Masters/slideMaster2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4.xml" ContentType="application/vnd.openxmlformats-officedocument.theme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theme/theme15.xml" ContentType="application/vnd.openxmlformats-officedocument.theme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theme/theme16.xml" ContentType="application/vnd.openxmlformats-officedocument.theme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theme/theme17.xml" ContentType="application/vnd.openxmlformats-officedocument.theme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theme/theme18.xml" ContentType="application/vnd.openxmlformats-officedocument.theme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theme/theme19.xml" ContentType="application/vnd.openxmlformats-officedocument.theme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theme/theme20.xml" ContentType="application/vnd.openxmlformats-officedocument.theme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theme/theme21.xml" ContentType="application/vnd.openxmlformats-officedocument.theme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theme/theme22.xml" ContentType="application/vnd.openxmlformats-officedocument.theme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theme/theme23.xml" ContentType="application/vnd.openxmlformats-officedocument.theme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theme/theme24.xml" ContentType="application/vnd.openxmlformats-officedocument.theme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theme/theme25.xml" ContentType="application/vnd.openxmlformats-officedocument.theme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theme/theme26.xml" ContentType="application/vnd.openxmlformats-officedocument.theme+xml"/>
  <Override PartName="/ppt/slideLayouts/slideLayout28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297.xml" ContentType="application/vnd.openxmlformats-officedocument.presentationml.slideLayout+xml"/>
  <Override PartName="/ppt/theme/theme27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3720" r:id="rId5"/>
    <p:sldMasterId id="2147483732" r:id="rId6"/>
    <p:sldMasterId id="2147483744" r:id="rId7"/>
    <p:sldMasterId id="2147483756" r:id="rId8"/>
    <p:sldMasterId id="2147483768" r:id="rId9"/>
    <p:sldMasterId id="2147483780" r:id="rId10"/>
    <p:sldMasterId id="2147483792" r:id="rId11"/>
    <p:sldMasterId id="2147483804" r:id="rId12"/>
    <p:sldMasterId id="2147483816" r:id="rId13"/>
    <p:sldMasterId id="2147483828" r:id="rId14"/>
    <p:sldMasterId id="2147483840" r:id="rId15"/>
    <p:sldMasterId id="2147483852" r:id="rId16"/>
    <p:sldMasterId id="2147483864" r:id="rId17"/>
    <p:sldMasterId id="2147483876" r:id="rId18"/>
    <p:sldMasterId id="2147483888" r:id="rId19"/>
    <p:sldMasterId id="2147483900" r:id="rId20"/>
    <p:sldMasterId id="2147483912" r:id="rId21"/>
    <p:sldMasterId id="2147483924" r:id="rId22"/>
    <p:sldMasterId id="2147483936" r:id="rId23"/>
    <p:sldMasterId id="2147483948" r:id="rId24"/>
    <p:sldMasterId id="2147483960" r:id="rId25"/>
    <p:sldMasterId id="2147483972" r:id="rId26"/>
    <p:sldMasterId id="2147483984" r:id="rId27"/>
  </p:sldMasterIdLst>
  <p:sldIdLst>
    <p:sldId id="257" r:id="rId28"/>
    <p:sldId id="287" r:id="rId29"/>
    <p:sldId id="288" r:id="rId30"/>
    <p:sldId id="289" r:id="rId31"/>
    <p:sldId id="290" r:id="rId32"/>
    <p:sldId id="291" r:id="rId33"/>
    <p:sldId id="292" r:id="rId34"/>
    <p:sldId id="293" r:id="rId35"/>
    <p:sldId id="294" r:id="rId36"/>
    <p:sldId id="258" r:id="rId37"/>
    <p:sldId id="259" r:id="rId38"/>
    <p:sldId id="260" r:id="rId39"/>
    <p:sldId id="261" r:id="rId40"/>
    <p:sldId id="262" r:id="rId41"/>
    <p:sldId id="263" r:id="rId42"/>
    <p:sldId id="264" r:id="rId43"/>
    <p:sldId id="274" r:id="rId44"/>
    <p:sldId id="265" r:id="rId45"/>
    <p:sldId id="266" r:id="rId46"/>
    <p:sldId id="269" r:id="rId47"/>
    <p:sldId id="268" r:id="rId48"/>
    <p:sldId id="271" r:id="rId49"/>
    <p:sldId id="270" r:id="rId50"/>
    <p:sldId id="272" r:id="rId51"/>
    <p:sldId id="286" r:id="rId52"/>
    <p:sldId id="273" r:id="rId53"/>
    <p:sldId id="276" r:id="rId54"/>
    <p:sldId id="277" r:id="rId55"/>
    <p:sldId id="278" r:id="rId56"/>
    <p:sldId id="279" r:id="rId57"/>
    <p:sldId id="280" r:id="rId58"/>
    <p:sldId id="281" r:id="rId59"/>
    <p:sldId id="282" r:id="rId60"/>
    <p:sldId id="283" r:id="rId61"/>
    <p:sldId id="284" r:id="rId62"/>
    <p:sldId id="285" r:id="rId6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23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Master" Target="slideMasters/slideMaster26.xml"/><Relationship Id="rId39" Type="http://schemas.openxmlformats.org/officeDocument/2006/relationships/slide" Target="slides/slide12.xml"/><Relationship Id="rId21" Type="http://schemas.openxmlformats.org/officeDocument/2006/relationships/slideMaster" Target="slideMasters/slideMaster21.xml"/><Relationship Id="rId34" Type="http://schemas.openxmlformats.org/officeDocument/2006/relationships/slide" Target="slides/slide7.xml"/><Relationship Id="rId42" Type="http://schemas.openxmlformats.org/officeDocument/2006/relationships/slide" Target="slides/slide15.xml"/><Relationship Id="rId47" Type="http://schemas.openxmlformats.org/officeDocument/2006/relationships/slide" Target="slides/slide20.xml"/><Relationship Id="rId50" Type="http://schemas.openxmlformats.org/officeDocument/2006/relationships/slide" Target="slides/slide23.xml"/><Relationship Id="rId55" Type="http://schemas.openxmlformats.org/officeDocument/2006/relationships/slide" Target="slides/slide28.xml"/><Relationship Id="rId63" Type="http://schemas.openxmlformats.org/officeDocument/2006/relationships/slide" Target="slides/slide36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9" Type="http://schemas.openxmlformats.org/officeDocument/2006/relationships/slide" Target="slides/slide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Master" Target="slideMasters/slideMaster24.xml"/><Relationship Id="rId32" Type="http://schemas.openxmlformats.org/officeDocument/2006/relationships/slide" Target="slides/slide5.xml"/><Relationship Id="rId37" Type="http://schemas.openxmlformats.org/officeDocument/2006/relationships/slide" Target="slides/slide10.xml"/><Relationship Id="rId40" Type="http://schemas.openxmlformats.org/officeDocument/2006/relationships/slide" Target="slides/slide13.xml"/><Relationship Id="rId45" Type="http://schemas.openxmlformats.org/officeDocument/2006/relationships/slide" Target="slides/slide18.xml"/><Relationship Id="rId53" Type="http://schemas.openxmlformats.org/officeDocument/2006/relationships/slide" Target="slides/slide26.xml"/><Relationship Id="rId58" Type="http://schemas.openxmlformats.org/officeDocument/2006/relationships/slide" Target="slides/slide31.xml"/><Relationship Id="rId66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" Target="slides/slide1.xml"/><Relationship Id="rId36" Type="http://schemas.openxmlformats.org/officeDocument/2006/relationships/slide" Target="slides/slide9.xml"/><Relationship Id="rId49" Type="http://schemas.openxmlformats.org/officeDocument/2006/relationships/slide" Target="slides/slide22.xml"/><Relationship Id="rId57" Type="http://schemas.openxmlformats.org/officeDocument/2006/relationships/slide" Target="slides/slide30.xml"/><Relationship Id="rId61" Type="http://schemas.openxmlformats.org/officeDocument/2006/relationships/slide" Target="slides/slide34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slide" Target="slides/slide4.xml"/><Relationship Id="rId44" Type="http://schemas.openxmlformats.org/officeDocument/2006/relationships/slide" Target="slides/slide17.xml"/><Relationship Id="rId52" Type="http://schemas.openxmlformats.org/officeDocument/2006/relationships/slide" Target="slides/slide25.xml"/><Relationship Id="rId60" Type="http://schemas.openxmlformats.org/officeDocument/2006/relationships/slide" Target="slides/slide33.xml"/><Relationship Id="rId65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Master" Target="slideMasters/slideMaster27.xml"/><Relationship Id="rId30" Type="http://schemas.openxmlformats.org/officeDocument/2006/relationships/slide" Target="slides/slide3.xml"/><Relationship Id="rId35" Type="http://schemas.openxmlformats.org/officeDocument/2006/relationships/slide" Target="slides/slide8.xml"/><Relationship Id="rId43" Type="http://schemas.openxmlformats.org/officeDocument/2006/relationships/slide" Target="slides/slide16.xml"/><Relationship Id="rId48" Type="http://schemas.openxmlformats.org/officeDocument/2006/relationships/slide" Target="slides/slide21.xml"/><Relationship Id="rId56" Type="http://schemas.openxmlformats.org/officeDocument/2006/relationships/slide" Target="slides/slide29.xml"/><Relationship Id="rId64" Type="http://schemas.openxmlformats.org/officeDocument/2006/relationships/presProps" Target="presProp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24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Master" Target="slideMasters/slideMaster25.xml"/><Relationship Id="rId33" Type="http://schemas.openxmlformats.org/officeDocument/2006/relationships/slide" Target="slides/slide6.xml"/><Relationship Id="rId38" Type="http://schemas.openxmlformats.org/officeDocument/2006/relationships/slide" Target="slides/slide11.xml"/><Relationship Id="rId46" Type="http://schemas.openxmlformats.org/officeDocument/2006/relationships/slide" Target="slides/slide19.xml"/><Relationship Id="rId59" Type="http://schemas.openxmlformats.org/officeDocument/2006/relationships/slide" Target="slides/slide32.xml"/><Relationship Id="rId67" Type="http://schemas.openxmlformats.org/officeDocument/2006/relationships/tableStyles" Target="tableStyles.xml"/><Relationship Id="rId20" Type="http://schemas.openxmlformats.org/officeDocument/2006/relationships/slideMaster" Target="slideMasters/slideMaster20.xml"/><Relationship Id="rId41" Type="http://schemas.openxmlformats.org/officeDocument/2006/relationships/slide" Target="slides/slide14.xml"/><Relationship Id="rId54" Type="http://schemas.openxmlformats.org/officeDocument/2006/relationships/slide" Target="slides/slide27.xml"/><Relationship Id="rId62" Type="http://schemas.openxmlformats.org/officeDocument/2006/relationships/slide" Target="slides/slide3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wmf"/><Relationship Id="rId1" Type="http://schemas.openxmlformats.org/officeDocument/2006/relationships/slideMaster" Target="../slideMasters/slideMaster24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16.05.2016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rrowheads="1"/>
          </p:cNvSpPr>
          <p:nvPr>
            <p:ph type="ctrTitle"/>
          </p:nvPr>
        </p:nvSpPr>
        <p:spPr>
          <a:xfrm>
            <a:off x="685800" y="1981200"/>
            <a:ext cx="7772400" cy="16002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8915" name="Rectangle 3"/>
          <p:cNvSpPr>
            <a:spLocks noGrp="1" noRot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38916" name="Rectangle 4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891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891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C7B55302-9643-4E56-9A06-545EFEA04E5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334CF7-075A-42F7-831B-426D785B56A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60053F-09D7-44F1-8EA7-DCB25DB1A95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01625" y="1676400"/>
            <a:ext cx="4194175" cy="4422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4194175" cy="4422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EFDBE1-BFB9-49C5-97E1-EE306D4816C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848A6A-3723-4872-8CB4-B9C2D9EAF91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A21440-A917-4A40-84D2-BD5545203EB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FDE1B5-8C67-45F4-8E98-30C8873C080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5819A6-39B3-4583-88CE-130F0D48E01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881D97-6643-4B32-8CF3-179BA411703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CB5CBD-C148-4CBC-9ACF-FF76BF93514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07188" y="228600"/>
            <a:ext cx="2135187" cy="58705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1625" y="228600"/>
            <a:ext cx="6253163" cy="58705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032DBE-FD1D-4959-8B63-D3615EED185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3012" name="Freeform 4"/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h 1912"/>
              <a:gd name="T1" fmla="*/ 6 h 1912"/>
              <a:gd name="T2" fmla="*/ 6 h 1912"/>
              <a:gd name="T3" fmla="*/ 60 h 1912"/>
              <a:gd name="T4" fmla="*/ 1912 h 1912"/>
              <a:gd name="T5" fmla="*/ 1912 h 1912"/>
              <a:gd name="T6" fmla="*/ 0 h 1912"/>
              <a:gd name="T7" fmla="*/ 0 h 191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  <a:cxn ang="0">
                <a:pos x="0" y="T6"/>
              </a:cxn>
              <a:cxn ang="0">
                <a:pos x="0" y="T7"/>
              </a:cxn>
            </a:cxnLst>
            <a:rect l="0" t="0" r="r" b="b"/>
            <a:pathLst>
              <a:path h="1912">
                <a:moveTo>
                  <a:pt x="0" y="0"/>
                </a:moveTo>
                <a:lnTo>
                  <a:pt x="0" y="6"/>
                </a:ln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191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3013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3014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9829D9DA-4B09-4EC4-BF63-F71B3FA859F7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43015" name="Rectangle 7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03374B-4359-4C46-A0A8-DB3BDD91CBC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34AF7D-B826-4D52-BB1D-759D07FEE15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7AE73C-1EE2-4944-9F74-A56A5423EEA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20C79A-0F38-42F7-9343-F6142856220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547674-C737-456E-BC83-8DA6DFD3C48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40389F-A077-4117-A2D1-30DC89BD5A2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31233A-6B95-449D-A835-811AC070F6E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F459D1-1C37-4F72-8685-BD816C70294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5B106E36-FD25-4E2D-B0AA-010F637433A0}" type="datetimeFigureOut">
              <a:rPr lang="ru-RU" smtClean="0"/>
              <a:pPr/>
              <a:t>16.05.2016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05ED82-D9CC-4BD4-8F62-3B11BE17120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7277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19800" cy="57277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531EB8-EEED-49FC-BE09-89B7BAEF596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3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4710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710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711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711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711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47113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7114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47115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7116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7117" name="Rectangle 13"/>
          <p:cNvSpPr>
            <a:spLocks noGrp="1" noChangeArrowheads="1"/>
          </p:cNvSpPr>
          <p:nvPr>
            <p:ph type="dt" sz="quarter" idx="2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7118" name="Rectangle 14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7119" name="Rectangle 15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394EE4B6-1E43-455A-94D9-BF401051499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3C6D636-FB36-47FC-9020-F766C3ED8BA2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12B887A-6C16-479F-84DD-508B5B0D9FE3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064D7BB-BB3A-4B24-A3F4-50064465F0E9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3915E7F-A209-4E1E-B8EF-B9D31C9B5352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15A10BB-2430-4785-920F-AB751F0E8343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F9A46BF-A7E7-4643-B60E-59CCA302C28E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6949025-3FCE-4005-A985-B99333690F17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16.05.2016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6762C80-F833-411E-8220-90EF6FECD85E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AC2CEDB-6BE3-4B57-8EA2-605A0B02A125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FCA3AAB-3D86-4C57-8204-A17EB23D8F92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3902075"/>
            <a:ext cx="3400425" cy="2949575"/>
            <a:chOff x="0" y="2458"/>
            <a:chExt cx="2142" cy="1858"/>
          </a:xfrm>
        </p:grpSpPr>
        <p:sp>
          <p:nvSpPr>
            <p:cNvPr id="51203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204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205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206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207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51208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51209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51210" name="Rectangle 10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73250"/>
            <a:ext cx="7772400" cy="155575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51211" name="Rectangle 11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51212" name="Rectangle 12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1213" name="Rectangle 13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1214" name="Rectangle 14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80AAFFCF-EB66-4D3E-B288-BD80BAF5EAD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32FCCE-9F0E-49DC-BA5A-DD2C3950876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A3B5F1-8C90-4C66-86B6-59B5E38BE5C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92F7F2-5E01-465B-9AF1-ABEBD67B9BD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68D875-6F43-4C0C-9A74-1813650784E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AE645F-2BC8-47A0-B74E-33F4470A181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4691E7-320D-4F8C-B7A4-B1118AEC67A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16.05.2016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15F8E4-3B3E-4370-9E2E-AC084264800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273317-EFDC-4F3D-A6C7-EB98F31F3A0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AD997E-ABF4-43D6-9A6D-92B9AFF218D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195728-5475-471E-AF3C-41A1E8487E3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42413" cy="6856413"/>
            <a:chOff x="0" y="0"/>
            <a:chExt cx="5759" cy="4319"/>
          </a:xfrm>
        </p:grpSpPr>
        <p:sp>
          <p:nvSpPr>
            <p:cNvPr id="55299" name="Freeform 3"/>
            <p:cNvSpPr>
              <a:spLocks/>
            </p:cNvSpPr>
            <p:nvPr/>
          </p:nvSpPr>
          <p:spPr bwMode="hidden">
            <a:xfrm>
              <a:off x="0" y="0"/>
              <a:ext cx="5758" cy="1043"/>
            </a:xfrm>
            <a:custGeom>
              <a:avLst/>
              <a:gdLst/>
              <a:ahLst/>
              <a:cxnLst>
                <a:cxn ang="0">
                  <a:pos x="5740" y="1043"/>
                </a:cxn>
                <a:cxn ang="0">
                  <a:pos x="0" y="1043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1043"/>
                </a:cxn>
                <a:cxn ang="0">
                  <a:pos x="5740" y="1043"/>
                </a:cxn>
              </a:cxnLst>
              <a:rect l="0" t="0" r="r" b="b"/>
              <a:pathLst>
                <a:path w="5740" h="1043">
                  <a:moveTo>
                    <a:pt x="5740" y="1043"/>
                  </a:moveTo>
                  <a:lnTo>
                    <a:pt x="0" y="1043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1043"/>
                  </a:lnTo>
                  <a:lnTo>
                    <a:pt x="574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3" name="Group 4"/>
            <p:cNvGrpSpPr>
              <a:grpSpLocks/>
            </p:cNvGrpSpPr>
            <p:nvPr userDrawn="1"/>
          </p:nvGrpSpPr>
          <p:grpSpPr bwMode="auto">
            <a:xfrm>
              <a:off x="0" y="0"/>
              <a:ext cx="5759" cy="4319"/>
              <a:chOff x="0" y="0"/>
              <a:chExt cx="5759" cy="4319"/>
            </a:xfrm>
          </p:grpSpPr>
          <p:sp>
            <p:nvSpPr>
              <p:cNvPr id="55301" name="Freeform 5"/>
              <p:cNvSpPr>
                <a:spLocks/>
              </p:cNvSpPr>
              <p:nvPr/>
            </p:nvSpPr>
            <p:spPr bwMode="hidden">
              <a:xfrm>
                <a:off x="1" y="1040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5302" name="Freeform 6"/>
              <p:cNvSpPr>
                <a:spLocks/>
              </p:cNvSpPr>
              <p:nvPr/>
            </p:nvSpPr>
            <p:spPr bwMode="hidden">
              <a:xfrm>
                <a:off x="0" y="3988"/>
                <a:ext cx="5758" cy="42"/>
              </a:xfrm>
              <a:custGeom>
                <a:avLst/>
                <a:gdLst/>
                <a:ahLst/>
                <a:cxnLst>
                  <a:cxn ang="0">
                    <a:pos x="0" y="42"/>
                  </a:cxn>
                  <a:cxn ang="0">
                    <a:pos x="5740" y="42"/>
                  </a:cxn>
                  <a:cxn ang="0">
                    <a:pos x="5740" y="0"/>
                  </a:cxn>
                  <a:cxn ang="0">
                    <a:pos x="0" y="0"/>
                  </a:cxn>
                  <a:cxn ang="0">
                    <a:pos x="0" y="42"/>
                  </a:cxn>
                  <a:cxn ang="0">
                    <a:pos x="0" y="42"/>
                  </a:cxn>
                </a:cxnLst>
                <a:rect l="0" t="0" r="r" b="b"/>
                <a:pathLst>
                  <a:path w="5740" h="42">
                    <a:moveTo>
                      <a:pt x="0" y="42"/>
                    </a:moveTo>
                    <a:lnTo>
                      <a:pt x="5740" y="42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42"/>
                    </a:lnTo>
                    <a:lnTo>
                      <a:pt x="0" y="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5303" name="Freeform 7"/>
              <p:cNvSpPr>
                <a:spLocks/>
              </p:cNvSpPr>
              <p:nvPr/>
            </p:nvSpPr>
            <p:spPr bwMode="hidden">
              <a:xfrm>
                <a:off x="0" y="3665"/>
                <a:ext cx="5758" cy="30"/>
              </a:xfrm>
              <a:custGeom>
                <a:avLst/>
                <a:gdLst/>
                <a:ahLst/>
                <a:cxnLst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0" y="30"/>
                  </a:cxn>
                </a:cxnLst>
                <a:rect l="0" t="0" r="r" b="b"/>
                <a:pathLst>
                  <a:path w="5740" h="30">
                    <a:moveTo>
                      <a:pt x="0" y="30"/>
                    </a:moveTo>
                    <a:lnTo>
                      <a:pt x="5740" y="30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5304" name="Freeform 8"/>
              <p:cNvSpPr>
                <a:spLocks/>
              </p:cNvSpPr>
              <p:nvPr/>
            </p:nvSpPr>
            <p:spPr bwMode="hidden">
              <a:xfrm>
                <a:off x="0" y="3364"/>
                <a:ext cx="5758" cy="30"/>
              </a:xfrm>
              <a:custGeom>
                <a:avLst/>
                <a:gdLst/>
                <a:ahLst/>
                <a:cxnLst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0" y="30"/>
                  </a:cxn>
                </a:cxnLst>
                <a:rect l="0" t="0" r="r" b="b"/>
                <a:pathLst>
                  <a:path w="5740" h="30">
                    <a:moveTo>
                      <a:pt x="0" y="30"/>
                    </a:moveTo>
                    <a:lnTo>
                      <a:pt x="5740" y="30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5305" name="Freeform 9"/>
              <p:cNvSpPr>
                <a:spLocks/>
              </p:cNvSpPr>
              <p:nvPr/>
            </p:nvSpPr>
            <p:spPr bwMode="hidden">
              <a:xfrm>
                <a:off x="0" y="3105"/>
                <a:ext cx="5758" cy="31"/>
              </a:xfrm>
              <a:custGeom>
                <a:avLst/>
                <a:gdLst/>
                <a:ahLst/>
                <a:cxnLst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0" y="30"/>
                  </a:cxn>
                </a:cxnLst>
                <a:rect l="0" t="0" r="r" b="b"/>
                <a:pathLst>
                  <a:path w="5740" h="30">
                    <a:moveTo>
                      <a:pt x="0" y="30"/>
                    </a:moveTo>
                    <a:lnTo>
                      <a:pt x="5740" y="30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5306" name="Freeform 10"/>
              <p:cNvSpPr>
                <a:spLocks/>
              </p:cNvSpPr>
              <p:nvPr/>
            </p:nvSpPr>
            <p:spPr bwMode="hidden">
              <a:xfrm>
                <a:off x="0" y="2859"/>
                <a:ext cx="5758" cy="36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6"/>
                  </a:cxn>
                  <a:cxn ang="0">
                    <a:pos x="5740" y="36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36">
                    <a:moveTo>
                      <a:pt x="5740" y="0"/>
                    </a:moveTo>
                    <a:lnTo>
                      <a:pt x="0" y="0"/>
                    </a:lnTo>
                    <a:lnTo>
                      <a:pt x="0" y="36"/>
                    </a:lnTo>
                    <a:lnTo>
                      <a:pt x="5740" y="36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7843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5307" name="Freeform 11"/>
              <p:cNvSpPr>
                <a:spLocks/>
              </p:cNvSpPr>
              <p:nvPr/>
            </p:nvSpPr>
            <p:spPr bwMode="hidden">
              <a:xfrm>
                <a:off x="0" y="2644"/>
                <a:ext cx="5758" cy="30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30">
                    <a:moveTo>
                      <a:pt x="5740" y="0"/>
                    </a:moveTo>
                    <a:lnTo>
                      <a:pt x="0" y="0"/>
                    </a:lnTo>
                    <a:lnTo>
                      <a:pt x="0" y="30"/>
                    </a:lnTo>
                    <a:lnTo>
                      <a:pt x="5740" y="30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7843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5308" name="Freeform 12"/>
              <p:cNvSpPr>
                <a:spLocks/>
              </p:cNvSpPr>
              <p:nvPr/>
            </p:nvSpPr>
            <p:spPr bwMode="hidden">
              <a:xfrm>
                <a:off x="0" y="2433"/>
                <a:ext cx="5758" cy="36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6"/>
                  </a:cxn>
                  <a:cxn ang="0">
                    <a:pos x="5740" y="36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36">
                    <a:moveTo>
                      <a:pt x="5740" y="0"/>
                    </a:moveTo>
                    <a:lnTo>
                      <a:pt x="0" y="0"/>
                    </a:lnTo>
                    <a:lnTo>
                      <a:pt x="0" y="36"/>
                    </a:lnTo>
                    <a:lnTo>
                      <a:pt x="5740" y="36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4706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5309" name="Freeform 13"/>
              <p:cNvSpPr>
                <a:spLocks/>
              </p:cNvSpPr>
              <p:nvPr/>
            </p:nvSpPr>
            <p:spPr bwMode="hidden">
              <a:xfrm>
                <a:off x="0" y="2259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4706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5310" name="Freeform 14"/>
              <p:cNvSpPr>
                <a:spLocks/>
              </p:cNvSpPr>
              <p:nvPr/>
            </p:nvSpPr>
            <p:spPr bwMode="hidden">
              <a:xfrm>
                <a:off x="0" y="2090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5311" name="Freeform 15"/>
              <p:cNvSpPr>
                <a:spLocks/>
              </p:cNvSpPr>
              <p:nvPr/>
            </p:nvSpPr>
            <p:spPr bwMode="hidden">
              <a:xfrm>
                <a:off x="0" y="1928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5312" name="Freeform 16"/>
              <p:cNvSpPr>
                <a:spLocks/>
              </p:cNvSpPr>
              <p:nvPr/>
            </p:nvSpPr>
            <p:spPr bwMode="hidden">
              <a:xfrm>
                <a:off x="0" y="1645"/>
                <a:ext cx="5758" cy="12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5740" y="12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2">
                    <a:moveTo>
                      <a:pt x="5740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5740" y="12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5313" name="Freeform 17"/>
              <p:cNvSpPr>
                <a:spLocks/>
              </p:cNvSpPr>
              <p:nvPr/>
            </p:nvSpPr>
            <p:spPr bwMode="hidden">
              <a:xfrm>
                <a:off x="0" y="1778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5314" name="Freeform 18"/>
              <p:cNvSpPr>
                <a:spLocks/>
              </p:cNvSpPr>
              <p:nvPr/>
            </p:nvSpPr>
            <p:spPr bwMode="hidden">
              <a:xfrm>
                <a:off x="0" y="1520"/>
                <a:ext cx="5758" cy="12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5740" y="12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2">
                    <a:moveTo>
                      <a:pt x="5740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5740" y="12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5315" name="Freeform 19"/>
              <p:cNvSpPr>
                <a:spLocks/>
              </p:cNvSpPr>
              <p:nvPr/>
            </p:nvSpPr>
            <p:spPr bwMode="hidden">
              <a:xfrm>
                <a:off x="0" y="1394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5316" name="Freeform 20"/>
              <p:cNvSpPr>
                <a:spLocks/>
              </p:cNvSpPr>
              <p:nvPr/>
            </p:nvSpPr>
            <p:spPr bwMode="hidden">
              <a:xfrm>
                <a:off x="0" y="1280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5317" name="Freeform 21"/>
              <p:cNvSpPr>
                <a:spLocks/>
              </p:cNvSpPr>
              <p:nvPr/>
            </p:nvSpPr>
            <p:spPr bwMode="hidden">
              <a:xfrm>
                <a:off x="0" y="1177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5318" name="Freeform 22"/>
              <p:cNvSpPr>
                <a:spLocks/>
              </p:cNvSpPr>
              <p:nvPr/>
            </p:nvSpPr>
            <p:spPr bwMode="hidden">
              <a:xfrm>
                <a:off x="0" y="24"/>
                <a:ext cx="5758" cy="30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30">
                    <a:moveTo>
                      <a:pt x="5740" y="0"/>
                    </a:moveTo>
                    <a:lnTo>
                      <a:pt x="0" y="0"/>
                    </a:lnTo>
                    <a:lnTo>
                      <a:pt x="0" y="30"/>
                    </a:lnTo>
                    <a:lnTo>
                      <a:pt x="5740" y="30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5319" name="Freeform 23"/>
              <p:cNvSpPr>
                <a:spLocks/>
              </p:cNvSpPr>
              <p:nvPr/>
            </p:nvSpPr>
            <p:spPr bwMode="hidden">
              <a:xfrm>
                <a:off x="0" y="186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5320" name="Freeform 24"/>
              <p:cNvSpPr>
                <a:spLocks/>
              </p:cNvSpPr>
              <p:nvPr/>
            </p:nvSpPr>
            <p:spPr bwMode="hidden">
              <a:xfrm>
                <a:off x="0" y="475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7843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5321" name="Freeform 25"/>
              <p:cNvSpPr>
                <a:spLocks/>
              </p:cNvSpPr>
              <p:nvPr/>
            </p:nvSpPr>
            <p:spPr bwMode="hidden">
              <a:xfrm>
                <a:off x="0" y="337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5322" name="Freeform 26"/>
              <p:cNvSpPr>
                <a:spLocks/>
              </p:cNvSpPr>
              <p:nvPr/>
            </p:nvSpPr>
            <p:spPr bwMode="hidden">
              <a:xfrm>
                <a:off x="0" y="600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5323" name="Freeform 27"/>
              <p:cNvSpPr>
                <a:spLocks/>
              </p:cNvSpPr>
              <p:nvPr/>
            </p:nvSpPr>
            <p:spPr bwMode="hidden">
              <a:xfrm>
                <a:off x="0" y="727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5324" name="Freeform 28"/>
              <p:cNvSpPr>
                <a:spLocks/>
              </p:cNvSpPr>
              <p:nvPr/>
            </p:nvSpPr>
            <p:spPr bwMode="hidden">
              <a:xfrm>
                <a:off x="0" y="841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5325" name="Freeform 29"/>
              <p:cNvSpPr>
                <a:spLocks/>
              </p:cNvSpPr>
              <p:nvPr/>
            </p:nvSpPr>
            <p:spPr bwMode="hidden">
              <a:xfrm>
                <a:off x="0" y="943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4" name="Group 30"/>
              <p:cNvGrpSpPr>
                <a:grpSpLocks/>
              </p:cNvGrpSpPr>
              <p:nvPr/>
            </p:nvGrpSpPr>
            <p:grpSpPr bwMode="auto">
              <a:xfrm>
                <a:off x="0" y="0"/>
                <a:ext cx="5758" cy="1045"/>
                <a:chOff x="0" y="0"/>
                <a:chExt cx="5758" cy="1045"/>
              </a:xfrm>
            </p:grpSpPr>
            <p:sp>
              <p:nvSpPr>
                <p:cNvPr id="55327" name="Freeform 31"/>
                <p:cNvSpPr>
                  <a:spLocks/>
                </p:cNvSpPr>
                <p:nvPr/>
              </p:nvSpPr>
              <p:spPr bwMode="hidden">
                <a:xfrm>
                  <a:off x="2849" y="0"/>
                  <a:ext cx="42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2" y="1043"/>
                    </a:cxn>
                    <a:cxn ang="0">
                      <a:pos x="42" y="0"/>
                    </a:cxn>
                    <a:cxn ang="0">
                      <a:pos x="0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42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42" y="0"/>
                      </a:lnTo>
                      <a:lnTo>
                        <a:pt x="0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5328" name="Freeform 32"/>
                <p:cNvSpPr>
                  <a:spLocks/>
                </p:cNvSpPr>
                <p:nvPr/>
              </p:nvSpPr>
              <p:spPr bwMode="hidden">
                <a:xfrm>
                  <a:off x="2400" y="0"/>
                  <a:ext cx="155" cy="1045"/>
                </a:xfrm>
                <a:custGeom>
                  <a:avLst/>
                  <a:gdLst/>
                  <a:ahLst/>
                  <a:cxnLst>
                    <a:cxn ang="0">
                      <a:pos x="131" y="1043"/>
                    </a:cxn>
                    <a:cxn ang="0">
                      <a:pos x="155" y="1043"/>
                    </a:cxn>
                    <a:cxn ang="0">
                      <a:pos x="42" y="0"/>
                    </a:cxn>
                    <a:cxn ang="0">
                      <a:pos x="0" y="0"/>
                    </a:cxn>
                    <a:cxn ang="0">
                      <a:pos x="113" y="1043"/>
                    </a:cxn>
                    <a:cxn ang="0">
                      <a:pos x="131" y="1043"/>
                    </a:cxn>
                    <a:cxn ang="0">
                      <a:pos x="131" y="1043"/>
                    </a:cxn>
                  </a:cxnLst>
                  <a:rect l="0" t="0" r="r" b="b"/>
                  <a:pathLst>
                    <a:path w="155" h="1043">
                      <a:moveTo>
                        <a:pt x="131" y="1043"/>
                      </a:moveTo>
                      <a:lnTo>
                        <a:pt x="155" y="1043"/>
                      </a:lnTo>
                      <a:lnTo>
                        <a:pt x="42" y="0"/>
                      </a:lnTo>
                      <a:lnTo>
                        <a:pt x="0" y="0"/>
                      </a:lnTo>
                      <a:lnTo>
                        <a:pt x="113" y="1043"/>
                      </a:lnTo>
                      <a:lnTo>
                        <a:pt x="131" y="1043"/>
                      </a:lnTo>
                      <a:lnTo>
                        <a:pt x="131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5329" name="Freeform 33"/>
                <p:cNvSpPr>
                  <a:spLocks/>
                </p:cNvSpPr>
                <p:nvPr/>
              </p:nvSpPr>
              <p:spPr bwMode="hidden">
                <a:xfrm>
                  <a:off x="1967" y="0"/>
                  <a:ext cx="240" cy="1045"/>
                </a:xfrm>
                <a:custGeom>
                  <a:avLst/>
                  <a:gdLst/>
                  <a:ahLst/>
                  <a:cxnLst>
                    <a:cxn ang="0">
                      <a:pos x="221" y="1043"/>
                    </a:cxn>
                    <a:cxn ang="0">
                      <a:pos x="239" y="1043"/>
                    </a:cxn>
                    <a:cxn ang="0">
                      <a:pos x="36" y="0"/>
                    </a:cxn>
                    <a:cxn ang="0">
                      <a:pos x="0" y="0"/>
                    </a:cxn>
                    <a:cxn ang="0">
                      <a:pos x="203" y="1043"/>
                    </a:cxn>
                    <a:cxn ang="0">
                      <a:pos x="221" y="1043"/>
                    </a:cxn>
                    <a:cxn ang="0">
                      <a:pos x="221" y="1043"/>
                    </a:cxn>
                  </a:cxnLst>
                  <a:rect l="0" t="0" r="r" b="b"/>
                  <a:pathLst>
                    <a:path w="239" h="1043">
                      <a:moveTo>
                        <a:pt x="221" y="1043"/>
                      </a:moveTo>
                      <a:lnTo>
                        <a:pt x="239" y="1043"/>
                      </a:lnTo>
                      <a:lnTo>
                        <a:pt x="36" y="0"/>
                      </a:lnTo>
                      <a:lnTo>
                        <a:pt x="0" y="0"/>
                      </a:lnTo>
                      <a:lnTo>
                        <a:pt x="203" y="1043"/>
                      </a:lnTo>
                      <a:lnTo>
                        <a:pt x="221" y="1043"/>
                      </a:lnTo>
                      <a:lnTo>
                        <a:pt x="221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5330" name="Freeform 34"/>
                <p:cNvSpPr>
                  <a:spLocks/>
                </p:cNvSpPr>
                <p:nvPr/>
              </p:nvSpPr>
              <p:spPr bwMode="hidden">
                <a:xfrm>
                  <a:off x="1554" y="0"/>
                  <a:ext cx="353" cy="1045"/>
                </a:xfrm>
                <a:custGeom>
                  <a:avLst/>
                  <a:gdLst/>
                  <a:ahLst/>
                  <a:cxnLst>
                    <a:cxn ang="0">
                      <a:pos x="334" y="1043"/>
                    </a:cxn>
                    <a:cxn ang="0">
                      <a:pos x="352" y="1043"/>
                    </a:cxn>
                    <a:cxn ang="0">
                      <a:pos x="41" y="0"/>
                    </a:cxn>
                    <a:cxn ang="0">
                      <a:pos x="0" y="0"/>
                    </a:cxn>
                    <a:cxn ang="0">
                      <a:pos x="311" y="1043"/>
                    </a:cxn>
                    <a:cxn ang="0">
                      <a:pos x="334" y="1043"/>
                    </a:cxn>
                    <a:cxn ang="0">
                      <a:pos x="334" y="1043"/>
                    </a:cxn>
                  </a:cxnLst>
                  <a:rect l="0" t="0" r="r" b="b"/>
                  <a:pathLst>
                    <a:path w="352" h="1043">
                      <a:moveTo>
                        <a:pt x="334" y="1043"/>
                      </a:moveTo>
                      <a:lnTo>
                        <a:pt x="352" y="1043"/>
                      </a:lnTo>
                      <a:lnTo>
                        <a:pt x="41" y="0"/>
                      </a:lnTo>
                      <a:lnTo>
                        <a:pt x="0" y="0"/>
                      </a:lnTo>
                      <a:lnTo>
                        <a:pt x="311" y="1043"/>
                      </a:lnTo>
                      <a:lnTo>
                        <a:pt x="334" y="1043"/>
                      </a:lnTo>
                      <a:lnTo>
                        <a:pt x="334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5331" name="Freeform 35"/>
                <p:cNvSpPr>
                  <a:spLocks/>
                </p:cNvSpPr>
                <p:nvPr/>
              </p:nvSpPr>
              <p:spPr bwMode="hidden">
                <a:xfrm>
                  <a:off x="1134" y="0"/>
                  <a:ext cx="450" cy="1045"/>
                </a:xfrm>
                <a:custGeom>
                  <a:avLst/>
                  <a:gdLst/>
                  <a:ahLst/>
                  <a:cxnLst>
                    <a:cxn ang="0">
                      <a:pos x="425" y="1043"/>
                    </a:cxn>
                    <a:cxn ang="0">
                      <a:pos x="449" y="1043"/>
                    </a:cxn>
                    <a:cxn ang="0">
                      <a:pos x="42" y="0"/>
                    </a:cxn>
                    <a:cxn ang="0">
                      <a:pos x="0" y="0"/>
                    </a:cxn>
                    <a:cxn ang="0">
                      <a:pos x="407" y="1043"/>
                    </a:cxn>
                    <a:cxn ang="0">
                      <a:pos x="425" y="1043"/>
                    </a:cxn>
                    <a:cxn ang="0">
                      <a:pos x="425" y="1043"/>
                    </a:cxn>
                  </a:cxnLst>
                  <a:rect l="0" t="0" r="r" b="b"/>
                  <a:pathLst>
                    <a:path w="449" h="1043">
                      <a:moveTo>
                        <a:pt x="425" y="1043"/>
                      </a:moveTo>
                      <a:lnTo>
                        <a:pt x="449" y="1043"/>
                      </a:lnTo>
                      <a:lnTo>
                        <a:pt x="42" y="0"/>
                      </a:lnTo>
                      <a:lnTo>
                        <a:pt x="0" y="0"/>
                      </a:lnTo>
                      <a:lnTo>
                        <a:pt x="407" y="1043"/>
                      </a:lnTo>
                      <a:lnTo>
                        <a:pt x="425" y="1043"/>
                      </a:lnTo>
                      <a:lnTo>
                        <a:pt x="425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5332" name="Freeform 36"/>
                <p:cNvSpPr>
                  <a:spLocks/>
                </p:cNvSpPr>
                <p:nvPr/>
              </p:nvSpPr>
              <p:spPr bwMode="hidden">
                <a:xfrm>
                  <a:off x="714" y="0"/>
                  <a:ext cx="540" cy="1045"/>
                </a:xfrm>
                <a:custGeom>
                  <a:avLst/>
                  <a:gdLst/>
                  <a:ahLst/>
                  <a:cxnLst>
                    <a:cxn ang="0">
                      <a:pos x="520" y="1043"/>
                    </a:cxn>
                    <a:cxn ang="0">
                      <a:pos x="538" y="1043"/>
                    </a:cxn>
                    <a:cxn ang="0">
                      <a:pos x="41" y="0"/>
                    </a:cxn>
                    <a:cxn ang="0">
                      <a:pos x="0" y="0"/>
                    </a:cxn>
                    <a:cxn ang="0">
                      <a:pos x="496" y="1043"/>
                    </a:cxn>
                    <a:cxn ang="0">
                      <a:pos x="520" y="1043"/>
                    </a:cxn>
                    <a:cxn ang="0">
                      <a:pos x="520" y="1043"/>
                    </a:cxn>
                  </a:cxnLst>
                  <a:rect l="0" t="0" r="r" b="b"/>
                  <a:pathLst>
                    <a:path w="538" h="1043">
                      <a:moveTo>
                        <a:pt x="520" y="1043"/>
                      </a:moveTo>
                      <a:lnTo>
                        <a:pt x="538" y="1043"/>
                      </a:lnTo>
                      <a:lnTo>
                        <a:pt x="41" y="0"/>
                      </a:lnTo>
                      <a:lnTo>
                        <a:pt x="0" y="0"/>
                      </a:lnTo>
                      <a:lnTo>
                        <a:pt x="496" y="1043"/>
                      </a:lnTo>
                      <a:lnTo>
                        <a:pt x="520" y="1043"/>
                      </a:lnTo>
                      <a:lnTo>
                        <a:pt x="520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5333" name="Freeform 37"/>
                <p:cNvSpPr>
                  <a:spLocks/>
                </p:cNvSpPr>
                <p:nvPr/>
              </p:nvSpPr>
              <p:spPr bwMode="hidden">
                <a:xfrm>
                  <a:off x="306" y="0"/>
                  <a:ext cx="642" cy="1045"/>
                </a:xfrm>
                <a:custGeom>
                  <a:avLst/>
                  <a:gdLst/>
                  <a:ahLst/>
                  <a:cxnLst>
                    <a:cxn ang="0">
                      <a:pos x="622" y="1043"/>
                    </a:cxn>
                    <a:cxn ang="0">
                      <a:pos x="640" y="1043"/>
                    </a:cxn>
                    <a:cxn ang="0">
                      <a:pos x="48" y="0"/>
                    </a:cxn>
                    <a:cxn ang="0">
                      <a:pos x="0" y="0"/>
                    </a:cxn>
                    <a:cxn ang="0">
                      <a:pos x="598" y="1043"/>
                    </a:cxn>
                    <a:cxn ang="0">
                      <a:pos x="622" y="1043"/>
                    </a:cxn>
                    <a:cxn ang="0">
                      <a:pos x="622" y="1043"/>
                    </a:cxn>
                  </a:cxnLst>
                  <a:rect l="0" t="0" r="r" b="b"/>
                  <a:pathLst>
                    <a:path w="640" h="1043">
                      <a:moveTo>
                        <a:pt x="622" y="1043"/>
                      </a:moveTo>
                      <a:lnTo>
                        <a:pt x="640" y="1043"/>
                      </a:lnTo>
                      <a:lnTo>
                        <a:pt x="48" y="0"/>
                      </a:lnTo>
                      <a:lnTo>
                        <a:pt x="0" y="0"/>
                      </a:lnTo>
                      <a:lnTo>
                        <a:pt x="598" y="1043"/>
                      </a:lnTo>
                      <a:lnTo>
                        <a:pt x="622" y="1043"/>
                      </a:lnTo>
                      <a:lnTo>
                        <a:pt x="622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5334" name="Freeform 38"/>
                <p:cNvSpPr>
                  <a:spLocks/>
                </p:cNvSpPr>
                <p:nvPr/>
              </p:nvSpPr>
              <p:spPr bwMode="hidden">
                <a:xfrm>
                  <a:off x="0" y="108"/>
                  <a:ext cx="630" cy="937"/>
                </a:xfrm>
                <a:custGeom>
                  <a:avLst/>
                  <a:gdLst/>
                  <a:ahLst/>
                  <a:cxnLst>
                    <a:cxn ang="0">
                      <a:pos x="604" y="935"/>
                    </a:cxn>
                    <a:cxn ang="0">
                      <a:pos x="628" y="935"/>
                    </a:cxn>
                    <a:cxn ang="0">
                      <a:pos x="0" y="0"/>
                    </a:cxn>
                    <a:cxn ang="0">
                      <a:pos x="0" y="66"/>
                    </a:cxn>
                    <a:cxn ang="0">
                      <a:pos x="580" y="935"/>
                    </a:cxn>
                    <a:cxn ang="0">
                      <a:pos x="604" y="935"/>
                    </a:cxn>
                    <a:cxn ang="0">
                      <a:pos x="604" y="935"/>
                    </a:cxn>
                  </a:cxnLst>
                  <a:rect l="0" t="0" r="r" b="b"/>
                  <a:pathLst>
                    <a:path w="628" h="935">
                      <a:moveTo>
                        <a:pt x="604" y="935"/>
                      </a:moveTo>
                      <a:lnTo>
                        <a:pt x="628" y="935"/>
                      </a:lnTo>
                      <a:lnTo>
                        <a:pt x="0" y="0"/>
                      </a:lnTo>
                      <a:lnTo>
                        <a:pt x="0" y="66"/>
                      </a:lnTo>
                      <a:lnTo>
                        <a:pt x="580" y="935"/>
                      </a:lnTo>
                      <a:lnTo>
                        <a:pt x="604" y="935"/>
                      </a:lnTo>
                      <a:lnTo>
                        <a:pt x="604" y="935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5335" name="Freeform 39"/>
                <p:cNvSpPr>
                  <a:spLocks/>
                </p:cNvSpPr>
                <p:nvPr/>
              </p:nvSpPr>
              <p:spPr bwMode="hidden">
                <a:xfrm>
                  <a:off x="3191" y="0"/>
                  <a:ext cx="155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2" y="1043"/>
                    </a:cxn>
                    <a:cxn ang="0">
                      <a:pos x="155" y="0"/>
                    </a:cxn>
                    <a:cxn ang="0">
                      <a:pos x="114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155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155" y="0"/>
                      </a:lnTo>
                      <a:lnTo>
                        <a:pt x="114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5336" name="Freeform 40"/>
                <p:cNvSpPr>
                  <a:spLocks/>
                </p:cNvSpPr>
                <p:nvPr/>
              </p:nvSpPr>
              <p:spPr bwMode="hidden">
                <a:xfrm>
                  <a:off x="3533" y="0"/>
                  <a:ext cx="240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36" y="1043"/>
                    </a:cxn>
                    <a:cxn ang="0">
                      <a:pos x="239" y="0"/>
                    </a:cxn>
                    <a:cxn ang="0">
                      <a:pos x="203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239" h="1043">
                      <a:moveTo>
                        <a:pt x="18" y="1043"/>
                      </a:moveTo>
                      <a:lnTo>
                        <a:pt x="36" y="1043"/>
                      </a:lnTo>
                      <a:lnTo>
                        <a:pt x="239" y="0"/>
                      </a:lnTo>
                      <a:lnTo>
                        <a:pt x="203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5337" name="Freeform 41"/>
                <p:cNvSpPr>
                  <a:spLocks/>
                </p:cNvSpPr>
                <p:nvPr/>
              </p:nvSpPr>
              <p:spPr bwMode="hidden">
                <a:xfrm>
                  <a:off x="3821" y="0"/>
                  <a:ext cx="359" cy="1045"/>
                </a:xfrm>
                <a:custGeom>
                  <a:avLst/>
                  <a:gdLst/>
                  <a:ahLst/>
                  <a:cxnLst>
                    <a:cxn ang="0">
                      <a:pos x="24" y="1043"/>
                    </a:cxn>
                    <a:cxn ang="0">
                      <a:pos x="42" y="1043"/>
                    </a:cxn>
                    <a:cxn ang="0">
                      <a:pos x="358" y="0"/>
                    </a:cxn>
                    <a:cxn ang="0">
                      <a:pos x="317" y="0"/>
                    </a:cxn>
                    <a:cxn ang="0">
                      <a:pos x="0" y="1043"/>
                    </a:cxn>
                    <a:cxn ang="0">
                      <a:pos x="24" y="1043"/>
                    </a:cxn>
                    <a:cxn ang="0">
                      <a:pos x="24" y="1043"/>
                    </a:cxn>
                  </a:cxnLst>
                  <a:rect l="0" t="0" r="r" b="b"/>
                  <a:pathLst>
                    <a:path w="358" h="1043">
                      <a:moveTo>
                        <a:pt x="24" y="1043"/>
                      </a:moveTo>
                      <a:lnTo>
                        <a:pt x="42" y="1043"/>
                      </a:lnTo>
                      <a:lnTo>
                        <a:pt x="358" y="0"/>
                      </a:lnTo>
                      <a:lnTo>
                        <a:pt x="317" y="0"/>
                      </a:lnTo>
                      <a:lnTo>
                        <a:pt x="0" y="1043"/>
                      </a:lnTo>
                      <a:lnTo>
                        <a:pt x="24" y="1043"/>
                      </a:lnTo>
                      <a:lnTo>
                        <a:pt x="24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5338" name="Freeform 42"/>
                <p:cNvSpPr>
                  <a:spLocks/>
                </p:cNvSpPr>
                <p:nvPr/>
              </p:nvSpPr>
              <p:spPr bwMode="hidden">
                <a:xfrm>
                  <a:off x="4139" y="0"/>
                  <a:ext cx="449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1" y="1043"/>
                    </a:cxn>
                    <a:cxn ang="0">
                      <a:pos x="448" y="0"/>
                    </a:cxn>
                    <a:cxn ang="0">
                      <a:pos x="406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448" h="1043">
                      <a:moveTo>
                        <a:pt x="18" y="1043"/>
                      </a:moveTo>
                      <a:lnTo>
                        <a:pt x="41" y="1043"/>
                      </a:lnTo>
                      <a:lnTo>
                        <a:pt x="448" y="0"/>
                      </a:lnTo>
                      <a:lnTo>
                        <a:pt x="406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5339" name="Freeform 43"/>
                <p:cNvSpPr>
                  <a:spLocks/>
                </p:cNvSpPr>
                <p:nvPr/>
              </p:nvSpPr>
              <p:spPr bwMode="hidden">
                <a:xfrm>
                  <a:off x="4480" y="0"/>
                  <a:ext cx="541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2" y="1043"/>
                    </a:cxn>
                    <a:cxn ang="0">
                      <a:pos x="539" y="0"/>
                    </a:cxn>
                    <a:cxn ang="0">
                      <a:pos x="497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539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539" y="0"/>
                      </a:lnTo>
                      <a:lnTo>
                        <a:pt x="497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5340" name="Freeform 44"/>
                <p:cNvSpPr>
                  <a:spLocks/>
                </p:cNvSpPr>
                <p:nvPr/>
              </p:nvSpPr>
              <p:spPr bwMode="hidden">
                <a:xfrm>
                  <a:off x="4768" y="0"/>
                  <a:ext cx="642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2" y="1043"/>
                    </a:cxn>
                    <a:cxn ang="0">
                      <a:pos x="640" y="0"/>
                    </a:cxn>
                    <a:cxn ang="0">
                      <a:pos x="592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640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640" y="0"/>
                      </a:lnTo>
                      <a:lnTo>
                        <a:pt x="592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5341" name="Freeform 45"/>
                <p:cNvSpPr>
                  <a:spLocks/>
                </p:cNvSpPr>
                <p:nvPr/>
              </p:nvSpPr>
              <p:spPr bwMode="hidden">
                <a:xfrm>
                  <a:off x="5086" y="48"/>
                  <a:ext cx="672" cy="997"/>
                </a:xfrm>
                <a:custGeom>
                  <a:avLst/>
                  <a:gdLst/>
                  <a:ahLst/>
                  <a:cxnLst>
                    <a:cxn ang="0">
                      <a:pos x="24" y="995"/>
                    </a:cxn>
                    <a:cxn ang="0">
                      <a:pos x="48" y="995"/>
                    </a:cxn>
                    <a:cxn ang="0">
                      <a:pos x="670" y="72"/>
                    </a:cxn>
                    <a:cxn ang="0">
                      <a:pos x="670" y="0"/>
                    </a:cxn>
                    <a:cxn ang="0">
                      <a:pos x="0" y="995"/>
                    </a:cxn>
                    <a:cxn ang="0">
                      <a:pos x="24" y="995"/>
                    </a:cxn>
                    <a:cxn ang="0">
                      <a:pos x="24" y="995"/>
                    </a:cxn>
                  </a:cxnLst>
                  <a:rect l="0" t="0" r="r" b="b"/>
                  <a:pathLst>
                    <a:path w="670" h="995">
                      <a:moveTo>
                        <a:pt x="24" y="995"/>
                      </a:moveTo>
                      <a:lnTo>
                        <a:pt x="48" y="995"/>
                      </a:lnTo>
                      <a:lnTo>
                        <a:pt x="670" y="72"/>
                      </a:lnTo>
                      <a:lnTo>
                        <a:pt x="670" y="0"/>
                      </a:lnTo>
                      <a:lnTo>
                        <a:pt x="0" y="995"/>
                      </a:lnTo>
                      <a:lnTo>
                        <a:pt x="24" y="995"/>
                      </a:lnTo>
                      <a:lnTo>
                        <a:pt x="24" y="995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5" name="Group 46"/>
              <p:cNvGrpSpPr>
                <a:grpSpLocks/>
              </p:cNvGrpSpPr>
              <p:nvPr/>
            </p:nvGrpSpPr>
            <p:grpSpPr bwMode="auto">
              <a:xfrm>
                <a:off x="0" y="558"/>
                <a:ext cx="5758" cy="487"/>
                <a:chOff x="0" y="558"/>
                <a:chExt cx="5758" cy="487"/>
              </a:xfrm>
            </p:grpSpPr>
            <p:sp>
              <p:nvSpPr>
                <p:cNvPr id="55343" name="Freeform 47"/>
                <p:cNvSpPr>
                  <a:spLocks/>
                </p:cNvSpPr>
                <p:nvPr/>
              </p:nvSpPr>
              <p:spPr bwMode="hidden">
                <a:xfrm>
                  <a:off x="0" y="618"/>
                  <a:ext cx="306" cy="427"/>
                </a:xfrm>
                <a:custGeom>
                  <a:avLst/>
                  <a:gdLst/>
                  <a:ahLst/>
                  <a:cxnLst>
                    <a:cxn ang="0">
                      <a:pos x="281" y="426"/>
                    </a:cxn>
                    <a:cxn ang="0">
                      <a:pos x="305" y="426"/>
                    </a:cxn>
                    <a:cxn ang="0">
                      <a:pos x="0" y="0"/>
                    </a:cxn>
                    <a:cxn ang="0">
                      <a:pos x="0" y="66"/>
                    </a:cxn>
                    <a:cxn ang="0">
                      <a:pos x="251" y="426"/>
                    </a:cxn>
                    <a:cxn ang="0">
                      <a:pos x="281" y="426"/>
                    </a:cxn>
                    <a:cxn ang="0">
                      <a:pos x="281" y="426"/>
                    </a:cxn>
                  </a:cxnLst>
                  <a:rect l="0" t="0" r="r" b="b"/>
                  <a:pathLst>
                    <a:path w="305" h="426">
                      <a:moveTo>
                        <a:pt x="281" y="426"/>
                      </a:moveTo>
                      <a:lnTo>
                        <a:pt x="305" y="426"/>
                      </a:lnTo>
                      <a:lnTo>
                        <a:pt x="0" y="0"/>
                      </a:lnTo>
                      <a:lnTo>
                        <a:pt x="0" y="66"/>
                      </a:lnTo>
                      <a:lnTo>
                        <a:pt x="251" y="426"/>
                      </a:lnTo>
                      <a:lnTo>
                        <a:pt x="281" y="426"/>
                      </a:lnTo>
                      <a:lnTo>
                        <a:pt x="281" y="4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5344" name="Freeform 48"/>
                <p:cNvSpPr>
                  <a:spLocks/>
                </p:cNvSpPr>
                <p:nvPr/>
              </p:nvSpPr>
              <p:spPr bwMode="hidden">
                <a:xfrm>
                  <a:off x="5410" y="558"/>
                  <a:ext cx="348" cy="487"/>
                </a:xfrm>
                <a:custGeom>
                  <a:avLst/>
                  <a:gdLst/>
                  <a:ahLst/>
                  <a:cxnLst>
                    <a:cxn ang="0">
                      <a:pos x="24" y="486"/>
                    </a:cxn>
                    <a:cxn ang="0">
                      <a:pos x="48" y="486"/>
                    </a:cxn>
                    <a:cxn ang="0">
                      <a:pos x="347" y="72"/>
                    </a:cxn>
                    <a:cxn ang="0">
                      <a:pos x="347" y="0"/>
                    </a:cxn>
                    <a:cxn ang="0">
                      <a:pos x="0" y="486"/>
                    </a:cxn>
                    <a:cxn ang="0">
                      <a:pos x="24" y="486"/>
                    </a:cxn>
                    <a:cxn ang="0">
                      <a:pos x="24" y="486"/>
                    </a:cxn>
                  </a:cxnLst>
                  <a:rect l="0" t="0" r="r" b="b"/>
                  <a:pathLst>
                    <a:path w="347" h="486">
                      <a:moveTo>
                        <a:pt x="24" y="486"/>
                      </a:moveTo>
                      <a:lnTo>
                        <a:pt x="48" y="486"/>
                      </a:lnTo>
                      <a:lnTo>
                        <a:pt x="347" y="72"/>
                      </a:lnTo>
                      <a:lnTo>
                        <a:pt x="347" y="0"/>
                      </a:lnTo>
                      <a:lnTo>
                        <a:pt x="0" y="486"/>
                      </a:lnTo>
                      <a:lnTo>
                        <a:pt x="24" y="486"/>
                      </a:lnTo>
                      <a:lnTo>
                        <a:pt x="24" y="48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6" name="Group 49"/>
              <p:cNvGrpSpPr>
                <a:grpSpLocks/>
              </p:cNvGrpSpPr>
              <p:nvPr/>
            </p:nvGrpSpPr>
            <p:grpSpPr bwMode="auto">
              <a:xfrm>
                <a:off x="264" y="1039"/>
                <a:ext cx="5200" cy="3280"/>
                <a:chOff x="264" y="1039"/>
                <a:chExt cx="5200" cy="3280"/>
              </a:xfrm>
            </p:grpSpPr>
            <p:sp>
              <p:nvSpPr>
                <p:cNvPr id="55346" name="Freeform 50"/>
                <p:cNvSpPr>
                  <a:spLocks/>
                </p:cNvSpPr>
                <p:nvPr/>
              </p:nvSpPr>
              <p:spPr bwMode="hidden">
                <a:xfrm>
                  <a:off x="2849" y="1039"/>
                  <a:ext cx="42" cy="3280"/>
                </a:xfrm>
                <a:custGeom>
                  <a:avLst/>
                  <a:gdLst/>
                  <a:ahLst/>
                  <a:cxnLst>
                    <a:cxn ang="0">
                      <a:pos x="18" y="0"/>
                    </a:cxn>
                    <a:cxn ang="0">
                      <a:pos x="0" y="0"/>
                    </a:cxn>
                    <a:cxn ang="0">
                      <a:pos x="0" y="3273"/>
                    </a:cxn>
                    <a:cxn ang="0">
                      <a:pos x="42" y="3273"/>
                    </a:cxn>
                    <a:cxn ang="0">
                      <a:pos x="42" y="0"/>
                    </a:cxn>
                    <a:cxn ang="0">
                      <a:pos x="18" y="0"/>
                    </a:cxn>
                    <a:cxn ang="0">
                      <a:pos x="18" y="0"/>
                    </a:cxn>
                  </a:cxnLst>
                  <a:rect l="0" t="0" r="r" b="b"/>
                  <a:pathLst>
                    <a:path w="42" h="3273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0" y="3273"/>
                      </a:lnTo>
                      <a:lnTo>
                        <a:pt x="42" y="3273"/>
                      </a:lnTo>
                      <a:lnTo>
                        <a:pt x="42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5347" name="Freeform 51"/>
                <p:cNvSpPr>
                  <a:spLocks/>
                </p:cNvSpPr>
                <p:nvPr/>
              </p:nvSpPr>
              <p:spPr bwMode="hidden">
                <a:xfrm>
                  <a:off x="2154" y="1039"/>
                  <a:ext cx="401" cy="3280"/>
                </a:xfrm>
                <a:custGeom>
                  <a:avLst/>
                  <a:gdLst/>
                  <a:ahLst/>
                  <a:cxnLst>
                    <a:cxn ang="0">
                      <a:pos x="376" y="0"/>
                    </a:cxn>
                    <a:cxn ang="0">
                      <a:pos x="358" y="0"/>
                    </a:cxn>
                    <a:cxn ang="0">
                      <a:pos x="0" y="3273"/>
                    </a:cxn>
                    <a:cxn ang="0">
                      <a:pos x="41" y="3273"/>
                    </a:cxn>
                    <a:cxn ang="0">
                      <a:pos x="400" y="0"/>
                    </a:cxn>
                    <a:cxn ang="0">
                      <a:pos x="376" y="0"/>
                    </a:cxn>
                    <a:cxn ang="0">
                      <a:pos x="376" y="0"/>
                    </a:cxn>
                  </a:cxnLst>
                  <a:rect l="0" t="0" r="r" b="b"/>
                  <a:pathLst>
                    <a:path w="400" h="3273">
                      <a:moveTo>
                        <a:pt x="376" y="0"/>
                      </a:moveTo>
                      <a:lnTo>
                        <a:pt x="358" y="0"/>
                      </a:lnTo>
                      <a:lnTo>
                        <a:pt x="0" y="3273"/>
                      </a:lnTo>
                      <a:lnTo>
                        <a:pt x="41" y="3273"/>
                      </a:lnTo>
                      <a:lnTo>
                        <a:pt x="400" y="0"/>
                      </a:lnTo>
                      <a:lnTo>
                        <a:pt x="376" y="0"/>
                      </a:lnTo>
                      <a:lnTo>
                        <a:pt x="376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5348" name="Freeform 52"/>
                <p:cNvSpPr>
                  <a:spLocks/>
                </p:cNvSpPr>
                <p:nvPr/>
              </p:nvSpPr>
              <p:spPr bwMode="hidden">
                <a:xfrm>
                  <a:off x="1530" y="1039"/>
                  <a:ext cx="677" cy="3280"/>
                </a:xfrm>
                <a:custGeom>
                  <a:avLst/>
                  <a:gdLst/>
                  <a:ahLst/>
                  <a:cxnLst>
                    <a:cxn ang="0">
                      <a:pos x="657" y="0"/>
                    </a:cxn>
                    <a:cxn ang="0">
                      <a:pos x="639" y="0"/>
                    </a:cxn>
                    <a:cxn ang="0">
                      <a:pos x="0" y="3273"/>
                    </a:cxn>
                    <a:cxn ang="0">
                      <a:pos x="42" y="3273"/>
                    </a:cxn>
                    <a:cxn ang="0">
                      <a:pos x="675" y="0"/>
                    </a:cxn>
                    <a:cxn ang="0">
                      <a:pos x="657" y="0"/>
                    </a:cxn>
                    <a:cxn ang="0">
                      <a:pos x="657" y="0"/>
                    </a:cxn>
                  </a:cxnLst>
                  <a:rect l="0" t="0" r="r" b="b"/>
                  <a:pathLst>
                    <a:path w="675" h="3273">
                      <a:moveTo>
                        <a:pt x="657" y="0"/>
                      </a:moveTo>
                      <a:lnTo>
                        <a:pt x="639" y="0"/>
                      </a:lnTo>
                      <a:lnTo>
                        <a:pt x="0" y="3273"/>
                      </a:lnTo>
                      <a:lnTo>
                        <a:pt x="42" y="3273"/>
                      </a:lnTo>
                      <a:lnTo>
                        <a:pt x="675" y="0"/>
                      </a:lnTo>
                      <a:lnTo>
                        <a:pt x="657" y="0"/>
                      </a:lnTo>
                      <a:lnTo>
                        <a:pt x="657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5349" name="Freeform 53"/>
                <p:cNvSpPr>
                  <a:spLocks/>
                </p:cNvSpPr>
                <p:nvPr/>
              </p:nvSpPr>
              <p:spPr bwMode="hidden">
                <a:xfrm>
                  <a:off x="876" y="1039"/>
                  <a:ext cx="1031" cy="3280"/>
                </a:xfrm>
                <a:custGeom>
                  <a:avLst/>
                  <a:gdLst/>
                  <a:ahLst/>
                  <a:cxnLst>
                    <a:cxn ang="0">
                      <a:pos x="1013" y="0"/>
                    </a:cxn>
                    <a:cxn ang="0">
                      <a:pos x="990" y="0"/>
                    </a:cxn>
                    <a:cxn ang="0">
                      <a:pos x="0" y="3280"/>
                    </a:cxn>
                    <a:cxn ang="0">
                      <a:pos x="42" y="3280"/>
                    </a:cxn>
                    <a:cxn ang="0">
                      <a:pos x="1031" y="4"/>
                    </a:cxn>
                    <a:cxn ang="0">
                      <a:pos x="1013" y="0"/>
                    </a:cxn>
                    <a:cxn ang="0">
                      <a:pos x="1013" y="0"/>
                    </a:cxn>
                  </a:cxnLst>
                  <a:rect l="0" t="0" r="r" b="b"/>
                  <a:pathLst>
                    <a:path w="1031" h="3280">
                      <a:moveTo>
                        <a:pt x="1013" y="0"/>
                      </a:moveTo>
                      <a:lnTo>
                        <a:pt x="990" y="0"/>
                      </a:lnTo>
                      <a:lnTo>
                        <a:pt x="0" y="3280"/>
                      </a:lnTo>
                      <a:lnTo>
                        <a:pt x="42" y="3280"/>
                      </a:lnTo>
                      <a:lnTo>
                        <a:pt x="1031" y="4"/>
                      </a:lnTo>
                      <a:lnTo>
                        <a:pt x="1013" y="0"/>
                      </a:lnTo>
                      <a:lnTo>
                        <a:pt x="1013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5350" name="Freeform 54"/>
                <p:cNvSpPr>
                  <a:spLocks/>
                </p:cNvSpPr>
                <p:nvPr/>
              </p:nvSpPr>
              <p:spPr bwMode="hidden">
                <a:xfrm>
                  <a:off x="264" y="1039"/>
                  <a:ext cx="1319" cy="3280"/>
                </a:xfrm>
                <a:custGeom>
                  <a:avLst/>
                  <a:gdLst/>
                  <a:ahLst/>
                  <a:cxnLst>
                    <a:cxn ang="0">
                      <a:pos x="1296" y="0"/>
                    </a:cxn>
                    <a:cxn ang="0">
                      <a:pos x="1278" y="0"/>
                    </a:cxn>
                    <a:cxn ang="0">
                      <a:pos x="0" y="3280"/>
                    </a:cxn>
                    <a:cxn ang="0">
                      <a:pos x="42" y="3280"/>
                    </a:cxn>
                    <a:cxn ang="0">
                      <a:pos x="1319" y="5"/>
                    </a:cxn>
                    <a:cxn ang="0">
                      <a:pos x="1296" y="0"/>
                    </a:cxn>
                    <a:cxn ang="0">
                      <a:pos x="1296" y="0"/>
                    </a:cxn>
                  </a:cxnLst>
                  <a:rect l="0" t="0" r="r" b="b"/>
                  <a:pathLst>
                    <a:path w="1319" h="3280">
                      <a:moveTo>
                        <a:pt x="1296" y="0"/>
                      </a:moveTo>
                      <a:lnTo>
                        <a:pt x="1278" y="0"/>
                      </a:lnTo>
                      <a:lnTo>
                        <a:pt x="0" y="3280"/>
                      </a:lnTo>
                      <a:lnTo>
                        <a:pt x="42" y="3280"/>
                      </a:lnTo>
                      <a:lnTo>
                        <a:pt x="1319" y="5"/>
                      </a:lnTo>
                      <a:lnTo>
                        <a:pt x="1296" y="0"/>
                      </a:lnTo>
                      <a:lnTo>
                        <a:pt x="1296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5351" name="Freeform 55"/>
                <p:cNvSpPr>
                  <a:spLocks/>
                </p:cNvSpPr>
                <p:nvPr/>
              </p:nvSpPr>
              <p:spPr bwMode="hidden">
                <a:xfrm>
                  <a:off x="3191" y="1039"/>
                  <a:ext cx="402" cy="3280"/>
                </a:xfrm>
                <a:custGeom>
                  <a:avLst/>
                  <a:gdLst/>
                  <a:ahLst/>
                  <a:cxnLst>
                    <a:cxn ang="0">
                      <a:pos x="18" y="0"/>
                    </a:cxn>
                    <a:cxn ang="0">
                      <a:pos x="0" y="0"/>
                    </a:cxn>
                    <a:cxn ang="0">
                      <a:pos x="359" y="3273"/>
                    </a:cxn>
                    <a:cxn ang="0">
                      <a:pos x="401" y="3273"/>
                    </a:cxn>
                    <a:cxn ang="0">
                      <a:pos x="42" y="0"/>
                    </a:cxn>
                    <a:cxn ang="0">
                      <a:pos x="18" y="0"/>
                    </a:cxn>
                    <a:cxn ang="0">
                      <a:pos x="18" y="0"/>
                    </a:cxn>
                  </a:cxnLst>
                  <a:rect l="0" t="0" r="r" b="b"/>
                  <a:pathLst>
                    <a:path w="401" h="3273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359" y="3273"/>
                      </a:lnTo>
                      <a:lnTo>
                        <a:pt x="401" y="3273"/>
                      </a:lnTo>
                      <a:lnTo>
                        <a:pt x="42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5352" name="Freeform 56"/>
                <p:cNvSpPr>
                  <a:spLocks/>
                </p:cNvSpPr>
                <p:nvPr/>
              </p:nvSpPr>
              <p:spPr bwMode="hidden">
                <a:xfrm>
                  <a:off x="3533" y="1039"/>
                  <a:ext cx="677" cy="3280"/>
                </a:xfrm>
                <a:custGeom>
                  <a:avLst/>
                  <a:gdLst/>
                  <a:ahLst/>
                  <a:cxnLst>
                    <a:cxn ang="0">
                      <a:pos x="18" y="0"/>
                    </a:cxn>
                    <a:cxn ang="0">
                      <a:pos x="0" y="0"/>
                    </a:cxn>
                    <a:cxn ang="0">
                      <a:pos x="640" y="3273"/>
                    </a:cxn>
                    <a:cxn ang="0">
                      <a:pos x="675" y="3273"/>
                    </a:cxn>
                    <a:cxn ang="0">
                      <a:pos x="36" y="0"/>
                    </a:cxn>
                    <a:cxn ang="0">
                      <a:pos x="18" y="0"/>
                    </a:cxn>
                    <a:cxn ang="0">
                      <a:pos x="18" y="0"/>
                    </a:cxn>
                  </a:cxnLst>
                  <a:rect l="0" t="0" r="r" b="b"/>
                  <a:pathLst>
                    <a:path w="675" h="3273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640" y="3273"/>
                      </a:lnTo>
                      <a:lnTo>
                        <a:pt x="675" y="3273"/>
                      </a:lnTo>
                      <a:lnTo>
                        <a:pt x="36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5353" name="Freeform 57"/>
                <p:cNvSpPr>
                  <a:spLocks/>
                </p:cNvSpPr>
                <p:nvPr/>
              </p:nvSpPr>
              <p:spPr bwMode="hidden">
                <a:xfrm>
                  <a:off x="3822" y="1039"/>
                  <a:ext cx="1036" cy="3280"/>
                </a:xfrm>
                <a:custGeom>
                  <a:avLst/>
                  <a:gdLst/>
                  <a:ahLst/>
                  <a:cxnLst>
                    <a:cxn ang="0">
                      <a:pos x="23" y="0"/>
                    </a:cxn>
                    <a:cxn ang="0">
                      <a:pos x="0" y="5"/>
                    </a:cxn>
                    <a:cxn ang="0">
                      <a:pos x="994" y="3280"/>
                    </a:cxn>
                    <a:cxn ang="0">
                      <a:pos x="1036" y="3280"/>
                    </a:cxn>
                    <a:cxn ang="0">
                      <a:pos x="41" y="0"/>
                    </a:cxn>
                    <a:cxn ang="0">
                      <a:pos x="23" y="0"/>
                    </a:cxn>
                    <a:cxn ang="0">
                      <a:pos x="23" y="0"/>
                    </a:cxn>
                  </a:cxnLst>
                  <a:rect l="0" t="0" r="r" b="b"/>
                  <a:pathLst>
                    <a:path w="1036" h="3280">
                      <a:moveTo>
                        <a:pt x="23" y="0"/>
                      </a:moveTo>
                      <a:lnTo>
                        <a:pt x="0" y="5"/>
                      </a:lnTo>
                      <a:lnTo>
                        <a:pt x="994" y="3280"/>
                      </a:lnTo>
                      <a:lnTo>
                        <a:pt x="1036" y="3280"/>
                      </a:lnTo>
                      <a:lnTo>
                        <a:pt x="41" y="0"/>
                      </a:lnTo>
                      <a:lnTo>
                        <a:pt x="23" y="0"/>
                      </a:lnTo>
                      <a:lnTo>
                        <a:pt x="23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5354" name="Freeform 58"/>
                <p:cNvSpPr>
                  <a:spLocks/>
                </p:cNvSpPr>
                <p:nvPr/>
              </p:nvSpPr>
              <p:spPr bwMode="hidden">
                <a:xfrm>
                  <a:off x="4137" y="1039"/>
                  <a:ext cx="1327" cy="3280"/>
                </a:xfrm>
                <a:custGeom>
                  <a:avLst/>
                  <a:gdLst/>
                  <a:ahLst/>
                  <a:cxnLst>
                    <a:cxn ang="0">
                      <a:pos x="20" y="0"/>
                    </a:cxn>
                    <a:cxn ang="0">
                      <a:pos x="0" y="7"/>
                    </a:cxn>
                    <a:cxn ang="0">
                      <a:pos x="1285" y="3280"/>
                    </a:cxn>
                    <a:cxn ang="0">
                      <a:pos x="1327" y="3280"/>
                    </a:cxn>
                    <a:cxn ang="0">
                      <a:pos x="43" y="0"/>
                    </a:cxn>
                    <a:cxn ang="0">
                      <a:pos x="20" y="0"/>
                    </a:cxn>
                    <a:cxn ang="0">
                      <a:pos x="20" y="0"/>
                    </a:cxn>
                  </a:cxnLst>
                  <a:rect l="0" t="0" r="r" b="b"/>
                  <a:pathLst>
                    <a:path w="1327" h="3280">
                      <a:moveTo>
                        <a:pt x="20" y="0"/>
                      </a:moveTo>
                      <a:lnTo>
                        <a:pt x="0" y="7"/>
                      </a:lnTo>
                      <a:lnTo>
                        <a:pt x="1285" y="3280"/>
                      </a:lnTo>
                      <a:lnTo>
                        <a:pt x="1327" y="3280"/>
                      </a:lnTo>
                      <a:lnTo>
                        <a:pt x="43" y="0"/>
                      </a:lnTo>
                      <a:lnTo>
                        <a:pt x="20" y="0"/>
                      </a:lnTo>
                      <a:lnTo>
                        <a:pt x="20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55355" name="Freeform 59"/>
              <p:cNvSpPr>
                <a:spLocks/>
              </p:cNvSpPr>
              <p:nvPr/>
            </p:nvSpPr>
            <p:spPr bwMode="hidden">
              <a:xfrm>
                <a:off x="0" y="1039"/>
                <a:ext cx="1254" cy="2632"/>
              </a:xfrm>
              <a:custGeom>
                <a:avLst/>
                <a:gdLst/>
                <a:ahLst/>
                <a:cxnLst>
                  <a:cxn ang="0">
                    <a:pos x="1236" y="0"/>
                  </a:cxn>
                  <a:cxn ang="0">
                    <a:pos x="1212" y="0"/>
                  </a:cxn>
                  <a:cxn ang="0">
                    <a:pos x="0" y="2542"/>
                  </a:cxn>
                  <a:cxn ang="0">
                    <a:pos x="0" y="2632"/>
                  </a:cxn>
                  <a:cxn ang="0">
                    <a:pos x="1254" y="7"/>
                  </a:cxn>
                  <a:cxn ang="0">
                    <a:pos x="1236" y="0"/>
                  </a:cxn>
                  <a:cxn ang="0">
                    <a:pos x="1236" y="0"/>
                  </a:cxn>
                </a:cxnLst>
                <a:rect l="0" t="0" r="r" b="b"/>
                <a:pathLst>
                  <a:path w="1254" h="2632">
                    <a:moveTo>
                      <a:pt x="1236" y="0"/>
                    </a:moveTo>
                    <a:lnTo>
                      <a:pt x="1212" y="0"/>
                    </a:lnTo>
                    <a:lnTo>
                      <a:pt x="0" y="2542"/>
                    </a:lnTo>
                    <a:lnTo>
                      <a:pt x="0" y="2632"/>
                    </a:lnTo>
                    <a:lnTo>
                      <a:pt x="1254" y="7"/>
                    </a:lnTo>
                    <a:lnTo>
                      <a:pt x="1236" y="0"/>
                    </a:lnTo>
                    <a:lnTo>
                      <a:pt x="123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6980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5356" name="Freeform 60"/>
              <p:cNvSpPr>
                <a:spLocks/>
              </p:cNvSpPr>
              <p:nvPr/>
            </p:nvSpPr>
            <p:spPr bwMode="hidden">
              <a:xfrm>
                <a:off x="0" y="1039"/>
                <a:ext cx="948" cy="1676"/>
              </a:xfrm>
              <a:custGeom>
                <a:avLst/>
                <a:gdLst/>
                <a:ahLst/>
                <a:cxnLst>
                  <a:cxn ang="0">
                    <a:pos x="930" y="0"/>
                  </a:cxn>
                  <a:cxn ang="0">
                    <a:pos x="906" y="0"/>
                  </a:cxn>
                  <a:cxn ang="0">
                    <a:pos x="0" y="1593"/>
                  </a:cxn>
                  <a:cxn ang="0">
                    <a:pos x="0" y="1676"/>
                  </a:cxn>
                  <a:cxn ang="0">
                    <a:pos x="948" y="5"/>
                  </a:cxn>
                  <a:cxn ang="0">
                    <a:pos x="930" y="0"/>
                  </a:cxn>
                  <a:cxn ang="0">
                    <a:pos x="930" y="0"/>
                  </a:cxn>
                </a:cxnLst>
                <a:rect l="0" t="0" r="r" b="b"/>
                <a:pathLst>
                  <a:path w="948" h="1676">
                    <a:moveTo>
                      <a:pt x="930" y="0"/>
                    </a:moveTo>
                    <a:lnTo>
                      <a:pt x="906" y="0"/>
                    </a:lnTo>
                    <a:lnTo>
                      <a:pt x="0" y="1593"/>
                    </a:lnTo>
                    <a:lnTo>
                      <a:pt x="0" y="1676"/>
                    </a:lnTo>
                    <a:lnTo>
                      <a:pt x="948" y="5"/>
                    </a:lnTo>
                    <a:lnTo>
                      <a:pt x="930" y="0"/>
                    </a:lnTo>
                    <a:lnTo>
                      <a:pt x="93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5357" name="Freeform 61"/>
              <p:cNvSpPr>
                <a:spLocks/>
              </p:cNvSpPr>
              <p:nvPr/>
            </p:nvSpPr>
            <p:spPr bwMode="hidden">
              <a:xfrm>
                <a:off x="0" y="1039"/>
                <a:ext cx="629" cy="937"/>
              </a:xfrm>
              <a:custGeom>
                <a:avLst/>
                <a:gdLst/>
                <a:ahLst/>
                <a:cxnLst>
                  <a:cxn ang="0">
                    <a:pos x="606" y="0"/>
                  </a:cxn>
                  <a:cxn ang="0">
                    <a:pos x="582" y="0"/>
                  </a:cxn>
                  <a:cxn ang="0">
                    <a:pos x="0" y="871"/>
                  </a:cxn>
                  <a:cxn ang="0">
                    <a:pos x="0" y="937"/>
                  </a:cxn>
                  <a:cxn ang="0">
                    <a:pos x="629" y="4"/>
                  </a:cxn>
                  <a:cxn ang="0">
                    <a:pos x="606" y="0"/>
                  </a:cxn>
                  <a:cxn ang="0">
                    <a:pos x="606" y="0"/>
                  </a:cxn>
                </a:cxnLst>
                <a:rect l="0" t="0" r="r" b="b"/>
                <a:pathLst>
                  <a:path w="629" h="937">
                    <a:moveTo>
                      <a:pt x="606" y="0"/>
                    </a:moveTo>
                    <a:lnTo>
                      <a:pt x="582" y="0"/>
                    </a:lnTo>
                    <a:lnTo>
                      <a:pt x="0" y="871"/>
                    </a:lnTo>
                    <a:lnTo>
                      <a:pt x="0" y="937"/>
                    </a:lnTo>
                    <a:lnTo>
                      <a:pt x="629" y="4"/>
                    </a:lnTo>
                    <a:lnTo>
                      <a:pt x="606" y="0"/>
                    </a:lnTo>
                    <a:lnTo>
                      <a:pt x="60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5358" name="Freeform 62"/>
              <p:cNvSpPr>
                <a:spLocks/>
              </p:cNvSpPr>
              <p:nvPr/>
            </p:nvSpPr>
            <p:spPr bwMode="hidden">
              <a:xfrm>
                <a:off x="0" y="1039"/>
                <a:ext cx="305" cy="427"/>
              </a:xfrm>
              <a:custGeom>
                <a:avLst/>
                <a:gdLst/>
                <a:ahLst/>
                <a:cxnLst>
                  <a:cxn ang="0">
                    <a:pos x="282" y="0"/>
                  </a:cxn>
                  <a:cxn ang="0">
                    <a:pos x="252" y="0"/>
                  </a:cxn>
                  <a:cxn ang="0">
                    <a:pos x="0" y="361"/>
                  </a:cxn>
                  <a:cxn ang="0">
                    <a:pos x="0" y="427"/>
                  </a:cxn>
                  <a:cxn ang="0">
                    <a:pos x="305" y="5"/>
                  </a:cxn>
                  <a:cxn ang="0">
                    <a:pos x="282" y="0"/>
                  </a:cxn>
                  <a:cxn ang="0">
                    <a:pos x="282" y="0"/>
                  </a:cxn>
                </a:cxnLst>
                <a:rect l="0" t="0" r="r" b="b"/>
                <a:pathLst>
                  <a:path w="305" h="427">
                    <a:moveTo>
                      <a:pt x="282" y="0"/>
                    </a:moveTo>
                    <a:lnTo>
                      <a:pt x="252" y="0"/>
                    </a:lnTo>
                    <a:lnTo>
                      <a:pt x="0" y="361"/>
                    </a:lnTo>
                    <a:lnTo>
                      <a:pt x="0" y="427"/>
                    </a:lnTo>
                    <a:lnTo>
                      <a:pt x="305" y="5"/>
                    </a:lnTo>
                    <a:lnTo>
                      <a:pt x="282" y="0"/>
                    </a:lnTo>
                    <a:lnTo>
                      <a:pt x="282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5359" name="Freeform 63"/>
              <p:cNvSpPr>
                <a:spLocks/>
              </p:cNvSpPr>
              <p:nvPr/>
            </p:nvSpPr>
            <p:spPr bwMode="hidden">
              <a:xfrm>
                <a:off x="4481" y="1039"/>
                <a:ext cx="1277" cy="2686"/>
              </a:xfrm>
              <a:custGeom>
                <a:avLst/>
                <a:gdLst/>
                <a:ahLst/>
                <a:cxnLst>
                  <a:cxn ang="0">
                    <a:pos x="41" y="0"/>
                  </a:cxn>
                  <a:cxn ang="0">
                    <a:pos x="17" y="0"/>
                  </a:cxn>
                  <a:cxn ang="0">
                    <a:pos x="0" y="4"/>
                  </a:cxn>
                  <a:cxn ang="0">
                    <a:pos x="1277" y="2686"/>
                  </a:cxn>
                  <a:cxn ang="0">
                    <a:pos x="1277" y="2596"/>
                  </a:cxn>
                  <a:cxn ang="0">
                    <a:pos x="41" y="0"/>
                  </a:cxn>
                  <a:cxn ang="0">
                    <a:pos x="41" y="0"/>
                  </a:cxn>
                </a:cxnLst>
                <a:rect l="0" t="0" r="r" b="b"/>
                <a:pathLst>
                  <a:path w="1277" h="2686">
                    <a:moveTo>
                      <a:pt x="41" y="0"/>
                    </a:moveTo>
                    <a:lnTo>
                      <a:pt x="17" y="0"/>
                    </a:lnTo>
                    <a:lnTo>
                      <a:pt x="0" y="4"/>
                    </a:lnTo>
                    <a:lnTo>
                      <a:pt x="1277" y="2686"/>
                    </a:lnTo>
                    <a:lnTo>
                      <a:pt x="1277" y="2596"/>
                    </a:lnTo>
                    <a:lnTo>
                      <a:pt x="41" y="0"/>
                    </a:lnTo>
                    <a:lnTo>
                      <a:pt x="4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6980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5360" name="Freeform 64"/>
              <p:cNvSpPr>
                <a:spLocks/>
              </p:cNvSpPr>
              <p:nvPr/>
            </p:nvSpPr>
            <p:spPr bwMode="hidden">
              <a:xfrm>
                <a:off x="4770" y="1039"/>
                <a:ext cx="988" cy="1730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0" y="7"/>
                  </a:cxn>
                  <a:cxn ang="0">
                    <a:pos x="988" y="1730"/>
                  </a:cxn>
                  <a:cxn ang="0">
                    <a:pos x="988" y="1653"/>
                  </a:cxn>
                  <a:cxn ang="0">
                    <a:pos x="40" y="0"/>
                  </a:cxn>
                  <a:cxn ang="0">
                    <a:pos x="16" y="0"/>
                  </a:cxn>
                  <a:cxn ang="0">
                    <a:pos x="16" y="0"/>
                  </a:cxn>
                </a:cxnLst>
                <a:rect l="0" t="0" r="r" b="b"/>
                <a:pathLst>
                  <a:path w="988" h="1730">
                    <a:moveTo>
                      <a:pt x="16" y="0"/>
                    </a:moveTo>
                    <a:lnTo>
                      <a:pt x="0" y="7"/>
                    </a:lnTo>
                    <a:lnTo>
                      <a:pt x="988" y="1730"/>
                    </a:lnTo>
                    <a:lnTo>
                      <a:pt x="988" y="1653"/>
                    </a:lnTo>
                    <a:lnTo>
                      <a:pt x="40" y="0"/>
                    </a:lnTo>
                    <a:lnTo>
                      <a:pt x="16" y="0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5361" name="Freeform 65"/>
              <p:cNvSpPr>
                <a:spLocks/>
              </p:cNvSpPr>
              <p:nvPr/>
            </p:nvSpPr>
            <p:spPr bwMode="hidden">
              <a:xfrm>
                <a:off x="5088" y="1039"/>
                <a:ext cx="670" cy="997"/>
              </a:xfrm>
              <a:custGeom>
                <a:avLst/>
                <a:gdLst/>
                <a:ahLst/>
                <a:cxnLst>
                  <a:cxn ang="0">
                    <a:pos x="22" y="0"/>
                  </a:cxn>
                  <a:cxn ang="0">
                    <a:pos x="0" y="4"/>
                  </a:cxn>
                  <a:cxn ang="0">
                    <a:pos x="670" y="997"/>
                  </a:cxn>
                  <a:cxn ang="0">
                    <a:pos x="670" y="925"/>
                  </a:cxn>
                  <a:cxn ang="0">
                    <a:pos x="46" y="0"/>
                  </a:cxn>
                  <a:cxn ang="0">
                    <a:pos x="22" y="0"/>
                  </a:cxn>
                  <a:cxn ang="0">
                    <a:pos x="22" y="0"/>
                  </a:cxn>
                </a:cxnLst>
                <a:rect l="0" t="0" r="r" b="b"/>
                <a:pathLst>
                  <a:path w="670" h="997">
                    <a:moveTo>
                      <a:pt x="22" y="0"/>
                    </a:moveTo>
                    <a:lnTo>
                      <a:pt x="0" y="4"/>
                    </a:lnTo>
                    <a:lnTo>
                      <a:pt x="670" y="997"/>
                    </a:lnTo>
                    <a:lnTo>
                      <a:pt x="670" y="925"/>
                    </a:lnTo>
                    <a:lnTo>
                      <a:pt x="46" y="0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5362" name="Freeform 66"/>
              <p:cNvSpPr>
                <a:spLocks/>
              </p:cNvSpPr>
              <p:nvPr/>
            </p:nvSpPr>
            <p:spPr bwMode="hidden">
              <a:xfrm>
                <a:off x="5412" y="1039"/>
                <a:ext cx="346" cy="487"/>
              </a:xfrm>
              <a:custGeom>
                <a:avLst/>
                <a:gdLst/>
                <a:ahLst/>
                <a:cxnLst>
                  <a:cxn ang="0">
                    <a:pos x="22" y="0"/>
                  </a:cxn>
                  <a:cxn ang="0">
                    <a:pos x="0" y="7"/>
                  </a:cxn>
                  <a:cxn ang="0">
                    <a:pos x="346" y="487"/>
                  </a:cxn>
                  <a:cxn ang="0">
                    <a:pos x="346" y="415"/>
                  </a:cxn>
                  <a:cxn ang="0">
                    <a:pos x="46" y="0"/>
                  </a:cxn>
                  <a:cxn ang="0">
                    <a:pos x="22" y="0"/>
                  </a:cxn>
                  <a:cxn ang="0">
                    <a:pos x="22" y="0"/>
                  </a:cxn>
                </a:cxnLst>
                <a:rect l="0" t="0" r="r" b="b"/>
                <a:pathLst>
                  <a:path w="346" h="487">
                    <a:moveTo>
                      <a:pt x="22" y="0"/>
                    </a:moveTo>
                    <a:lnTo>
                      <a:pt x="0" y="7"/>
                    </a:lnTo>
                    <a:lnTo>
                      <a:pt x="346" y="487"/>
                    </a:lnTo>
                    <a:lnTo>
                      <a:pt x="346" y="415"/>
                    </a:lnTo>
                    <a:lnTo>
                      <a:pt x="46" y="0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55363" name="Rectangle 67"/>
          <p:cNvSpPr>
            <a:spLocks noGrp="1" noChangeArrowheads="1"/>
          </p:cNvSpPr>
          <p:nvPr>
            <p:ph type="ctrTitle" sz="quarter"/>
          </p:nvPr>
        </p:nvSpPr>
        <p:spPr>
          <a:xfrm>
            <a:off x="455613" y="1920875"/>
            <a:ext cx="8226425" cy="17367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55364" name="Rectangle 68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55365" name="Rectangle 69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5366" name="Rectangle 70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5367" name="Rectangle 71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F14F9508-666F-4575-940D-97DB01B1CB2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27F2E8-322A-4641-AE09-B42770E9008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41DDFB-9366-44EB-94BA-4D9BD8108C3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5613" y="1598613"/>
            <a:ext cx="4037012" cy="4497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5025" y="1598613"/>
            <a:ext cx="4037013" cy="4497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BF3B4F-4570-4012-AD92-EE6DDCABF55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7A0C38-911F-4FBB-A856-DB334886AE4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A2B267-55A5-41D3-8879-E2C72274786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16.05.2016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CF1844-42D4-4DD2-8D1A-6F2BB7D559F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F30BDA-69E6-45CB-B4EE-8DA292DD552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FD373D-CEDB-4375-BB1F-03765EDDDF6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741134-69D4-4840-B2D0-92F461B1F68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6225" y="273050"/>
            <a:ext cx="2055813" cy="58229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5613" y="273050"/>
            <a:ext cx="6018212" cy="58229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251DAE-8DCB-41A9-8661-5A0D8D778CC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2438400"/>
            <a:ext cx="9144000" cy="4046538"/>
            <a:chOff x="0" y="1536"/>
            <a:chExt cx="5760" cy="2549"/>
          </a:xfrm>
        </p:grpSpPr>
        <p:sp>
          <p:nvSpPr>
            <p:cNvPr id="59395" name="Rectangle 3"/>
            <p:cNvSpPr>
              <a:spLocks noChangeArrowheads="1"/>
            </p:cNvSpPr>
            <p:nvPr userDrawn="1"/>
          </p:nvSpPr>
          <p:spPr bwMode="hidden">
            <a:xfrm rot="-1424751">
              <a:off x="2121" y="2592"/>
              <a:ext cx="3072" cy="384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4118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9396" name="Freeform 4"/>
            <p:cNvSpPr>
              <a:spLocks/>
            </p:cNvSpPr>
            <p:nvPr userDrawn="1"/>
          </p:nvSpPr>
          <p:spPr bwMode="hidden">
            <a:xfrm>
              <a:off x="0" y="2664"/>
              <a:ext cx="2688" cy="122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60" y="552"/>
                </a:cxn>
                <a:cxn ang="0">
                  <a:pos x="1968" y="264"/>
                </a:cxn>
                <a:cxn ang="0">
                  <a:pos x="2028" y="270"/>
                </a:cxn>
                <a:cxn ang="0">
                  <a:pos x="2661" y="528"/>
                </a:cxn>
                <a:cxn ang="0">
                  <a:pos x="2688" y="648"/>
                </a:cxn>
                <a:cxn ang="0">
                  <a:pos x="2304" y="1080"/>
                </a:cxn>
                <a:cxn ang="0">
                  <a:pos x="1584" y="1224"/>
                </a:cxn>
                <a:cxn ang="0">
                  <a:pos x="1296" y="936"/>
                </a:cxn>
                <a:cxn ang="0">
                  <a:pos x="864" y="1032"/>
                </a:cxn>
                <a:cxn ang="0">
                  <a:pos x="0" y="552"/>
                </a:cxn>
                <a:cxn ang="0">
                  <a:pos x="0" y="0"/>
                </a:cxn>
              </a:cxnLst>
              <a:rect l="0" t="0" r="r" b="b"/>
              <a:pathLst>
                <a:path w="2688" h="1224">
                  <a:moveTo>
                    <a:pt x="0" y="0"/>
                  </a:moveTo>
                  <a:lnTo>
                    <a:pt x="960" y="552"/>
                  </a:lnTo>
                  <a:lnTo>
                    <a:pt x="1968" y="264"/>
                  </a:lnTo>
                  <a:lnTo>
                    <a:pt x="2028" y="270"/>
                  </a:lnTo>
                  <a:lnTo>
                    <a:pt x="2661" y="528"/>
                  </a:lnTo>
                  <a:lnTo>
                    <a:pt x="2688" y="648"/>
                  </a:lnTo>
                  <a:lnTo>
                    <a:pt x="2304" y="1080"/>
                  </a:lnTo>
                  <a:lnTo>
                    <a:pt x="1584" y="1224"/>
                  </a:lnTo>
                  <a:lnTo>
                    <a:pt x="1296" y="936"/>
                  </a:lnTo>
                  <a:lnTo>
                    <a:pt x="864" y="1032"/>
                  </a:lnTo>
                  <a:lnTo>
                    <a:pt x="0" y="5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59397" name="Freeform 5"/>
            <p:cNvSpPr>
              <a:spLocks/>
            </p:cNvSpPr>
            <p:nvPr userDrawn="1"/>
          </p:nvSpPr>
          <p:spPr bwMode="hidden">
            <a:xfrm>
              <a:off x="3359" y="1536"/>
              <a:ext cx="2401" cy="1232"/>
            </a:xfrm>
            <a:custGeom>
              <a:avLst/>
              <a:gdLst/>
              <a:ahLst/>
              <a:cxnLst>
                <a:cxn ang="0">
                  <a:pos x="2208" y="15"/>
                </a:cxn>
                <a:cxn ang="0">
                  <a:pos x="2088" y="57"/>
                </a:cxn>
                <a:cxn ang="0">
                  <a:pos x="1951" y="99"/>
                </a:cxn>
                <a:cxn ang="0">
                  <a:pos x="1704" y="135"/>
                </a:cxn>
                <a:cxn ang="0">
                  <a:pos x="1314" y="177"/>
                </a:cxn>
                <a:cxn ang="0">
                  <a:pos x="1176" y="189"/>
                </a:cxn>
                <a:cxn ang="0">
                  <a:pos x="1122" y="195"/>
                </a:cxn>
                <a:cxn ang="0">
                  <a:pos x="1075" y="231"/>
                </a:cxn>
                <a:cxn ang="0">
                  <a:pos x="924" y="321"/>
                </a:cxn>
                <a:cxn ang="0">
                  <a:pos x="840" y="369"/>
                </a:cxn>
                <a:cxn ang="0">
                  <a:pos x="630" y="458"/>
                </a:cxn>
                <a:cxn ang="0">
                  <a:pos x="529" y="500"/>
                </a:cxn>
                <a:cxn ang="0">
                  <a:pos x="487" y="542"/>
                </a:cxn>
                <a:cxn ang="0">
                  <a:pos x="457" y="590"/>
                </a:cxn>
                <a:cxn ang="0">
                  <a:pos x="402" y="638"/>
                </a:cxn>
                <a:cxn ang="0">
                  <a:pos x="330" y="758"/>
                </a:cxn>
                <a:cxn ang="0">
                  <a:pos x="312" y="788"/>
                </a:cxn>
                <a:cxn ang="0">
                  <a:pos x="252" y="824"/>
                </a:cxn>
                <a:cxn ang="0">
                  <a:pos x="84" y="926"/>
                </a:cxn>
                <a:cxn ang="0">
                  <a:pos x="0" y="992"/>
                </a:cxn>
                <a:cxn ang="0">
                  <a:pos x="12" y="1040"/>
                </a:cxn>
                <a:cxn ang="0">
                  <a:pos x="132" y="1034"/>
                </a:cxn>
                <a:cxn ang="0">
                  <a:pos x="336" y="980"/>
                </a:cxn>
                <a:cxn ang="0">
                  <a:pos x="529" y="896"/>
                </a:cxn>
                <a:cxn ang="0">
                  <a:pos x="576" y="872"/>
                </a:cxn>
                <a:cxn ang="0">
                  <a:pos x="714" y="848"/>
                </a:cxn>
                <a:cxn ang="0">
                  <a:pos x="966" y="794"/>
                </a:cxn>
                <a:cxn ang="0">
                  <a:pos x="1212" y="782"/>
                </a:cxn>
                <a:cxn ang="0">
                  <a:pos x="1416" y="872"/>
                </a:cxn>
                <a:cxn ang="0">
                  <a:pos x="1464" y="932"/>
                </a:cxn>
                <a:cxn ang="0">
                  <a:pos x="1440" y="992"/>
                </a:cxn>
                <a:cxn ang="0">
                  <a:pos x="1302" y="1040"/>
                </a:cxn>
                <a:cxn ang="0">
                  <a:pos x="1158" y="1100"/>
                </a:cxn>
                <a:cxn ang="0">
                  <a:pos x="1093" y="1148"/>
                </a:cxn>
                <a:cxn ang="0">
                  <a:pos x="1075" y="1208"/>
                </a:cxn>
                <a:cxn ang="0">
                  <a:pos x="1093" y="1232"/>
                </a:cxn>
                <a:cxn ang="0">
                  <a:pos x="1152" y="1226"/>
                </a:cxn>
                <a:cxn ang="0">
                  <a:pos x="1332" y="1208"/>
                </a:cxn>
                <a:cxn ang="0">
                  <a:pos x="1434" y="1184"/>
                </a:cxn>
                <a:cxn ang="0">
                  <a:pos x="1464" y="1172"/>
                </a:cxn>
                <a:cxn ang="0">
                  <a:pos x="1578" y="1130"/>
                </a:cxn>
                <a:cxn ang="0">
                  <a:pos x="1758" y="1064"/>
                </a:cxn>
                <a:cxn ang="0">
                  <a:pos x="1872" y="962"/>
                </a:cxn>
                <a:cxn ang="0">
                  <a:pos x="1986" y="800"/>
                </a:cxn>
                <a:cxn ang="0">
                  <a:pos x="2166" y="650"/>
                </a:cxn>
                <a:cxn ang="0">
                  <a:pos x="2257" y="590"/>
                </a:cxn>
                <a:cxn ang="0">
                  <a:pos x="2400" y="57"/>
                </a:cxn>
              </a:cxnLst>
              <a:rect l="0" t="0" r="r" b="b"/>
              <a:pathLst>
                <a:path w="2401" h="1232">
                  <a:moveTo>
                    <a:pt x="2310" y="3"/>
                  </a:moveTo>
                  <a:lnTo>
                    <a:pt x="2280" y="3"/>
                  </a:lnTo>
                  <a:lnTo>
                    <a:pt x="2208" y="15"/>
                  </a:lnTo>
                  <a:lnTo>
                    <a:pt x="2136" y="27"/>
                  </a:lnTo>
                  <a:lnTo>
                    <a:pt x="2112" y="39"/>
                  </a:lnTo>
                  <a:lnTo>
                    <a:pt x="2088" y="57"/>
                  </a:lnTo>
                  <a:lnTo>
                    <a:pt x="2082" y="63"/>
                  </a:lnTo>
                  <a:lnTo>
                    <a:pt x="2076" y="69"/>
                  </a:lnTo>
                  <a:lnTo>
                    <a:pt x="1951" y="99"/>
                  </a:lnTo>
                  <a:lnTo>
                    <a:pt x="1896" y="111"/>
                  </a:lnTo>
                  <a:lnTo>
                    <a:pt x="1836" y="117"/>
                  </a:lnTo>
                  <a:lnTo>
                    <a:pt x="1704" y="135"/>
                  </a:lnTo>
                  <a:lnTo>
                    <a:pt x="1572" y="153"/>
                  </a:lnTo>
                  <a:lnTo>
                    <a:pt x="1434" y="165"/>
                  </a:lnTo>
                  <a:lnTo>
                    <a:pt x="1314" y="177"/>
                  </a:lnTo>
                  <a:lnTo>
                    <a:pt x="1260" y="183"/>
                  </a:lnTo>
                  <a:lnTo>
                    <a:pt x="1212" y="189"/>
                  </a:lnTo>
                  <a:lnTo>
                    <a:pt x="1176" y="189"/>
                  </a:lnTo>
                  <a:lnTo>
                    <a:pt x="1146" y="195"/>
                  </a:lnTo>
                  <a:lnTo>
                    <a:pt x="1128" y="195"/>
                  </a:lnTo>
                  <a:lnTo>
                    <a:pt x="1122" y="195"/>
                  </a:lnTo>
                  <a:lnTo>
                    <a:pt x="1116" y="201"/>
                  </a:lnTo>
                  <a:lnTo>
                    <a:pt x="1105" y="207"/>
                  </a:lnTo>
                  <a:lnTo>
                    <a:pt x="1075" y="231"/>
                  </a:lnTo>
                  <a:lnTo>
                    <a:pt x="1026" y="261"/>
                  </a:lnTo>
                  <a:lnTo>
                    <a:pt x="972" y="291"/>
                  </a:lnTo>
                  <a:lnTo>
                    <a:pt x="924" y="321"/>
                  </a:lnTo>
                  <a:lnTo>
                    <a:pt x="876" y="345"/>
                  </a:lnTo>
                  <a:lnTo>
                    <a:pt x="846" y="363"/>
                  </a:lnTo>
                  <a:lnTo>
                    <a:pt x="840" y="369"/>
                  </a:lnTo>
                  <a:lnTo>
                    <a:pt x="834" y="369"/>
                  </a:lnTo>
                  <a:lnTo>
                    <a:pt x="732" y="417"/>
                  </a:lnTo>
                  <a:lnTo>
                    <a:pt x="630" y="458"/>
                  </a:lnTo>
                  <a:lnTo>
                    <a:pt x="588" y="476"/>
                  </a:lnTo>
                  <a:lnTo>
                    <a:pt x="552" y="488"/>
                  </a:lnTo>
                  <a:lnTo>
                    <a:pt x="529" y="500"/>
                  </a:lnTo>
                  <a:lnTo>
                    <a:pt x="517" y="506"/>
                  </a:lnTo>
                  <a:lnTo>
                    <a:pt x="499" y="524"/>
                  </a:lnTo>
                  <a:lnTo>
                    <a:pt x="487" y="542"/>
                  </a:lnTo>
                  <a:lnTo>
                    <a:pt x="481" y="560"/>
                  </a:lnTo>
                  <a:lnTo>
                    <a:pt x="481" y="578"/>
                  </a:lnTo>
                  <a:lnTo>
                    <a:pt x="457" y="590"/>
                  </a:lnTo>
                  <a:lnTo>
                    <a:pt x="438" y="596"/>
                  </a:lnTo>
                  <a:lnTo>
                    <a:pt x="420" y="614"/>
                  </a:lnTo>
                  <a:lnTo>
                    <a:pt x="402" y="638"/>
                  </a:lnTo>
                  <a:lnTo>
                    <a:pt x="366" y="698"/>
                  </a:lnTo>
                  <a:lnTo>
                    <a:pt x="348" y="728"/>
                  </a:lnTo>
                  <a:lnTo>
                    <a:pt x="330" y="758"/>
                  </a:lnTo>
                  <a:lnTo>
                    <a:pt x="324" y="776"/>
                  </a:lnTo>
                  <a:lnTo>
                    <a:pt x="318" y="782"/>
                  </a:lnTo>
                  <a:lnTo>
                    <a:pt x="312" y="788"/>
                  </a:lnTo>
                  <a:lnTo>
                    <a:pt x="300" y="794"/>
                  </a:lnTo>
                  <a:lnTo>
                    <a:pt x="282" y="806"/>
                  </a:lnTo>
                  <a:lnTo>
                    <a:pt x="252" y="824"/>
                  </a:lnTo>
                  <a:lnTo>
                    <a:pt x="199" y="854"/>
                  </a:lnTo>
                  <a:lnTo>
                    <a:pt x="151" y="884"/>
                  </a:lnTo>
                  <a:lnTo>
                    <a:pt x="84" y="926"/>
                  </a:lnTo>
                  <a:lnTo>
                    <a:pt x="30" y="962"/>
                  </a:lnTo>
                  <a:lnTo>
                    <a:pt x="12" y="974"/>
                  </a:lnTo>
                  <a:lnTo>
                    <a:pt x="0" y="992"/>
                  </a:lnTo>
                  <a:lnTo>
                    <a:pt x="0" y="1004"/>
                  </a:lnTo>
                  <a:lnTo>
                    <a:pt x="0" y="1022"/>
                  </a:lnTo>
                  <a:lnTo>
                    <a:pt x="12" y="1040"/>
                  </a:lnTo>
                  <a:lnTo>
                    <a:pt x="42" y="1046"/>
                  </a:lnTo>
                  <a:lnTo>
                    <a:pt x="84" y="1046"/>
                  </a:lnTo>
                  <a:lnTo>
                    <a:pt x="132" y="1034"/>
                  </a:lnTo>
                  <a:lnTo>
                    <a:pt x="193" y="1022"/>
                  </a:lnTo>
                  <a:lnTo>
                    <a:pt x="264" y="1004"/>
                  </a:lnTo>
                  <a:lnTo>
                    <a:pt x="336" y="980"/>
                  </a:lnTo>
                  <a:lnTo>
                    <a:pt x="408" y="950"/>
                  </a:lnTo>
                  <a:lnTo>
                    <a:pt x="475" y="920"/>
                  </a:lnTo>
                  <a:lnTo>
                    <a:pt x="529" y="896"/>
                  </a:lnTo>
                  <a:lnTo>
                    <a:pt x="564" y="878"/>
                  </a:lnTo>
                  <a:lnTo>
                    <a:pt x="570" y="872"/>
                  </a:lnTo>
                  <a:lnTo>
                    <a:pt x="576" y="872"/>
                  </a:lnTo>
                  <a:lnTo>
                    <a:pt x="606" y="872"/>
                  </a:lnTo>
                  <a:lnTo>
                    <a:pt x="648" y="866"/>
                  </a:lnTo>
                  <a:lnTo>
                    <a:pt x="714" y="848"/>
                  </a:lnTo>
                  <a:lnTo>
                    <a:pt x="793" y="830"/>
                  </a:lnTo>
                  <a:lnTo>
                    <a:pt x="876" y="812"/>
                  </a:lnTo>
                  <a:lnTo>
                    <a:pt x="966" y="794"/>
                  </a:lnTo>
                  <a:lnTo>
                    <a:pt x="1063" y="782"/>
                  </a:lnTo>
                  <a:lnTo>
                    <a:pt x="1152" y="776"/>
                  </a:lnTo>
                  <a:lnTo>
                    <a:pt x="1212" y="782"/>
                  </a:lnTo>
                  <a:lnTo>
                    <a:pt x="1284" y="806"/>
                  </a:lnTo>
                  <a:lnTo>
                    <a:pt x="1357" y="836"/>
                  </a:lnTo>
                  <a:lnTo>
                    <a:pt x="1416" y="872"/>
                  </a:lnTo>
                  <a:lnTo>
                    <a:pt x="1434" y="890"/>
                  </a:lnTo>
                  <a:lnTo>
                    <a:pt x="1452" y="908"/>
                  </a:lnTo>
                  <a:lnTo>
                    <a:pt x="1464" y="932"/>
                  </a:lnTo>
                  <a:lnTo>
                    <a:pt x="1464" y="950"/>
                  </a:lnTo>
                  <a:lnTo>
                    <a:pt x="1458" y="968"/>
                  </a:lnTo>
                  <a:lnTo>
                    <a:pt x="1440" y="992"/>
                  </a:lnTo>
                  <a:lnTo>
                    <a:pt x="1410" y="1004"/>
                  </a:lnTo>
                  <a:lnTo>
                    <a:pt x="1369" y="1022"/>
                  </a:lnTo>
                  <a:lnTo>
                    <a:pt x="1302" y="1040"/>
                  </a:lnTo>
                  <a:lnTo>
                    <a:pt x="1248" y="1064"/>
                  </a:lnTo>
                  <a:lnTo>
                    <a:pt x="1200" y="1082"/>
                  </a:lnTo>
                  <a:lnTo>
                    <a:pt x="1158" y="1100"/>
                  </a:lnTo>
                  <a:lnTo>
                    <a:pt x="1128" y="1118"/>
                  </a:lnTo>
                  <a:lnTo>
                    <a:pt x="1110" y="1130"/>
                  </a:lnTo>
                  <a:lnTo>
                    <a:pt x="1093" y="1148"/>
                  </a:lnTo>
                  <a:lnTo>
                    <a:pt x="1081" y="1160"/>
                  </a:lnTo>
                  <a:lnTo>
                    <a:pt x="1069" y="1190"/>
                  </a:lnTo>
                  <a:lnTo>
                    <a:pt x="1075" y="1208"/>
                  </a:lnTo>
                  <a:lnTo>
                    <a:pt x="1081" y="1220"/>
                  </a:lnTo>
                  <a:lnTo>
                    <a:pt x="1087" y="1226"/>
                  </a:lnTo>
                  <a:lnTo>
                    <a:pt x="1093" y="1232"/>
                  </a:lnTo>
                  <a:lnTo>
                    <a:pt x="1110" y="1232"/>
                  </a:lnTo>
                  <a:lnTo>
                    <a:pt x="1128" y="1226"/>
                  </a:lnTo>
                  <a:lnTo>
                    <a:pt x="1152" y="1226"/>
                  </a:lnTo>
                  <a:lnTo>
                    <a:pt x="1212" y="1220"/>
                  </a:lnTo>
                  <a:lnTo>
                    <a:pt x="1272" y="1214"/>
                  </a:lnTo>
                  <a:lnTo>
                    <a:pt x="1332" y="1208"/>
                  </a:lnTo>
                  <a:lnTo>
                    <a:pt x="1393" y="1196"/>
                  </a:lnTo>
                  <a:lnTo>
                    <a:pt x="1416" y="1190"/>
                  </a:lnTo>
                  <a:lnTo>
                    <a:pt x="1434" y="1184"/>
                  </a:lnTo>
                  <a:lnTo>
                    <a:pt x="1446" y="1178"/>
                  </a:lnTo>
                  <a:lnTo>
                    <a:pt x="1452" y="1178"/>
                  </a:lnTo>
                  <a:lnTo>
                    <a:pt x="1464" y="1172"/>
                  </a:lnTo>
                  <a:lnTo>
                    <a:pt x="1488" y="1166"/>
                  </a:lnTo>
                  <a:lnTo>
                    <a:pt x="1530" y="1148"/>
                  </a:lnTo>
                  <a:lnTo>
                    <a:pt x="1578" y="1130"/>
                  </a:lnTo>
                  <a:lnTo>
                    <a:pt x="1681" y="1094"/>
                  </a:lnTo>
                  <a:lnTo>
                    <a:pt x="1722" y="1076"/>
                  </a:lnTo>
                  <a:lnTo>
                    <a:pt x="1758" y="1064"/>
                  </a:lnTo>
                  <a:lnTo>
                    <a:pt x="1812" y="1040"/>
                  </a:lnTo>
                  <a:lnTo>
                    <a:pt x="1848" y="1004"/>
                  </a:lnTo>
                  <a:lnTo>
                    <a:pt x="1872" y="962"/>
                  </a:lnTo>
                  <a:lnTo>
                    <a:pt x="1890" y="932"/>
                  </a:lnTo>
                  <a:lnTo>
                    <a:pt x="1932" y="866"/>
                  </a:lnTo>
                  <a:lnTo>
                    <a:pt x="1986" y="800"/>
                  </a:lnTo>
                  <a:lnTo>
                    <a:pt x="2046" y="740"/>
                  </a:lnTo>
                  <a:lnTo>
                    <a:pt x="2112" y="692"/>
                  </a:lnTo>
                  <a:lnTo>
                    <a:pt x="2166" y="650"/>
                  </a:lnTo>
                  <a:lnTo>
                    <a:pt x="2214" y="620"/>
                  </a:lnTo>
                  <a:lnTo>
                    <a:pt x="2244" y="596"/>
                  </a:lnTo>
                  <a:lnTo>
                    <a:pt x="2257" y="590"/>
                  </a:lnTo>
                  <a:lnTo>
                    <a:pt x="2257" y="590"/>
                  </a:lnTo>
                  <a:lnTo>
                    <a:pt x="2400" y="518"/>
                  </a:lnTo>
                  <a:lnTo>
                    <a:pt x="2400" y="57"/>
                  </a:lnTo>
                  <a:lnTo>
                    <a:pt x="2401" y="0"/>
                  </a:lnTo>
                  <a:lnTo>
                    <a:pt x="2310" y="3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9398" name="Freeform 6"/>
            <p:cNvSpPr>
              <a:spLocks/>
            </p:cNvSpPr>
            <p:nvPr userDrawn="1"/>
          </p:nvSpPr>
          <p:spPr bwMode="hidden">
            <a:xfrm>
              <a:off x="3792" y="1536"/>
              <a:ext cx="1968" cy="762"/>
            </a:xfrm>
            <a:custGeom>
              <a:avLst/>
              <a:gdLst/>
              <a:ahLst/>
              <a:cxnLst>
                <a:cxn ang="0">
                  <a:pos x="965" y="165"/>
                </a:cxn>
                <a:cxn ang="0">
                  <a:pos x="696" y="200"/>
                </a:cxn>
                <a:cxn ang="0">
                  <a:pos x="693" y="237"/>
                </a:cxn>
                <a:cxn ang="0">
                  <a:pos x="924" y="258"/>
                </a:cxn>
                <a:cxn ang="0">
                  <a:pos x="993" y="267"/>
                </a:cxn>
                <a:cxn ang="0">
                  <a:pos x="681" y="291"/>
                </a:cxn>
                <a:cxn ang="0">
                  <a:pos x="633" y="309"/>
                </a:cxn>
                <a:cxn ang="0">
                  <a:pos x="645" y="336"/>
                </a:cxn>
                <a:cxn ang="0">
                  <a:pos x="672" y="351"/>
                </a:cxn>
                <a:cxn ang="0">
                  <a:pos x="984" y="333"/>
                </a:cxn>
                <a:cxn ang="0">
                  <a:pos x="1080" y="357"/>
                </a:cxn>
                <a:cxn ang="0">
                  <a:pos x="624" y="492"/>
                </a:cxn>
                <a:cxn ang="0">
                  <a:pos x="616" y="536"/>
                </a:cxn>
                <a:cxn ang="0">
                  <a:pos x="8" y="724"/>
                </a:cxn>
                <a:cxn ang="0">
                  <a:pos x="0" y="756"/>
                </a:cxn>
                <a:cxn ang="0">
                  <a:pos x="27" y="762"/>
                </a:cxn>
                <a:cxn ang="0">
                  <a:pos x="664" y="564"/>
                </a:cxn>
                <a:cxn ang="0">
                  <a:pos x="856" y="600"/>
                </a:cxn>
                <a:cxn ang="0">
                  <a:pos x="1158" y="507"/>
                </a:cxn>
                <a:cxn ang="0">
                  <a:pos x="1434" y="465"/>
                </a:cxn>
                <a:cxn ang="0">
                  <a:pos x="1572" y="368"/>
                </a:cxn>
                <a:cxn ang="0">
                  <a:pos x="1712" y="340"/>
                </a:cxn>
                <a:cxn ang="0">
                  <a:pos x="1856" y="328"/>
                </a:cxn>
                <a:cxn ang="0">
                  <a:pos x="1968" y="330"/>
                </a:cxn>
                <a:cxn ang="0">
                  <a:pos x="1968" y="0"/>
                </a:cxn>
                <a:cxn ang="0">
                  <a:pos x="1934" y="3"/>
                </a:cxn>
                <a:cxn ang="0">
                  <a:pos x="1832" y="5"/>
                </a:cxn>
                <a:cxn ang="0">
                  <a:pos x="1682" y="35"/>
                </a:cxn>
                <a:cxn ang="0">
                  <a:pos x="1643" y="72"/>
                </a:cxn>
                <a:cxn ang="0">
                  <a:pos x="1392" y="119"/>
                </a:cxn>
              </a:cxnLst>
              <a:rect l="0" t="0" r="r" b="b"/>
              <a:pathLst>
                <a:path w="1968" h="762">
                  <a:moveTo>
                    <a:pt x="965" y="165"/>
                  </a:moveTo>
                  <a:lnTo>
                    <a:pt x="696" y="200"/>
                  </a:lnTo>
                  <a:lnTo>
                    <a:pt x="693" y="237"/>
                  </a:lnTo>
                  <a:lnTo>
                    <a:pt x="924" y="258"/>
                  </a:lnTo>
                  <a:lnTo>
                    <a:pt x="993" y="267"/>
                  </a:lnTo>
                  <a:lnTo>
                    <a:pt x="681" y="291"/>
                  </a:lnTo>
                  <a:lnTo>
                    <a:pt x="633" y="309"/>
                  </a:lnTo>
                  <a:lnTo>
                    <a:pt x="645" y="336"/>
                  </a:lnTo>
                  <a:lnTo>
                    <a:pt x="672" y="351"/>
                  </a:lnTo>
                  <a:lnTo>
                    <a:pt x="984" y="333"/>
                  </a:lnTo>
                  <a:lnTo>
                    <a:pt x="1080" y="357"/>
                  </a:lnTo>
                  <a:lnTo>
                    <a:pt x="624" y="492"/>
                  </a:lnTo>
                  <a:lnTo>
                    <a:pt x="616" y="536"/>
                  </a:lnTo>
                  <a:lnTo>
                    <a:pt x="8" y="724"/>
                  </a:lnTo>
                  <a:lnTo>
                    <a:pt x="0" y="756"/>
                  </a:lnTo>
                  <a:lnTo>
                    <a:pt x="27" y="762"/>
                  </a:lnTo>
                  <a:lnTo>
                    <a:pt x="664" y="564"/>
                  </a:lnTo>
                  <a:lnTo>
                    <a:pt x="856" y="600"/>
                  </a:lnTo>
                  <a:lnTo>
                    <a:pt x="1158" y="507"/>
                  </a:lnTo>
                  <a:lnTo>
                    <a:pt x="1434" y="465"/>
                  </a:lnTo>
                  <a:lnTo>
                    <a:pt x="1572" y="368"/>
                  </a:lnTo>
                  <a:lnTo>
                    <a:pt x="1712" y="340"/>
                  </a:lnTo>
                  <a:lnTo>
                    <a:pt x="1856" y="328"/>
                  </a:lnTo>
                  <a:lnTo>
                    <a:pt x="1968" y="330"/>
                  </a:lnTo>
                  <a:lnTo>
                    <a:pt x="1968" y="0"/>
                  </a:lnTo>
                  <a:lnTo>
                    <a:pt x="1934" y="3"/>
                  </a:lnTo>
                  <a:lnTo>
                    <a:pt x="1832" y="5"/>
                  </a:lnTo>
                  <a:lnTo>
                    <a:pt x="1682" y="35"/>
                  </a:lnTo>
                  <a:lnTo>
                    <a:pt x="1643" y="72"/>
                  </a:lnTo>
                  <a:lnTo>
                    <a:pt x="1392" y="119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9399" name="Freeform 7"/>
            <p:cNvSpPr>
              <a:spLocks/>
            </p:cNvSpPr>
            <p:nvPr userDrawn="1"/>
          </p:nvSpPr>
          <p:spPr bwMode="hidden">
            <a:xfrm>
              <a:off x="3599" y="2477"/>
              <a:ext cx="186" cy="120"/>
            </a:xfrm>
            <a:custGeom>
              <a:avLst/>
              <a:gdLst/>
              <a:ahLst/>
              <a:cxnLst>
                <a:cxn ang="0">
                  <a:pos x="185" y="0"/>
                </a:cxn>
                <a:cxn ang="0">
                  <a:pos x="185" y="6"/>
                </a:cxn>
                <a:cxn ang="0">
                  <a:pos x="185" y="18"/>
                </a:cxn>
                <a:cxn ang="0">
                  <a:pos x="185" y="36"/>
                </a:cxn>
                <a:cxn ang="0">
                  <a:pos x="179" y="54"/>
                </a:cxn>
                <a:cxn ang="0">
                  <a:pos x="161" y="72"/>
                </a:cxn>
                <a:cxn ang="0">
                  <a:pos x="137" y="96"/>
                </a:cxn>
                <a:cxn ang="0">
                  <a:pos x="101" y="108"/>
                </a:cxn>
                <a:cxn ang="0">
                  <a:pos x="47" y="120"/>
                </a:cxn>
                <a:cxn ang="0">
                  <a:pos x="29" y="120"/>
                </a:cxn>
                <a:cxn ang="0">
                  <a:pos x="17" y="114"/>
                </a:cxn>
                <a:cxn ang="0">
                  <a:pos x="0" y="96"/>
                </a:cxn>
                <a:cxn ang="0">
                  <a:pos x="0" y="78"/>
                </a:cxn>
                <a:cxn ang="0">
                  <a:pos x="0" y="72"/>
                </a:cxn>
                <a:cxn ang="0">
                  <a:pos x="185" y="0"/>
                </a:cxn>
                <a:cxn ang="0">
                  <a:pos x="185" y="0"/>
                </a:cxn>
              </a:cxnLst>
              <a:rect l="0" t="0" r="r" b="b"/>
              <a:pathLst>
                <a:path w="185" h="120">
                  <a:moveTo>
                    <a:pt x="185" y="0"/>
                  </a:moveTo>
                  <a:lnTo>
                    <a:pt x="185" y="6"/>
                  </a:lnTo>
                  <a:lnTo>
                    <a:pt x="185" y="18"/>
                  </a:lnTo>
                  <a:lnTo>
                    <a:pt x="185" y="36"/>
                  </a:lnTo>
                  <a:lnTo>
                    <a:pt x="179" y="54"/>
                  </a:lnTo>
                  <a:lnTo>
                    <a:pt x="161" y="72"/>
                  </a:lnTo>
                  <a:lnTo>
                    <a:pt x="137" y="96"/>
                  </a:lnTo>
                  <a:lnTo>
                    <a:pt x="101" y="108"/>
                  </a:lnTo>
                  <a:lnTo>
                    <a:pt x="47" y="120"/>
                  </a:lnTo>
                  <a:lnTo>
                    <a:pt x="29" y="120"/>
                  </a:lnTo>
                  <a:lnTo>
                    <a:pt x="17" y="114"/>
                  </a:lnTo>
                  <a:lnTo>
                    <a:pt x="0" y="96"/>
                  </a:lnTo>
                  <a:lnTo>
                    <a:pt x="0" y="78"/>
                  </a:lnTo>
                  <a:lnTo>
                    <a:pt x="0" y="72"/>
                  </a:lnTo>
                  <a:lnTo>
                    <a:pt x="185" y="0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9400" name="Freeform 8"/>
            <p:cNvSpPr>
              <a:spLocks/>
            </p:cNvSpPr>
            <p:nvPr userDrawn="1"/>
          </p:nvSpPr>
          <p:spPr bwMode="hidden">
            <a:xfrm>
              <a:off x="3779" y="2393"/>
              <a:ext cx="185" cy="120"/>
            </a:xfrm>
            <a:custGeom>
              <a:avLst/>
              <a:gdLst/>
              <a:ahLst/>
              <a:cxnLst>
                <a:cxn ang="0">
                  <a:pos x="185" y="0"/>
                </a:cxn>
                <a:cxn ang="0">
                  <a:pos x="185" y="6"/>
                </a:cxn>
                <a:cxn ang="0">
                  <a:pos x="179" y="24"/>
                </a:cxn>
                <a:cxn ang="0">
                  <a:pos x="167" y="42"/>
                </a:cxn>
                <a:cxn ang="0">
                  <a:pos x="149" y="66"/>
                </a:cxn>
                <a:cxn ang="0">
                  <a:pos x="131" y="90"/>
                </a:cxn>
                <a:cxn ang="0">
                  <a:pos x="102" y="108"/>
                </a:cxn>
                <a:cxn ang="0">
                  <a:pos x="66" y="120"/>
                </a:cxn>
                <a:cxn ang="0">
                  <a:pos x="18" y="120"/>
                </a:cxn>
                <a:cxn ang="0">
                  <a:pos x="0" y="60"/>
                </a:cxn>
                <a:cxn ang="0">
                  <a:pos x="185" y="0"/>
                </a:cxn>
                <a:cxn ang="0">
                  <a:pos x="185" y="0"/>
                </a:cxn>
              </a:cxnLst>
              <a:rect l="0" t="0" r="r" b="b"/>
              <a:pathLst>
                <a:path w="185" h="120">
                  <a:moveTo>
                    <a:pt x="185" y="0"/>
                  </a:moveTo>
                  <a:lnTo>
                    <a:pt x="185" y="6"/>
                  </a:lnTo>
                  <a:lnTo>
                    <a:pt x="179" y="24"/>
                  </a:lnTo>
                  <a:lnTo>
                    <a:pt x="167" y="42"/>
                  </a:lnTo>
                  <a:lnTo>
                    <a:pt x="149" y="66"/>
                  </a:lnTo>
                  <a:lnTo>
                    <a:pt x="131" y="90"/>
                  </a:lnTo>
                  <a:lnTo>
                    <a:pt x="102" y="108"/>
                  </a:lnTo>
                  <a:lnTo>
                    <a:pt x="66" y="120"/>
                  </a:lnTo>
                  <a:lnTo>
                    <a:pt x="18" y="120"/>
                  </a:lnTo>
                  <a:lnTo>
                    <a:pt x="0" y="60"/>
                  </a:lnTo>
                  <a:lnTo>
                    <a:pt x="185" y="0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9401" name="Freeform 9"/>
            <p:cNvSpPr>
              <a:spLocks/>
            </p:cNvSpPr>
            <p:nvPr userDrawn="1"/>
          </p:nvSpPr>
          <p:spPr bwMode="hidden">
            <a:xfrm>
              <a:off x="3839" y="1836"/>
              <a:ext cx="528" cy="275"/>
            </a:xfrm>
            <a:custGeom>
              <a:avLst/>
              <a:gdLst/>
              <a:ahLst/>
              <a:cxnLst>
                <a:cxn ang="0">
                  <a:pos x="0" y="275"/>
                </a:cxn>
                <a:cxn ang="0">
                  <a:pos x="0" y="269"/>
                </a:cxn>
                <a:cxn ang="0">
                  <a:pos x="6" y="251"/>
                </a:cxn>
                <a:cxn ang="0">
                  <a:pos x="6" y="239"/>
                </a:cxn>
                <a:cxn ang="0">
                  <a:pos x="12" y="227"/>
                </a:cxn>
                <a:cxn ang="0">
                  <a:pos x="18" y="221"/>
                </a:cxn>
                <a:cxn ang="0">
                  <a:pos x="36" y="215"/>
                </a:cxn>
                <a:cxn ang="0">
                  <a:pos x="77" y="203"/>
                </a:cxn>
                <a:cxn ang="0">
                  <a:pos x="137" y="179"/>
                </a:cxn>
                <a:cxn ang="0">
                  <a:pos x="209" y="143"/>
                </a:cxn>
                <a:cxn ang="0">
                  <a:pos x="251" y="120"/>
                </a:cxn>
                <a:cxn ang="0">
                  <a:pos x="299" y="96"/>
                </a:cxn>
                <a:cxn ang="0">
                  <a:pos x="394" y="48"/>
                </a:cxn>
                <a:cxn ang="0">
                  <a:pos x="442" y="30"/>
                </a:cxn>
                <a:cxn ang="0">
                  <a:pos x="478" y="12"/>
                </a:cxn>
                <a:cxn ang="0">
                  <a:pos x="502" y="6"/>
                </a:cxn>
                <a:cxn ang="0">
                  <a:pos x="520" y="0"/>
                </a:cxn>
                <a:cxn ang="0">
                  <a:pos x="526" y="0"/>
                </a:cxn>
                <a:cxn ang="0">
                  <a:pos x="520" y="6"/>
                </a:cxn>
                <a:cxn ang="0">
                  <a:pos x="508" y="12"/>
                </a:cxn>
                <a:cxn ang="0">
                  <a:pos x="484" y="24"/>
                </a:cxn>
                <a:cxn ang="0">
                  <a:pos x="460" y="42"/>
                </a:cxn>
                <a:cxn ang="0">
                  <a:pos x="436" y="54"/>
                </a:cxn>
                <a:cxn ang="0">
                  <a:pos x="394" y="78"/>
                </a:cxn>
                <a:cxn ang="0">
                  <a:pos x="340" y="108"/>
                </a:cxn>
                <a:cxn ang="0">
                  <a:pos x="275" y="143"/>
                </a:cxn>
                <a:cxn ang="0">
                  <a:pos x="131" y="221"/>
                </a:cxn>
                <a:cxn ang="0">
                  <a:pos x="65" y="251"/>
                </a:cxn>
                <a:cxn ang="0">
                  <a:pos x="0" y="275"/>
                </a:cxn>
                <a:cxn ang="0">
                  <a:pos x="0" y="275"/>
                </a:cxn>
              </a:cxnLst>
              <a:rect l="0" t="0" r="r" b="b"/>
              <a:pathLst>
                <a:path w="526" h="275">
                  <a:moveTo>
                    <a:pt x="0" y="275"/>
                  </a:moveTo>
                  <a:lnTo>
                    <a:pt x="0" y="269"/>
                  </a:lnTo>
                  <a:lnTo>
                    <a:pt x="6" y="251"/>
                  </a:lnTo>
                  <a:lnTo>
                    <a:pt x="6" y="239"/>
                  </a:lnTo>
                  <a:lnTo>
                    <a:pt x="12" y="227"/>
                  </a:lnTo>
                  <a:lnTo>
                    <a:pt x="18" y="221"/>
                  </a:lnTo>
                  <a:lnTo>
                    <a:pt x="36" y="215"/>
                  </a:lnTo>
                  <a:lnTo>
                    <a:pt x="77" y="203"/>
                  </a:lnTo>
                  <a:lnTo>
                    <a:pt x="137" y="179"/>
                  </a:lnTo>
                  <a:lnTo>
                    <a:pt x="209" y="143"/>
                  </a:lnTo>
                  <a:lnTo>
                    <a:pt x="251" y="120"/>
                  </a:lnTo>
                  <a:lnTo>
                    <a:pt x="299" y="96"/>
                  </a:lnTo>
                  <a:lnTo>
                    <a:pt x="394" y="48"/>
                  </a:lnTo>
                  <a:lnTo>
                    <a:pt x="442" y="30"/>
                  </a:lnTo>
                  <a:lnTo>
                    <a:pt x="478" y="12"/>
                  </a:lnTo>
                  <a:lnTo>
                    <a:pt x="502" y="6"/>
                  </a:lnTo>
                  <a:lnTo>
                    <a:pt x="520" y="0"/>
                  </a:lnTo>
                  <a:lnTo>
                    <a:pt x="526" y="0"/>
                  </a:lnTo>
                  <a:lnTo>
                    <a:pt x="520" y="6"/>
                  </a:lnTo>
                  <a:lnTo>
                    <a:pt x="508" y="12"/>
                  </a:lnTo>
                  <a:lnTo>
                    <a:pt x="484" y="24"/>
                  </a:lnTo>
                  <a:lnTo>
                    <a:pt x="460" y="42"/>
                  </a:lnTo>
                  <a:lnTo>
                    <a:pt x="436" y="54"/>
                  </a:lnTo>
                  <a:lnTo>
                    <a:pt x="394" y="78"/>
                  </a:lnTo>
                  <a:lnTo>
                    <a:pt x="340" y="108"/>
                  </a:lnTo>
                  <a:lnTo>
                    <a:pt x="275" y="143"/>
                  </a:lnTo>
                  <a:lnTo>
                    <a:pt x="131" y="221"/>
                  </a:lnTo>
                  <a:lnTo>
                    <a:pt x="65" y="251"/>
                  </a:lnTo>
                  <a:lnTo>
                    <a:pt x="0" y="275"/>
                  </a:lnTo>
                  <a:lnTo>
                    <a:pt x="0" y="27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9402" name="Freeform 10"/>
            <p:cNvSpPr>
              <a:spLocks/>
            </p:cNvSpPr>
            <p:nvPr userDrawn="1"/>
          </p:nvSpPr>
          <p:spPr bwMode="hidden">
            <a:xfrm>
              <a:off x="3676" y="2015"/>
              <a:ext cx="721" cy="306"/>
            </a:xfrm>
            <a:custGeom>
              <a:avLst/>
              <a:gdLst/>
              <a:ahLst/>
              <a:cxnLst>
                <a:cxn ang="0">
                  <a:pos x="48" y="216"/>
                </a:cxn>
                <a:cxn ang="0">
                  <a:pos x="30" y="252"/>
                </a:cxn>
                <a:cxn ang="0">
                  <a:pos x="12" y="282"/>
                </a:cxn>
                <a:cxn ang="0">
                  <a:pos x="6" y="300"/>
                </a:cxn>
                <a:cxn ang="0">
                  <a:pos x="0" y="306"/>
                </a:cxn>
                <a:cxn ang="0">
                  <a:pos x="48" y="276"/>
                </a:cxn>
                <a:cxn ang="0">
                  <a:pos x="84" y="252"/>
                </a:cxn>
                <a:cxn ang="0">
                  <a:pos x="108" y="234"/>
                </a:cxn>
                <a:cxn ang="0">
                  <a:pos x="120" y="228"/>
                </a:cxn>
                <a:cxn ang="0">
                  <a:pos x="126" y="228"/>
                </a:cxn>
                <a:cxn ang="0">
                  <a:pos x="144" y="222"/>
                </a:cxn>
                <a:cxn ang="0">
                  <a:pos x="168" y="216"/>
                </a:cxn>
                <a:cxn ang="0">
                  <a:pos x="198" y="204"/>
                </a:cxn>
                <a:cxn ang="0">
                  <a:pos x="275" y="180"/>
                </a:cxn>
                <a:cxn ang="0">
                  <a:pos x="371" y="156"/>
                </a:cxn>
                <a:cxn ang="0">
                  <a:pos x="461" y="126"/>
                </a:cxn>
                <a:cxn ang="0">
                  <a:pos x="544" y="102"/>
                </a:cxn>
                <a:cxn ang="0">
                  <a:pos x="574" y="90"/>
                </a:cxn>
                <a:cxn ang="0">
                  <a:pos x="604" y="84"/>
                </a:cxn>
                <a:cxn ang="0">
                  <a:pos x="622" y="78"/>
                </a:cxn>
                <a:cxn ang="0">
                  <a:pos x="628" y="72"/>
                </a:cxn>
                <a:cxn ang="0">
                  <a:pos x="634" y="66"/>
                </a:cxn>
                <a:cxn ang="0">
                  <a:pos x="652" y="60"/>
                </a:cxn>
                <a:cxn ang="0">
                  <a:pos x="694" y="30"/>
                </a:cxn>
                <a:cxn ang="0">
                  <a:pos x="712" y="18"/>
                </a:cxn>
                <a:cxn ang="0">
                  <a:pos x="718" y="6"/>
                </a:cxn>
                <a:cxn ang="0">
                  <a:pos x="712" y="0"/>
                </a:cxn>
                <a:cxn ang="0">
                  <a:pos x="688" y="0"/>
                </a:cxn>
                <a:cxn ang="0">
                  <a:pos x="628" y="0"/>
                </a:cxn>
                <a:cxn ang="0">
                  <a:pos x="580" y="0"/>
                </a:cxn>
                <a:cxn ang="0">
                  <a:pos x="544" y="0"/>
                </a:cxn>
                <a:cxn ang="0">
                  <a:pos x="514" y="18"/>
                </a:cxn>
                <a:cxn ang="0">
                  <a:pos x="485" y="42"/>
                </a:cxn>
                <a:cxn ang="0">
                  <a:pos x="467" y="54"/>
                </a:cxn>
                <a:cxn ang="0">
                  <a:pos x="449" y="60"/>
                </a:cxn>
                <a:cxn ang="0">
                  <a:pos x="425" y="60"/>
                </a:cxn>
                <a:cxn ang="0">
                  <a:pos x="389" y="66"/>
                </a:cxn>
                <a:cxn ang="0">
                  <a:pos x="347" y="84"/>
                </a:cxn>
                <a:cxn ang="0">
                  <a:pos x="311" y="108"/>
                </a:cxn>
                <a:cxn ang="0">
                  <a:pos x="287" y="126"/>
                </a:cxn>
                <a:cxn ang="0">
                  <a:pos x="275" y="132"/>
                </a:cxn>
                <a:cxn ang="0">
                  <a:pos x="257" y="138"/>
                </a:cxn>
                <a:cxn ang="0">
                  <a:pos x="221" y="138"/>
                </a:cxn>
                <a:cxn ang="0">
                  <a:pos x="186" y="138"/>
                </a:cxn>
                <a:cxn ang="0">
                  <a:pos x="180" y="138"/>
                </a:cxn>
                <a:cxn ang="0">
                  <a:pos x="174" y="138"/>
                </a:cxn>
                <a:cxn ang="0">
                  <a:pos x="114" y="162"/>
                </a:cxn>
                <a:cxn ang="0">
                  <a:pos x="48" y="216"/>
                </a:cxn>
                <a:cxn ang="0">
                  <a:pos x="48" y="216"/>
                </a:cxn>
              </a:cxnLst>
              <a:rect l="0" t="0" r="r" b="b"/>
              <a:pathLst>
                <a:path w="718" h="306">
                  <a:moveTo>
                    <a:pt x="48" y="216"/>
                  </a:moveTo>
                  <a:lnTo>
                    <a:pt x="30" y="252"/>
                  </a:lnTo>
                  <a:lnTo>
                    <a:pt x="12" y="282"/>
                  </a:lnTo>
                  <a:lnTo>
                    <a:pt x="6" y="300"/>
                  </a:lnTo>
                  <a:lnTo>
                    <a:pt x="0" y="306"/>
                  </a:lnTo>
                  <a:lnTo>
                    <a:pt x="48" y="276"/>
                  </a:lnTo>
                  <a:lnTo>
                    <a:pt x="84" y="252"/>
                  </a:lnTo>
                  <a:lnTo>
                    <a:pt x="108" y="234"/>
                  </a:lnTo>
                  <a:lnTo>
                    <a:pt x="120" y="228"/>
                  </a:lnTo>
                  <a:lnTo>
                    <a:pt x="126" y="228"/>
                  </a:lnTo>
                  <a:lnTo>
                    <a:pt x="144" y="222"/>
                  </a:lnTo>
                  <a:lnTo>
                    <a:pt x="168" y="216"/>
                  </a:lnTo>
                  <a:lnTo>
                    <a:pt x="198" y="204"/>
                  </a:lnTo>
                  <a:lnTo>
                    <a:pt x="275" y="180"/>
                  </a:lnTo>
                  <a:lnTo>
                    <a:pt x="371" y="156"/>
                  </a:lnTo>
                  <a:lnTo>
                    <a:pt x="461" y="126"/>
                  </a:lnTo>
                  <a:lnTo>
                    <a:pt x="544" y="102"/>
                  </a:lnTo>
                  <a:lnTo>
                    <a:pt x="574" y="90"/>
                  </a:lnTo>
                  <a:lnTo>
                    <a:pt x="604" y="84"/>
                  </a:lnTo>
                  <a:lnTo>
                    <a:pt x="622" y="78"/>
                  </a:lnTo>
                  <a:lnTo>
                    <a:pt x="628" y="72"/>
                  </a:lnTo>
                  <a:lnTo>
                    <a:pt x="634" y="66"/>
                  </a:lnTo>
                  <a:lnTo>
                    <a:pt x="652" y="60"/>
                  </a:lnTo>
                  <a:lnTo>
                    <a:pt x="694" y="30"/>
                  </a:lnTo>
                  <a:lnTo>
                    <a:pt x="712" y="18"/>
                  </a:lnTo>
                  <a:lnTo>
                    <a:pt x="718" y="6"/>
                  </a:lnTo>
                  <a:lnTo>
                    <a:pt x="712" y="0"/>
                  </a:lnTo>
                  <a:lnTo>
                    <a:pt x="688" y="0"/>
                  </a:lnTo>
                  <a:lnTo>
                    <a:pt x="628" y="0"/>
                  </a:lnTo>
                  <a:lnTo>
                    <a:pt x="580" y="0"/>
                  </a:lnTo>
                  <a:lnTo>
                    <a:pt x="544" y="0"/>
                  </a:lnTo>
                  <a:lnTo>
                    <a:pt x="514" y="18"/>
                  </a:lnTo>
                  <a:lnTo>
                    <a:pt x="485" y="42"/>
                  </a:lnTo>
                  <a:lnTo>
                    <a:pt x="467" y="54"/>
                  </a:lnTo>
                  <a:lnTo>
                    <a:pt x="449" y="60"/>
                  </a:lnTo>
                  <a:lnTo>
                    <a:pt x="425" y="60"/>
                  </a:lnTo>
                  <a:lnTo>
                    <a:pt x="389" y="66"/>
                  </a:lnTo>
                  <a:lnTo>
                    <a:pt x="347" y="84"/>
                  </a:lnTo>
                  <a:lnTo>
                    <a:pt x="311" y="108"/>
                  </a:lnTo>
                  <a:lnTo>
                    <a:pt x="287" y="126"/>
                  </a:lnTo>
                  <a:lnTo>
                    <a:pt x="275" y="132"/>
                  </a:lnTo>
                  <a:lnTo>
                    <a:pt x="257" y="138"/>
                  </a:lnTo>
                  <a:lnTo>
                    <a:pt x="221" y="138"/>
                  </a:lnTo>
                  <a:lnTo>
                    <a:pt x="186" y="138"/>
                  </a:lnTo>
                  <a:lnTo>
                    <a:pt x="180" y="138"/>
                  </a:lnTo>
                  <a:lnTo>
                    <a:pt x="174" y="138"/>
                  </a:lnTo>
                  <a:lnTo>
                    <a:pt x="114" y="162"/>
                  </a:lnTo>
                  <a:lnTo>
                    <a:pt x="48" y="216"/>
                  </a:lnTo>
                  <a:lnTo>
                    <a:pt x="48" y="21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9403" name="Freeform 11"/>
            <p:cNvSpPr>
              <a:spLocks/>
            </p:cNvSpPr>
            <p:nvPr userDrawn="1"/>
          </p:nvSpPr>
          <p:spPr bwMode="hidden">
            <a:xfrm>
              <a:off x="3358" y="1890"/>
              <a:ext cx="2400" cy="881"/>
            </a:xfrm>
            <a:custGeom>
              <a:avLst/>
              <a:gdLst/>
              <a:ahLst/>
              <a:cxnLst>
                <a:cxn ang="0">
                  <a:pos x="2231" y="54"/>
                </a:cxn>
                <a:cxn ang="0">
                  <a:pos x="2189" y="54"/>
                </a:cxn>
                <a:cxn ang="0">
                  <a:pos x="2147" y="66"/>
                </a:cxn>
                <a:cxn ang="0">
                  <a:pos x="2021" y="101"/>
                </a:cxn>
                <a:cxn ang="0">
                  <a:pos x="1956" y="119"/>
                </a:cxn>
                <a:cxn ang="0">
                  <a:pos x="1860" y="167"/>
                </a:cxn>
                <a:cxn ang="0">
                  <a:pos x="1836" y="245"/>
                </a:cxn>
                <a:cxn ang="0">
                  <a:pos x="1842" y="305"/>
                </a:cxn>
                <a:cxn ang="0">
                  <a:pos x="1758" y="317"/>
                </a:cxn>
                <a:cxn ang="0">
                  <a:pos x="1597" y="263"/>
                </a:cxn>
                <a:cxn ang="0">
                  <a:pos x="1507" y="257"/>
                </a:cxn>
                <a:cxn ang="0">
                  <a:pos x="1399" y="311"/>
                </a:cxn>
                <a:cxn ang="0">
                  <a:pos x="1334" y="353"/>
                </a:cxn>
                <a:cxn ang="0">
                  <a:pos x="1310" y="359"/>
                </a:cxn>
                <a:cxn ang="0">
                  <a:pos x="1214" y="371"/>
                </a:cxn>
                <a:cxn ang="0">
                  <a:pos x="1160" y="365"/>
                </a:cxn>
                <a:cxn ang="0">
                  <a:pos x="1053" y="371"/>
                </a:cxn>
                <a:cxn ang="0">
                  <a:pos x="957" y="383"/>
                </a:cxn>
                <a:cxn ang="0">
                  <a:pos x="921" y="401"/>
                </a:cxn>
                <a:cxn ang="0">
                  <a:pos x="819" y="419"/>
                </a:cxn>
                <a:cxn ang="0">
                  <a:pos x="778" y="419"/>
                </a:cxn>
                <a:cxn ang="0">
                  <a:pos x="664" y="437"/>
                </a:cxn>
                <a:cxn ang="0">
                  <a:pos x="598" y="473"/>
                </a:cxn>
                <a:cxn ang="0">
                  <a:pos x="503" y="467"/>
                </a:cxn>
                <a:cxn ang="0">
                  <a:pos x="431" y="491"/>
                </a:cxn>
                <a:cxn ang="0">
                  <a:pos x="413" y="539"/>
                </a:cxn>
                <a:cxn ang="0">
                  <a:pos x="347" y="569"/>
                </a:cxn>
                <a:cxn ang="0">
                  <a:pos x="222" y="599"/>
                </a:cxn>
                <a:cxn ang="0">
                  <a:pos x="138" y="647"/>
                </a:cxn>
                <a:cxn ang="0">
                  <a:pos x="108" y="659"/>
                </a:cxn>
                <a:cxn ang="0">
                  <a:pos x="0" y="671"/>
                </a:cxn>
                <a:cxn ang="0">
                  <a:pos x="84" y="695"/>
                </a:cxn>
                <a:cxn ang="0">
                  <a:pos x="263" y="653"/>
                </a:cxn>
                <a:cxn ang="0">
                  <a:pos x="473" y="569"/>
                </a:cxn>
                <a:cxn ang="0">
                  <a:pos x="568" y="521"/>
                </a:cxn>
                <a:cxn ang="0">
                  <a:pos x="646" y="515"/>
                </a:cxn>
                <a:cxn ang="0">
                  <a:pos x="873" y="461"/>
                </a:cxn>
                <a:cxn ang="0">
                  <a:pos x="1148" y="425"/>
                </a:cxn>
                <a:cxn ang="0">
                  <a:pos x="1292" y="461"/>
                </a:cxn>
                <a:cxn ang="0">
                  <a:pos x="1417" y="533"/>
                </a:cxn>
                <a:cxn ang="0">
                  <a:pos x="1435" y="617"/>
                </a:cxn>
                <a:cxn ang="0">
                  <a:pos x="1376" y="653"/>
                </a:cxn>
                <a:cxn ang="0">
                  <a:pos x="1226" y="701"/>
                </a:cxn>
                <a:cxn ang="0">
                  <a:pos x="1112" y="755"/>
                </a:cxn>
                <a:cxn ang="0">
                  <a:pos x="1065" y="809"/>
                </a:cxn>
                <a:cxn ang="0">
                  <a:pos x="1077" y="869"/>
                </a:cxn>
                <a:cxn ang="0">
                  <a:pos x="1106" y="881"/>
                </a:cxn>
                <a:cxn ang="0">
                  <a:pos x="1208" y="869"/>
                </a:cxn>
                <a:cxn ang="0">
                  <a:pos x="1388" y="857"/>
                </a:cxn>
                <a:cxn ang="0">
                  <a:pos x="1441" y="851"/>
                </a:cxn>
                <a:cxn ang="0">
                  <a:pos x="1483" y="833"/>
                </a:cxn>
                <a:cxn ang="0">
                  <a:pos x="1675" y="743"/>
                </a:cxn>
                <a:cxn ang="0">
                  <a:pos x="1806" y="689"/>
                </a:cxn>
                <a:cxn ang="0">
                  <a:pos x="1884" y="581"/>
                </a:cxn>
                <a:cxn ang="0">
                  <a:pos x="2039" y="389"/>
                </a:cxn>
                <a:cxn ang="0">
                  <a:pos x="2207" y="269"/>
                </a:cxn>
                <a:cxn ang="0">
                  <a:pos x="2249" y="239"/>
                </a:cxn>
                <a:cxn ang="0">
                  <a:pos x="2392" y="0"/>
                </a:cxn>
                <a:cxn ang="0">
                  <a:pos x="2302" y="36"/>
                </a:cxn>
              </a:cxnLst>
              <a:rect l="0" t="0" r="r" b="b"/>
              <a:pathLst>
                <a:path w="2392" h="881">
                  <a:moveTo>
                    <a:pt x="2302" y="36"/>
                  </a:moveTo>
                  <a:lnTo>
                    <a:pt x="2266" y="48"/>
                  </a:lnTo>
                  <a:lnTo>
                    <a:pt x="2231" y="54"/>
                  </a:lnTo>
                  <a:lnTo>
                    <a:pt x="2201" y="54"/>
                  </a:lnTo>
                  <a:lnTo>
                    <a:pt x="2195" y="54"/>
                  </a:lnTo>
                  <a:lnTo>
                    <a:pt x="2189" y="54"/>
                  </a:lnTo>
                  <a:lnTo>
                    <a:pt x="2189" y="54"/>
                  </a:lnTo>
                  <a:lnTo>
                    <a:pt x="2177" y="60"/>
                  </a:lnTo>
                  <a:lnTo>
                    <a:pt x="2147" y="66"/>
                  </a:lnTo>
                  <a:lnTo>
                    <a:pt x="2105" y="78"/>
                  </a:lnTo>
                  <a:lnTo>
                    <a:pt x="2057" y="89"/>
                  </a:lnTo>
                  <a:lnTo>
                    <a:pt x="2021" y="101"/>
                  </a:lnTo>
                  <a:lnTo>
                    <a:pt x="1997" y="107"/>
                  </a:lnTo>
                  <a:lnTo>
                    <a:pt x="1973" y="113"/>
                  </a:lnTo>
                  <a:lnTo>
                    <a:pt x="1956" y="119"/>
                  </a:lnTo>
                  <a:lnTo>
                    <a:pt x="1926" y="131"/>
                  </a:lnTo>
                  <a:lnTo>
                    <a:pt x="1896" y="137"/>
                  </a:lnTo>
                  <a:lnTo>
                    <a:pt x="1860" y="167"/>
                  </a:lnTo>
                  <a:lnTo>
                    <a:pt x="1842" y="191"/>
                  </a:lnTo>
                  <a:lnTo>
                    <a:pt x="1836" y="221"/>
                  </a:lnTo>
                  <a:lnTo>
                    <a:pt x="1836" y="245"/>
                  </a:lnTo>
                  <a:lnTo>
                    <a:pt x="1842" y="269"/>
                  </a:lnTo>
                  <a:lnTo>
                    <a:pt x="1842" y="293"/>
                  </a:lnTo>
                  <a:lnTo>
                    <a:pt x="1842" y="305"/>
                  </a:lnTo>
                  <a:lnTo>
                    <a:pt x="1824" y="323"/>
                  </a:lnTo>
                  <a:lnTo>
                    <a:pt x="1794" y="329"/>
                  </a:lnTo>
                  <a:lnTo>
                    <a:pt x="1758" y="317"/>
                  </a:lnTo>
                  <a:lnTo>
                    <a:pt x="1716" y="299"/>
                  </a:lnTo>
                  <a:lnTo>
                    <a:pt x="1657" y="275"/>
                  </a:lnTo>
                  <a:lnTo>
                    <a:pt x="1597" y="263"/>
                  </a:lnTo>
                  <a:lnTo>
                    <a:pt x="1543" y="257"/>
                  </a:lnTo>
                  <a:lnTo>
                    <a:pt x="1519" y="257"/>
                  </a:lnTo>
                  <a:lnTo>
                    <a:pt x="1507" y="257"/>
                  </a:lnTo>
                  <a:lnTo>
                    <a:pt x="1489" y="263"/>
                  </a:lnTo>
                  <a:lnTo>
                    <a:pt x="1459" y="275"/>
                  </a:lnTo>
                  <a:lnTo>
                    <a:pt x="1399" y="311"/>
                  </a:lnTo>
                  <a:lnTo>
                    <a:pt x="1376" y="329"/>
                  </a:lnTo>
                  <a:lnTo>
                    <a:pt x="1352" y="341"/>
                  </a:lnTo>
                  <a:lnTo>
                    <a:pt x="1334" y="353"/>
                  </a:lnTo>
                  <a:lnTo>
                    <a:pt x="1328" y="359"/>
                  </a:lnTo>
                  <a:lnTo>
                    <a:pt x="1322" y="359"/>
                  </a:lnTo>
                  <a:lnTo>
                    <a:pt x="1310" y="359"/>
                  </a:lnTo>
                  <a:lnTo>
                    <a:pt x="1286" y="365"/>
                  </a:lnTo>
                  <a:lnTo>
                    <a:pt x="1262" y="365"/>
                  </a:lnTo>
                  <a:lnTo>
                    <a:pt x="1214" y="371"/>
                  </a:lnTo>
                  <a:lnTo>
                    <a:pt x="1196" y="371"/>
                  </a:lnTo>
                  <a:lnTo>
                    <a:pt x="1178" y="365"/>
                  </a:lnTo>
                  <a:lnTo>
                    <a:pt x="1160" y="365"/>
                  </a:lnTo>
                  <a:lnTo>
                    <a:pt x="1130" y="365"/>
                  </a:lnTo>
                  <a:lnTo>
                    <a:pt x="1095" y="365"/>
                  </a:lnTo>
                  <a:lnTo>
                    <a:pt x="1053" y="371"/>
                  </a:lnTo>
                  <a:lnTo>
                    <a:pt x="1017" y="377"/>
                  </a:lnTo>
                  <a:lnTo>
                    <a:pt x="981" y="377"/>
                  </a:lnTo>
                  <a:lnTo>
                    <a:pt x="957" y="383"/>
                  </a:lnTo>
                  <a:lnTo>
                    <a:pt x="945" y="389"/>
                  </a:lnTo>
                  <a:lnTo>
                    <a:pt x="939" y="395"/>
                  </a:lnTo>
                  <a:lnTo>
                    <a:pt x="921" y="401"/>
                  </a:lnTo>
                  <a:lnTo>
                    <a:pt x="879" y="407"/>
                  </a:lnTo>
                  <a:lnTo>
                    <a:pt x="837" y="419"/>
                  </a:lnTo>
                  <a:lnTo>
                    <a:pt x="819" y="419"/>
                  </a:lnTo>
                  <a:lnTo>
                    <a:pt x="808" y="419"/>
                  </a:lnTo>
                  <a:lnTo>
                    <a:pt x="796" y="419"/>
                  </a:lnTo>
                  <a:lnTo>
                    <a:pt x="778" y="419"/>
                  </a:lnTo>
                  <a:lnTo>
                    <a:pt x="754" y="419"/>
                  </a:lnTo>
                  <a:lnTo>
                    <a:pt x="724" y="425"/>
                  </a:lnTo>
                  <a:lnTo>
                    <a:pt x="664" y="437"/>
                  </a:lnTo>
                  <a:lnTo>
                    <a:pt x="640" y="449"/>
                  </a:lnTo>
                  <a:lnTo>
                    <a:pt x="616" y="461"/>
                  </a:lnTo>
                  <a:lnTo>
                    <a:pt x="598" y="473"/>
                  </a:lnTo>
                  <a:lnTo>
                    <a:pt x="580" y="473"/>
                  </a:lnTo>
                  <a:lnTo>
                    <a:pt x="538" y="473"/>
                  </a:lnTo>
                  <a:lnTo>
                    <a:pt x="503" y="467"/>
                  </a:lnTo>
                  <a:lnTo>
                    <a:pt x="461" y="473"/>
                  </a:lnTo>
                  <a:lnTo>
                    <a:pt x="443" y="479"/>
                  </a:lnTo>
                  <a:lnTo>
                    <a:pt x="431" y="491"/>
                  </a:lnTo>
                  <a:lnTo>
                    <a:pt x="425" y="509"/>
                  </a:lnTo>
                  <a:lnTo>
                    <a:pt x="419" y="533"/>
                  </a:lnTo>
                  <a:lnTo>
                    <a:pt x="413" y="539"/>
                  </a:lnTo>
                  <a:lnTo>
                    <a:pt x="407" y="545"/>
                  </a:lnTo>
                  <a:lnTo>
                    <a:pt x="389" y="551"/>
                  </a:lnTo>
                  <a:lnTo>
                    <a:pt x="347" y="569"/>
                  </a:lnTo>
                  <a:lnTo>
                    <a:pt x="299" y="587"/>
                  </a:lnTo>
                  <a:lnTo>
                    <a:pt x="257" y="593"/>
                  </a:lnTo>
                  <a:lnTo>
                    <a:pt x="222" y="599"/>
                  </a:lnTo>
                  <a:lnTo>
                    <a:pt x="180" y="617"/>
                  </a:lnTo>
                  <a:lnTo>
                    <a:pt x="150" y="641"/>
                  </a:lnTo>
                  <a:lnTo>
                    <a:pt x="138" y="647"/>
                  </a:lnTo>
                  <a:lnTo>
                    <a:pt x="132" y="653"/>
                  </a:lnTo>
                  <a:lnTo>
                    <a:pt x="126" y="659"/>
                  </a:lnTo>
                  <a:lnTo>
                    <a:pt x="108" y="659"/>
                  </a:lnTo>
                  <a:lnTo>
                    <a:pt x="96" y="653"/>
                  </a:lnTo>
                  <a:lnTo>
                    <a:pt x="90" y="653"/>
                  </a:lnTo>
                  <a:lnTo>
                    <a:pt x="0" y="671"/>
                  </a:lnTo>
                  <a:lnTo>
                    <a:pt x="12" y="689"/>
                  </a:lnTo>
                  <a:lnTo>
                    <a:pt x="42" y="695"/>
                  </a:lnTo>
                  <a:lnTo>
                    <a:pt x="84" y="695"/>
                  </a:lnTo>
                  <a:lnTo>
                    <a:pt x="132" y="683"/>
                  </a:lnTo>
                  <a:lnTo>
                    <a:pt x="192" y="671"/>
                  </a:lnTo>
                  <a:lnTo>
                    <a:pt x="263" y="653"/>
                  </a:lnTo>
                  <a:lnTo>
                    <a:pt x="335" y="629"/>
                  </a:lnTo>
                  <a:lnTo>
                    <a:pt x="407" y="599"/>
                  </a:lnTo>
                  <a:lnTo>
                    <a:pt x="473" y="569"/>
                  </a:lnTo>
                  <a:lnTo>
                    <a:pt x="527" y="545"/>
                  </a:lnTo>
                  <a:lnTo>
                    <a:pt x="562" y="527"/>
                  </a:lnTo>
                  <a:lnTo>
                    <a:pt x="568" y="521"/>
                  </a:lnTo>
                  <a:lnTo>
                    <a:pt x="574" y="521"/>
                  </a:lnTo>
                  <a:lnTo>
                    <a:pt x="604" y="521"/>
                  </a:lnTo>
                  <a:lnTo>
                    <a:pt x="646" y="515"/>
                  </a:lnTo>
                  <a:lnTo>
                    <a:pt x="712" y="497"/>
                  </a:lnTo>
                  <a:lnTo>
                    <a:pt x="790" y="479"/>
                  </a:lnTo>
                  <a:lnTo>
                    <a:pt x="873" y="461"/>
                  </a:lnTo>
                  <a:lnTo>
                    <a:pt x="963" y="443"/>
                  </a:lnTo>
                  <a:lnTo>
                    <a:pt x="1059" y="431"/>
                  </a:lnTo>
                  <a:lnTo>
                    <a:pt x="1148" y="425"/>
                  </a:lnTo>
                  <a:lnTo>
                    <a:pt x="1178" y="425"/>
                  </a:lnTo>
                  <a:lnTo>
                    <a:pt x="1214" y="437"/>
                  </a:lnTo>
                  <a:lnTo>
                    <a:pt x="1292" y="461"/>
                  </a:lnTo>
                  <a:lnTo>
                    <a:pt x="1340" y="479"/>
                  </a:lnTo>
                  <a:lnTo>
                    <a:pt x="1382" y="503"/>
                  </a:lnTo>
                  <a:lnTo>
                    <a:pt x="1417" y="533"/>
                  </a:lnTo>
                  <a:lnTo>
                    <a:pt x="1441" y="563"/>
                  </a:lnTo>
                  <a:lnTo>
                    <a:pt x="1447" y="587"/>
                  </a:lnTo>
                  <a:lnTo>
                    <a:pt x="1435" y="617"/>
                  </a:lnTo>
                  <a:lnTo>
                    <a:pt x="1423" y="629"/>
                  </a:lnTo>
                  <a:lnTo>
                    <a:pt x="1405" y="641"/>
                  </a:lnTo>
                  <a:lnTo>
                    <a:pt x="1376" y="653"/>
                  </a:lnTo>
                  <a:lnTo>
                    <a:pt x="1346" y="665"/>
                  </a:lnTo>
                  <a:lnTo>
                    <a:pt x="1280" y="683"/>
                  </a:lnTo>
                  <a:lnTo>
                    <a:pt x="1226" y="701"/>
                  </a:lnTo>
                  <a:lnTo>
                    <a:pt x="1178" y="719"/>
                  </a:lnTo>
                  <a:lnTo>
                    <a:pt x="1142" y="743"/>
                  </a:lnTo>
                  <a:lnTo>
                    <a:pt x="1112" y="755"/>
                  </a:lnTo>
                  <a:lnTo>
                    <a:pt x="1089" y="773"/>
                  </a:lnTo>
                  <a:lnTo>
                    <a:pt x="1077" y="791"/>
                  </a:lnTo>
                  <a:lnTo>
                    <a:pt x="1065" y="809"/>
                  </a:lnTo>
                  <a:lnTo>
                    <a:pt x="1059" y="833"/>
                  </a:lnTo>
                  <a:lnTo>
                    <a:pt x="1065" y="857"/>
                  </a:lnTo>
                  <a:lnTo>
                    <a:pt x="1077" y="869"/>
                  </a:lnTo>
                  <a:lnTo>
                    <a:pt x="1083" y="875"/>
                  </a:lnTo>
                  <a:lnTo>
                    <a:pt x="1089" y="881"/>
                  </a:lnTo>
                  <a:lnTo>
                    <a:pt x="1106" y="881"/>
                  </a:lnTo>
                  <a:lnTo>
                    <a:pt x="1124" y="875"/>
                  </a:lnTo>
                  <a:lnTo>
                    <a:pt x="1148" y="875"/>
                  </a:lnTo>
                  <a:lnTo>
                    <a:pt x="1208" y="869"/>
                  </a:lnTo>
                  <a:lnTo>
                    <a:pt x="1268" y="863"/>
                  </a:lnTo>
                  <a:lnTo>
                    <a:pt x="1328" y="863"/>
                  </a:lnTo>
                  <a:lnTo>
                    <a:pt x="1388" y="857"/>
                  </a:lnTo>
                  <a:lnTo>
                    <a:pt x="1411" y="857"/>
                  </a:lnTo>
                  <a:lnTo>
                    <a:pt x="1429" y="851"/>
                  </a:lnTo>
                  <a:lnTo>
                    <a:pt x="1441" y="851"/>
                  </a:lnTo>
                  <a:lnTo>
                    <a:pt x="1447" y="851"/>
                  </a:lnTo>
                  <a:lnTo>
                    <a:pt x="1459" y="845"/>
                  </a:lnTo>
                  <a:lnTo>
                    <a:pt x="1483" y="833"/>
                  </a:lnTo>
                  <a:lnTo>
                    <a:pt x="1525" y="815"/>
                  </a:lnTo>
                  <a:lnTo>
                    <a:pt x="1573" y="791"/>
                  </a:lnTo>
                  <a:lnTo>
                    <a:pt x="1675" y="743"/>
                  </a:lnTo>
                  <a:lnTo>
                    <a:pt x="1716" y="725"/>
                  </a:lnTo>
                  <a:lnTo>
                    <a:pt x="1752" y="713"/>
                  </a:lnTo>
                  <a:lnTo>
                    <a:pt x="1806" y="689"/>
                  </a:lnTo>
                  <a:lnTo>
                    <a:pt x="1842" y="653"/>
                  </a:lnTo>
                  <a:lnTo>
                    <a:pt x="1866" y="611"/>
                  </a:lnTo>
                  <a:lnTo>
                    <a:pt x="1884" y="581"/>
                  </a:lnTo>
                  <a:lnTo>
                    <a:pt x="1926" y="515"/>
                  </a:lnTo>
                  <a:lnTo>
                    <a:pt x="1979" y="449"/>
                  </a:lnTo>
                  <a:lnTo>
                    <a:pt x="2039" y="389"/>
                  </a:lnTo>
                  <a:lnTo>
                    <a:pt x="2105" y="341"/>
                  </a:lnTo>
                  <a:lnTo>
                    <a:pt x="2159" y="299"/>
                  </a:lnTo>
                  <a:lnTo>
                    <a:pt x="2207" y="269"/>
                  </a:lnTo>
                  <a:lnTo>
                    <a:pt x="2237" y="245"/>
                  </a:lnTo>
                  <a:lnTo>
                    <a:pt x="2249" y="239"/>
                  </a:lnTo>
                  <a:lnTo>
                    <a:pt x="2249" y="239"/>
                  </a:lnTo>
                  <a:lnTo>
                    <a:pt x="2392" y="167"/>
                  </a:lnTo>
                  <a:lnTo>
                    <a:pt x="2392" y="60"/>
                  </a:lnTo>
                  <a:lnTo>
                    <a:pt x="2392" y="0"/>
                  </a:lnTo>
                  <a:lnTo>
                    <a:pt x="2344" y="18"/>
                  </a:lnTo>
                  <a:lnTo>
                    <a:pt x="2302" y="36"/>
                  </a:lnTo>
                  <a:lnTo>
                    <a:pt x="2302" y="3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9404" name="Freeform 12"/>
            <p:cNvSpPr>
              <a:spLocks/>
            </p:cNvSpPr>
            <p:nvPr userDrawn="1"/>
          </p:nvSpPr>
          <p:spPr bwMode="hidden">
            <a:xfrm>
              <a:off x="3839" y="1854"/>
              <a:ext cx="577" cy="258"/>
            </a:xfrm>
            <a:custGeom>
              <a:avLst/>
              <a:gdLst/>
              <a:ahLst/>
              <a:cxnLst>
                <a:cxn ang="0">
                  <a:pos x="30" y="245"/>
                </a:cxn>
                <a:cxn ang="0">
                  <a:pos x="18" y="251"/>
                </a:cxn>
                <a:cxn ang="0">
                  <a:pos x="6" y="257"/>
                </a:cxn>
                <a:cxn ang="0">
                  <a:pos x="0" y="257"/>
                </a:cxn>
                <a:cxn ang="0">
                  <a:pos x="305" y="113"/>
                </a:cxn>
                <a:cxn ang="0">
                  <a:pos x="520" y="0"/>
                </a:cxn>
                <a:cxn ang="0">
                  <a:pos x="526" y="6"/>
                </a:cxn>
                <a:cxn ang="0">
                  <a:pos x="544" y="18"/>
                </a:cxn>
                <a:cxn ang="0">
                  <a:pos x="550" y="24"/>
                </a:cxn>
                <a:cxn ang="0">
                  <a:pos x="550" y="36"/>
                </a:cxn>
                <a:cxn ang="0">
                  <a:pos x="544" y="42"/>
                </a:cxn>
                <a:cxn ang="0">
                  <a:pos x="526" y="54"/>
                </a:cxn>
                <a:cxn ang="0">
                  <a:pos x="514" y="60"/>
                </a:cxn>
                <a:cxn ang="0">
                  <a:pos x="502" y="66"/>
                </a:cxn>
                <a:cxn ang="0">
                  <a:pos x="448" y="84"/>
                </a:cxn>
                <a:cxn ang="0">
                  <a:pos x="382" y="113"/>
                </a:cxn>
                <a:cxn ang="0">
                  <a:pos x="305" y="143"/>
                </a:cxn>
                <a:cxn ang="0">
                  <a:pos x="227" y="173"/>
                </a:cxn>
                <a:cxn ang="0">
                  <a:pos x="149" y="203"/>
                </a:cxn>
                <a:cxn ang="0">
                  <a:pos x="83" y="227"/>
                </a:cxn>
                <a:cxn ang="0">
                  <a:pos x="30" y="245"/>
                </a:cxn>
                <a:cxn ang="0">
                  <a:pos x="30" y="245"/>
                </a:cxn>
              </a:cxnLst>
              <a:rect l="0" t="0" r="r" b="b"/>
              <a:pathLst>
                <a:path w="550" h="257">
                  <a:moveTo>
                    <a:pt x="30" y="245"/>
                  </a:moveTo>
                  <a:lnTo>
                    <a:pt x="18" y="251"/>
                  </a:lnTo>
                  <a:lnTo>
                    <a:pt x="6" y="257"/>
                  </a:lnTo>
                  <a:lnTo>
                    <a:pt x="0" y="257"/>
                  </a:lnTo>
                  <a:lnTo>
                    <a:pt x="305" y="113"/>
                  </a:lnTo>
                  <a:lnTo>
                    <a:pt x="520" y="0"/>
                  </a:lnTo>
                  <a:lnTo>
                    <a:pt x="526" y="6"/>
                  </a:lnTo>
                  <a:lnTo>
                    <a:pt x="544" y="18"/>
                  </a:lnTo>
                  <a:lnTo>
                    <a:pt x="550" y="24"/>
                  </a:lnTo>
                  <a:lnTo>
                    <a:pt x="550" y="36"/>
                  </a:lnTo>
                  <a:lnTo>
                    <a:pt x="544" y="42"/>
                  </a:lnTo>
                  <a:lnTo>
                    <a:pt x="526" y="54"/>
                  </a:lnTo>
                  <a:lnTo>
                    <a:pt x="514" y="60"/>
                  </a:lnTo>
                  <a:lnTo>
                    <a:pt x="502" y="66"/>
                  </a:lnTo>
                  <a:lnTo>
                    <a:pt x="448" y="84"/>
                  </a:lnTo>
                  <a:lnTo>
                    <a:pt x="382" y="113"/>
                  </a:lnTo>
                  <a:lnTo>
                    <a:pt x="305" y="143"/>
                  </a:lnTo>
                  <a:lnTo>
                    <a:pt x="227" y="173"/>
                  </a:lnTo>
                  <a:lnTo>
                    <a:pt x="149" y="203"/>
                  </a:lnTo>
                  <a:lnTo>
                    <a:pt x="83" y="227"/>
                  </a:lnTo>
                  <a:lnTo>
                    <a:pt x="30" y="245"/>
                  </a:lnTo>
                  <a:lnTo>
                    <a:pt x="30" y="245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9405" name="Freeform 13"/>
            <p:cNvSpPr>
              <a:spLocks/>
            </p:cNvSpPr>
            <p:nvPr userDrawn="1"/>
          </p:nvSpPr>
          <p:spPr bwMode="hidden">
            <a:xfrm>
              <a:off x="5327" y="1642"/>
              <a:ext cx="5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D1A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9406" name="Freeform 14"/>
            <p:cNvSpPr>
              <a:spLocks/>
            </p:cNvSpPr>
            <p:nvPr userDrawn="1"/>
          </p:nvSpPr>
          <p:spPr bwMode="hidden">
            <a:xfrm>
              <a:off x="3839" y="1728"/>
              <a:ext cx="716" cy="383"/>
            </a:xfrm>
            <a:custGeom>
              <a:avLst/>
              <a:gdLst/>
              <a:ahLst/>
              <a:cxnLst>
                <a:cxn ang="0">
                  <a:pos x="659" y="6"/>
                </a:cxn>
                <a:cxn ang="0">
                  <a:pos x="588" y="42"/>
                </a:cxn>
                <a:cxn ang="0">
                  <a:pos x="515" y="84"/>
                </a:cxn>
                <a:cxn ang="0">
                  <a:pos x="509" y="90"/>
                </a:cxn>
                <a:cxn ang="0">
                  <a:pos x="485" y="102"/>
                </a:cxn>
                <a:cxn ang="0">
                  <a:pos x="455" y="120"/>
                </a:cxn>
                <a:cxn ang="0">
                  <a:pos x="425" y="138"/>
                </a:cxn>
                <a:cxn ang="0">
                  <a:pos x="371" y="168"/>
                </a:cxn>
                <a:cxn ang="0">
                  <a:pos x="306" y="198"/>
                </a:cxn>
                <a:cxn ang="0">
                  <a:pos x="186" y="251"/>
                </a:cxn>
                <a:cxn ang="0">
                  <a:pos x="131" y="269"/>
                </a:cxn>
                <a:cxn ang="0">
                  <a:pos x="89" y="287"/>
                </a:cxn>
                <a:cxn ang="0">
                  <a:pos x="53" y="305"/>
                </a:cxn>
                <a:cxn ang="0">
                  <a:pos x="36" y="311"/>
                </a:cxn>
                <a:cxn ang="0">
                  <a:pos x="12" y="329"/>
                </a:cxn>
                <a:cxn ang="0">
                  <a:pos x="0" y="353"/>
                </a:cxn>
                <a:cxn ang="0">
                  <a:pos x="0" y="371"/>
                </a:cxn>
                <a:cxn ang="0">
                  <a:pos x="0" y="383"/>
                </a:cxn>
                <a:cxn ang="0">
                  <a:pos x="0" y="383"/>
                </a:cxn>
                <a:cxn ang="0">
                  <a:pos x="12" y="371"/>
                </a:cxn>
                <a:cxn ang="0">
                  <a:pos x="30" y="353"/>
                </a:cxn>
                <a:cxn ang="0">
                  <a:pos x="53" y="335"/>
                </a:cxn>
                <a:cxn ang="0">
                  <a:pos x="77" y="317"/>
                </a:cxn>
                <a:cxn ang="0">
                  <a:pos x="101" y="311"/>
                </a:cxn>
                <a:cxn ang="0">
                  <a:pos x="131" y="299"/>
                </a:cxn>
                <a:cxn ang="0">
                  <a:pos x="204" y="269"/>
                </a:cxn>
                <a:cxn ang="0">
                  <a:pos x="240" y="251"/>
                </a:cxn>
                <a:cxn ang="0">
                  <a:pos x="270" y="239"/>
                </a:cxn>
                <a:cxn ang="0">
                  <a:pos x="294" y="228"/>
                </a:cxn>
                <a:cxn ang="0">
                  <a:pos x="312" y="222"/>
                </a:cxn>
                <a:cxn ang="0">
                  <a:pos x="330" y="210"/>
                </a:cxn>
                <a:cxn ang="0">
                  <a:pos x="365" y="186"/>
                </a:cxn>
                <a:cxn ang="0">
                  <a:pos x="419" y="156"/>
                </a:cxn>
                <a:cxn ang="0">
                  <a:pos x="473" y="120"/>
                </a:cxn>
                <a:cxn ang="0">
                  <a:pos x="527" y="90"/>
                </a:cxn>
                <a:cxn ang="0">
                  <a:pos x="576" y="60"/>
                </a:cxn>
                <a:cxn ang="0">
                  <a:pos x="612" y="42"/>
                </a:cxn>
                <a:cxn ang="0">
                  <a:pos x="629" y="36"/>
                </a:cxn>
                <a:cxn ang="0">
                  <a:pos x="647" y="30"/>
                </a:cxn>
                <a:cxn ang="0">
                  <a:pos x="677" y="18"/>
                </a:cxn>
                <a:cxn ang="0">
                  <a:pos x="701" y="6"/>
                </a:cxn>
                <a:cxn ang="0">
                  <a:pos x="713" y="0"/>
                </a:cxn>
                <a:cxn ang="0">
                  <a:pos x="713" y="0"/>
                </a:cxn>
                <a:cxn ang="0">
                  <a:pos x="659" y="6"/>
                </a:cxn>
                <a:cxn ang="0">
                  <a:pos x="716" y="63"/>
                </a:cxn>
              </a:cxnLst>
              <a:rect l="0" t="0" r="r" b="b"/>
              <a:pathLst>
                <a:path w="716" h="383">
                  <a:moveTo>
                    <a:pt x="659" y="6"/>
                  </a:moveTo>
                  <a:lnTo>
                    <a:pt x="588" y="42"/>
                  </a:lnTo>
                  <a:lnTo>
                    <a:pt x="515" y="84"/>
                  </a:lnTo>
                  <a:lnTo>
                    <a:pt x="509" y="90"/>
                  </a:lnTo>
                  <a:lnTo>
                    <a:pt x="485" y="102"/>
                  </a:lnTo>
                  <a:lnTo>
                    <a:pt x="455" y="120"/>
                  </a:lnTo>
                  <a:lnTo>
                    <a:pt x="425" y="138"/>
                  </a:lnTo>
                  <a:lnTo>
                    <a:pt x="371" y="168"/>
                  </a:lnTo>
                  <a:lnTo>
                    <a:pt x="306" y="198"/>
                  </a:lnTo>
                  <a:lnTo>
                    <a:pt x="186" y="251"/>
                  </a:lnTo>
                  <a:lnTo>
                    <a:pt x="131" y="269"/>
                  </a:lnTo>
                  <a:lnTo>
                    <a:pt x="89" y="287"/>
                  </a:lnTo>
                  <a:lnTo>
                    <a:pt x="53" y="305"/>
                  </a:lnTo>
                  <a:lnTo>
                    <a:pt x="36" y="311"/>
                  </a:lnTo>
                  <a:lnTo>
                    <a:pt x="12" y="329"/>
                  </a:lnTo>
                  <a:lnTo>
                    <a:pt x="0" y="353"/>
                  </a:lnTo>
                  <a:lnTo>
                    <a:pt x="0" y="371"/>
                  </a:lnTo>
                  <a:lnTo>
                    <a:pt x="0" y="383"/>
                  </a:lnTo>
                  <a:lnTo>
                    <a:pt x="0" y="383"/>
                  </a:lnTo>
                  <a:lnTo>
                    <a:pt x="12" y="371"/>
                  </a:lnTo>
                  <a:lnTo>
                    <a:pt x="30" y="353"/>
                  </a:lnTo>
                  <a:lnTo>
                    <a:pt x="53" y="335"/>
                  </a:lnTo>
                  <a:lnTo>
                    <a:pt x="77" y="317"/>
                  </a:lnTo>
                  <a:lnTo>
                    <a:pt x="101" y="311"/>
                  </a:lnTo>
                  <a:lnTo>
                    <a:pt x="131" y="299"/>
                  </a:lnTo>
                  <a:lnTo>
                    <a:pt x="204" y="269"/>
                  </a:lnTo>
                  <a:lnTo>
                    <a:pt x="240" y="251"/>
                  </a:lnTo>
                  <a:lnTo>
                    <a:pt x="270" y="239"/>
                  </a:lnTo>
                  <a:lnTo>
                    <a:pt x="294" y="228"/>
                  </a:lnTo>
                  <a:lnTo>
                    <a:pt x="312" y="222"/>
                  </a:lnTo>
                  <a:lnTo>
                    <a:pt x="330" y="210"/>
                  </a:lnTo>
                  <a:lnTo>
                    <a:pt x="365" y="186"/>
                  </a:lnTo>
                  <a:lnTo>
                    <a:pt x="419" y="156"/>
                  </a:lnTo>
                  <a:lnTo>
                    <a:pt x="473" y="120"/>
                  </a:lnTo>
                  <a:lnTo>
                    <a:pt x="527" y="90"/>
                  </a:lnTo>
                  <a:lnTo>
                    <a:pt x="576" y="60"/>
                  </a:lnTo>
                  <a:lnTo>
                    <a:pt x="612" y="42"/>
                  </a:lnTo>
                  <a:lnTo>
                    <a:pt x="629" y="36"/>
                  </a:lnTo>
                  <a:lnTo>
                    <a:pt x="647" y="30"/>
                  </a:lnTo>
                  <a:lnTo>
                    <a:pt x="677" y="18"/>
                  </a:lnTo>
                  <a:lnTo>
                    <a:pt x="701" y="6"/>
                  </a:lnTo>
                  <a:lnTo>
                    <a:pt x="713" y="0"/>
                  </a:lnTo>
                  <a:lnTo>
                    <a:pt x="713" y="0"/>
                  </a:lnTo>
                  <a:lnTo>
                    <a:pt x="659" y="6"/>
                  </a:lnTo>
                  <a:lnTo>
                    <a:pt x="716" y="63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9407" name="Freeform 15"/>
            <p:cNvSpPr>
              <a:spLocks/>
            </p:cNvSpPr>
            <p:nvPr userDrawn="1"/>
          </p:nvSpPr>
          <p:spPr bwMode="hidden">
            <a:xfrm>
              <a:off x="3453" y="2271"/>
              <a:ext cx="318" cy="225"/>
            </a:xfrm>
            <a:custGeom>
              <a:avLst/>
              <a:gdLst/>
              <a:ahLst/>
              <a:cxnLst>
                <a:cxn ang="0">
                  <a:pos x="6" y="225"/>
                </a:cxn>
                <a:cxn ang="0">
                  <a:pos x="0" y="195"/>
                </a:cxn>
                <a:cxn ang="0">
                  <a:pos x="315" y="0"/>
                </a:cxn>
                <a:cxn ang="0">
                  <a:pos x="303" y="27"/>
                </a:cxn>
                <a:cxn ang="0">
                  <a:pos x="318" y="42"/>
                </a:cxn>
              </a:cxnLst>
              <a:rect l="0" t="0" r="r" b="b"/>
              <a:pathLst>
                <a:path w="318" h="225">
                  <a:moveTo>
                    <a:pt x="6" y="225"/>
                  </a:moveTo>
                  <a:lnTo>
                    <a:pt x="0" y="195"/>
                  </a:lnTo>
                  <a:lnTo>
                    <a:pt x="315" y="0"/>
                  </a:lnTo>
                  <a:lnTo>
                    <a:pt x="303" y="27"/>
                  </a:lnTo>
                  <a:lnTo>
                    <a:pt x="318" y="4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9408" name="Freeform 16"/>
            <p:cNvSpPr>
              <a:spLocks/>
            </p:cNvSpPr>
            <p:nvPr userDrawn="1"/>
          </p:nvSpPr>
          <p:spPr bwMode="hidden">
            <a:xfrm>
              <a:off x="0" y="2658"/>
              <a:ext cx="2595" cy="933"/>
            </a:xfrm>
            <a:custGeom>
              <a:avLst/>
              <a:gdLst/>
              <a:ahLst/>
              <a:cxnLst>
                <a:cxn ang="0">
                  <a:pos x="1050" y="657"/>
                </a:cxn>
                <a:cxn ang="0">
                  <a:pos x="1581" y="690"/>
                </a:cxn>
                <a:cxn ang="0">
                  <a:pos x="1671" y="723"/>
                </a:cxn>
                <a:cxn ang="0">
                  <a:pos x="1176" y="621"/>
                </a:cxn>
                <a:cxn ang="0">
                  <a:pos x="1854" y="567"/>
                </a:cxn>
                <a:cxn ang="0">
                  <a:pos x="1869" y="612"/>
                </a:cxn>
                <a:cxn ang="0">
                  <a:pos x="2103" y="861"/>
                </a:cxn>
                <a:cxn ang="0">
                  <a:pos x="1883" y="520"/>
                </a:cxn>
                <a:cxn ang="0">
                  <a:pos x="1842" y="490"/>
                </a:cxn>
                <a:cxn ang="0">
                  <a:pos x="1770" y="466"/>
                </a:cxn>
                <a:cxn ang="0">
                  <a:pos x="1740" y="448"/>
                </a:cxn>
                <a:cxn ang="0">
                  <a:pos x="1758" y="436"/>
                </a:cxn>
                <a:cxn ang="0">
                  <a:pos x="1830" y="430"/>
                </a:cxn>
                <a:cxn ang="0">
                  <a:pos x="1877" y="424"/>
                </a:cxn>
                <a:cxn ang="0">
                  <a:pos x="1955" y="394"/>
                </a:cxn>
                <a:cxn ang="0">
                  <a:pos x="2052" y="396"/>
                </a:cxn>
                <a:cxn ang="0">
                  <a:pos x="2253" y="732"/>
                </a:cxn>
                <a:cxn ang="0">
                  <a:pos x="2415" y="933"/>
                </a:cxn>
                <a:cxn ang="0">
                  <a:pos x="2397" y="828"/>
                </a:cxn>
                <a:cxn ang="0">
                  <a:pos x="2088" y="400"/>
                </a:cxn>
                <a:cxn ang="0">
                  <a:pos x="2046" y="346"/>
                </a:cxn>
                <a:cxn ang="0">
                  <a:pos x="1997" y="304"/>
                </a:cxn>
                <a:cxn ang="0">
                  <a:pos x="1967" y="286"/>
                </a:cxn>
                <a:cxn ang="0">
                  <a:pos x="1973" y="286"/>
                </a:cxn>
                <a:cxn ang="0">
                  <a:pos x="2009" y="286"/>
                </a:cxn>
                <a:cxn ang="0">
                  <a:pos x="2082" y="322"/>
                </a:cxn>
                <a:cxn ang="0">
                  <a:pos x="2199" y="384"/>
                </a:cxn>
                <a:cxn ang="0">
                  <a:pos x="2394" y="448"/>
                </a:cxn>
                <a:cxn ang="0">
                  <a:pos x="2595" y="516"/>
                </a:cxn>
                <a:cxn ang="0">
                  <a:pos x="2388" y="424"/>
                </a:cxn>
                <a:cxn ang="0">
                  <a:pos x="2219" y="340"/>
                </a:cxn>
                <a:cxn ang="0">
                  <a:pos x="2052" y="280"/>
                </a:cxn>
                <a:cxn ang="0">
                  <a:pos x="1955" y="262"/>
                </a:cxn>
                <a:cxn ang="0">
                  <a:pos x="1877" y="274"/>
                </a:cxn>
                <a:cxn ang="0">
                  <a:pos x="1752" y="274"/>
                </a:cxn>
                <a:cxn ang="0">
                  <a:pos x="1661" y="292"/>
                </a:cxn>
                <a:cxn ang="0">
                  <a:pos x="1607" y="316"/>
                </a:cxn>
                <a:cxn ang="0">
                  <a:pos x="1589" y="322"/>
                </a:cxn>
                <a:cxn ang="0">
                  <a:pos x="1409" y="358"/>
                </a:cxn>
                <a:cxn ang="0">
                  <a:pos x="1152" y="442"/>
                </a:cxn>
                <a:cxn ang="0">
                  <a:pos x="966" y="460"/>
                </a:cxn>
                <a:cxn ang="0">
                  <a:pos x="870" y="442"/>
                </a:cxn>
                <a:cxn ang="0">
                  <a:pos x="828" y="430"/>
                </a:cxn>
                <a:cxn ang="0">
                  <a:pos x="743" y="388"/>
                </a:cxn>
                <a:cxn ang="0">
                  <a:pos x="636" y="334"/>
                </a:cxn>
                <a:cxn ang="0">
                  <a:pos x="467" y="256"/>
                </a:cxn>
                <a:cxn ang="0">
                  <a:pos x="0" y="0"/>
                </a:cxn>
                <a:cxn ang="0">
                  <a:pos x="585" y="390"/>
                </a:cxn>
                <a:cxn ang="0">
                  <a:pos x="849" y="543"/>
                </a:cxn>
                <a:cxn ang="0">
                  <a:pos x="897" y="621"/>
                </a:cxn>
              </a:cxnLst>
              <a:rect l="0" t="0" r="r" b="b"/>
              <a:pathLst>
                <a:path w="2595" h="933">
                  <a:moveTo>
                    <a:pt x="981" y="675"/>
                  </a:moveTo>
                  <a:lnTo>
                    <a:pt x="1050" y="657"/>
                  </a:lnTo>
                  <a:lnTo>
                    <a:pt x="1143" y="651"/>
                  </a:lnTo>
                  <a:lnTo>
                    <a:pt x="1581" y="690"/>
                  </a:lnTo>
                  <a:lnTo>
                    <a:pt x="1623" y="738"/>
                  </a:lnTo>
                  <a:lnTo>
                    <a:pt x="1671" y="723"/>
                  </a:lnTo>
                  <a:lnTo>
                    <a:pt x="1656" y="675"/>
                  </a:lnTo>
                  <a:lnTo>
                    <a:pt x="1176" y="621"/>
                  </a:lnTo>
                  <a:lnTo>
                    <a:pt x="1797" y="534"/>
                  </a:lnTo>
                  <a:lnTo>
                    <a:pt x="1854" y="567"/>
                  </a:lnTo>
                  <a:lnTo>
                    <a:pt x="1881" y="585"/>
                  </a:lnTo>
                  <a:lnTo>
                    <a:pt x="1869" y="612"/>
                  </a:lnTo>
                  <a:lnTo>
                    <a:pt x="1995" y="852"/>
                  </a:lnTo>
                  <a:lnTo>
                    <a:pt x="2103" y="861"/>
                  </a:lnTo>
                  <a:lnTo>
                    <a:pt x="1889" y="538"/>
                  </a:lnTo>
                  <a:lnTo>
                    <a:pt x="1883" y="520"/>
                  </a:lnTo>
                  <a:lnTo>
                    <a:pt x="1872" y="508"/>
                  </a:lnTo>
                  <a:lnTo>
                    <a:pt x="1842" y="490"/>
                  </a:lnTo>
                  <a:lnTo>
                    <a:pt x="1806" y="478"/>
                  </a:lnTo>
                  <a:lnTo>
                    <a:pt x="1770" y="466"/>
                  </a:lnTo>
                  <a:lnTo>
                    <a:pt x="1752" y="454"/>
                  </a:lnTo>
                  <a:lnTo>
                    <a:pt x="1740" y="448"/>
                  </a:lnTo>
                  <a:lnTo>
                    <a:pt x="1746" y="436"/>
                  </a:lnTo>
                  <a:lnTo>
                    <a:pt x="1758" y="436"/>
                  </a:lnTo>
                  <a:lnTo>
                    <a:pt x="1782" y="430"/>
                  </a:lnTo>
                  <a:lnTo>
                    <a:pt x="1830" y="430"/>
                  </a:lnTo>
                  <a:lnTo>
                    <a:pt x="1854" y="430"/>
                  </a:lnTo>
                  <a:lnTo>
                    <a:pt x="1877" y="424"/>
                  </a:lnTo>
                  <a:lnTo>
                    <a:pt x="1925" y="400"/>
                  </a:lnTo>
                  <a:lnTo>
                    <a:pt x="1955" y="394"/>
                  </a:lnTo>
                  <a:lnTo>
                    <a:pt x="1979" y="394"/>
                  </a:lnTo>
                  <a:lnTo>
                    <a:pt x="2052" y="396"/>
                  </a:lnTo>
                  <a:lnTo>
                    <a:pt x="2046" y="456"/>
                  </a:lnTo>
                  <a:lnTo>
                    <a:pt x="2253" y="732"/>
                  </a:lnTo>
                  <a:lnTo>
                    <a:pt x="2334" y="816"/>
                  </a:lnTo>
                  <a:lnTo>
                    <a:pt x="2415" y="933"/>
                  </a:lnTo>
                  <a:lnTo>
                    <a:pt x="2430" y="909"/>
                  </a:lnTo>
                  <a:lnTo>
                    <a:pt x="2397" y="828"/>
                  </a:lnTo>
                  <a:lnTo>
                    <a:pt x="2094" y="412"/>
                  </a:lnTo>
                  <a:lnTo>
                    <a:pt x="2088" y="400"/>
                  </a:lnTo>
                  <a:lnTo>
                    <a:pt x="2076" y="376"/>
                  </a:lnTo>
                  <a:lnTo>
                    <a:pt x="2046" y="346"/>
                  </a:lnTo>
                  <a:lnTo>
                    <a:pt x="2015" y="322"/>
                  </a:lnTo>
                  <a:lnTo>
                    <a:pt x="1997" y="304"/>
                  </a:lnTo>
                  <a:lnTo>
                    <a:pt x="1979" y="292"/>
                  </a:lnTo>
                  <a:lnTo>
                    <a:pt x="1967" y="286"/>
                  </a:lnTo>
                  <a:lnTo>
                    <a:pt x="1967" y="286"/>
                  </a:lnTo>
                  <a:lnTo>
                    <a:pt x="1973" y="286"/>
                  </a:lnTo>
                  <a:lnTo>
                    <a:pt x="1985" y="286"/>
                  </a:lnTo>
                  <a:lnTo>
                    <a:pt x="2009" y="286"/>
                  </a:lnTo>
                  <a:lnTo>
                    <a:pt x="2040" y="298"/>
                  </a:lnTo>
                  <a:lnTo>
                    <a:pt x="2082" y="322"/>
                  </a:lnTo>
                  <a:lnTo>
                    <a:pt x="2124" y="348"/>
                  </a:lnTo>
                  <a:lnTo>
                    <a:pt x="2199" y="384"/>
                  </a:lnTo>
                  <a:lnTo>
                    <a:pt x="2325" y="426"/>
                  </a:lnTo>
                  <a:lnTo>
                    <a:pt x="2394" y="448"/>
                  </a:lnTo>
                  <a:lnTo>
                    <a:pt x="2523" y="522"/>
                  </a:lnTo>
                  <a:lnTo>
                    <a:pt x="2595" y="516"/>
                  </a:lnTo>
                  <a:lnTo>
                    <a:pt x="2442" y="454"/>
                  </a:lnTo>
                  <a:lnTo>
                    <a:pt x="2388" y="424"/>
                  </a:lnTo>
                  <a:lnTo>
                    <a:pt x="2327" y="388"/>
                  </a:lnTo>
                  <a:lnTo>
                    <a:pt x="2219" y="340"/>
                  </a:lnTo>
                  <a:lnTo>
                    <a:pt x="2106" y="292"/>
                  </a:lnTo>
                  <a:lnTo>
                    <a:pt x="2052" y="280"/>
                  </a:lnTo>
                  <a:lnTo>
                    <a:pt x="2003" y="268"/>
                  </a:lnTo>
                  <a:lnTo>
                    <a:pt x="1955" y="262"/>
                  </a:lnTo>
                  <a:lnTo>
                    <a:pt x="1919" y="268"/>
                  </a:lnTo>
                  <a:lnTo>
                    <a:pt x="1877" y="274"/>
                  </a:lnTo>
                  <a:lnTo>
                    <a:pt x="1812" y="274"/>
                  </a:lnTo>
                  <a:lnTo>
                    <a:pt x="1752" y="274"/>
                  </a:lnTo>
                  <a:lnTo>
                    <a:pt x="1703" y="286"/>
                  </a:lnTo>
                  <a:lnTo>
                    <a:pt x="1661" y="292"/>
                  </a:lnTo>
                  <a:lnTo>
                    <a:pt x="1631" y="304"/>
                  </a:lnTo>
                  <a:lnTo>
                    <a:pt x="1607" y="316"/>
                  </a:lnTo>
                  <a:lnTo>
                    <a:pt x="1595" y="322"/>
                  </a:lnTo>
                  <a:lnTo>
                    <a:pt x="1589" y="322"/>
                  </a:lnTo>
                  <a:lnTo>
                    <a:pt x="1500" y="334"/>
                  </a:lnTo>
                  <a:lnTo>
                    <a:pt x="1409" y="358"/>
                  </a:lnTo>
                  <a:lnTo>
                    <a:pt x="1236" y="418"/>
                  </a:lnTo>
                  <a:lnTo>
                    <a:pt x="1152" y="442"/>
                  </a:lnTo>
                  <a:lnTo>
                    <a:pt x="1061" y="460"/>
                  </a:lnTo>
                  <a:lnTo>
                    <a:pt x="966" y="460"/>
                  </a:lnTo>
                  <a:lnTo>
                    <a:pt x="918" y="454"/>
                  </a:lnTo>
                  <a:lnTo>
                    <a:pt x="870" y="442"/>
                  </a:lnTo>
                  <a:lnTo>
                    <a:pt x="858" y="436"/>
                  </a:lnTo>
                  <a:lnTo>
                    <a:pt x="828" y="430"/>
                  </a:lnTo>
                  <a:lnTo>
                    <a:pt x="791" y="412"/>
                  </a:lnTo>
                  <a:lnTo>
                    <a:pt x="743" y="388"/>
                  </a:lnTo>
                  <a:lnTo>
                    <a:pt x="690" y="364"/>
                  </a:lnTo>
                  <a:lnTo>
                    <a:pt x="636" y="334"/>
                  </a:lnTo>
                  <a:lnTo>
                    <a:pt x="515" y="280"/>
                  </a:lnTo>
                  <a:lnTo>
                    <a:pt x="467" y="256"/>
                  </a:lnTo>
                  <a:lnTo>
                    <a:pt x="443" y="244"/>
                  </a:lnTo>
                  <a:lnTo>
                    <a:pt x="0" y="0"/>
                  </a:lnTo>
                  <a:lnTo>
                    <a:pt x="123" y="120"/>
                  </a:lnTo>
                  <a:lnTo>
                    <a:pt x="585" y="390"/>
                  </a:lnTo>
                  <a:lnTo>
                    <a:pt x="708" y="462"/>
                  </a:lnTo>
                  <a:lnTo>
                    <a:pt x="849" y="543"/>
                  </a:lnTo>
                  <a:lnTo>
                    <a:pt x="882" y="564"/>
                  </a:lnTo>
                  <a:lnTo>
                    <a:pt x="897" y="621"/>
                  </a:lnTo>
                  <a:lnTo>
                    <a:pt x="981" y="675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9409" name="Freeform 17"/>
            <p:cNvSpPr>
              <a:spLocks/>
            </p:cNvSpPr>
            <p:nvPr userDrawn="1"/>
          </p:nvSpPr>
          <p:spPr bwMode="hidden">
            <a:xfrm>
              <a:off x="0" y="2994"/>
              <a:ext cx="2723" cy="1091"/>
            </a:xfrm>
            <a:custGeom>
              <a:avLst/>
              <a:gdLst/>
              <a:ahLst/>
              <a:cxnLst>
                <a:cxn ang="0">
                  <a:pos x="2370" y="72"/>
                </a:cxn>
                <a:cxn ang="0">
                  <a:pos x="2597" y="198"/>
                </a:cxn>
                <a:cxn ang="0">
                  <a:pos x="2639" y="276"/>
                </a:cxn>
                <a:cxn ang="0">
                  <a:pos x="2453" y="264"/>
                </a:cxn>
                <a:cxn ang="0">
                  <a:pos x="2297" y="204"/>
                </a:cxn>
                <a:cxn ang="0">
                  <a:pos x="2112" y="66"/>
                </a:cxn>
                <a:cxn ang="0">
                  <a:pos x="2088" y="72"/>
                </a:cxn>
                <a:cxn ang="0">
                  <a:pos x="2106" y="114"/>
                </a:cxn>
                <a:cxn ang="0">
                  <a:pos x="2412" y="552"/>
                </a:cxn>
                <a:cxn ang="0">
                  <a:pos x="2279" y="564"/>
                </a:cxn>
                <a:cxn ang="0">
                  <a:pos x="2189" y="492"/>
                </a:cxn>
                <a:cxn ang="0">
                  <a:pos x="2058" y="330"/>
                </a:cxn>
                <a:cxn ang="0">
                  <a:pos x="1991" y="234"/>
                </a:cxn>
                <a:cxn ang="0">
                  <a:pos x="1949" y="174"/>
                </a:cxn>
                <a:cxn ang="0">
                  <a:pos x="1824" y="132"/>
                </a:cxn>
                <a:cxn ang="0">
                  <a:pos x="1794" y="144"/>
                </a:cxn>
                <a:cxn ang="0">
                  <a:pos x="1895" y="222"/>
                </a:cxn>
                <a:cxn ang="0">
                  <a:pos x="1943" y="366"/>
                </a:cxn>
                <a:cxn ang="0">
                  <a:pos x="2064" y="630"/>
                </a:cxn>
                <a:cxn ang="0">
                  <a:pos x="2052" y="695"/>
                </a:cxn>
                <a:cxn ang="0">
                  <a:pos x="1955" y="683"/>
                </a:cxn>
                <a:cxn ang="0">
                  <a:pos x="1913" y="636"/>
                </a:cxn>
                <a:cxn ang="0">
                  <a:pos x="1703" y="312"/>
                </a:cxn>
                <a:cxn ang="0">
                  <a:pos x="1637" y="276"/>
                </a:cxn>
                <a:cxn ang="0">
                  <a:pos x="1643" y="318"/>
                </a:cxn>
                <a:cxn ang="0">
                  <a:pos x="1673" y="408"/>
                </a:cxn>
                <a:cxn ang="0">
                  <a:pos x="1716" y="779"/>
                </a:cxn>
                <a:cxn ang="0">
                  <a:pos x="1691" y="737"/>
                </a:cxn>
                <a:cxn ang="0">
                  <a:pos x="1613" y="582"/>
                </a:cxn>
                <a:cxn ang="0">
                  <a:pos x="1494" y="480"/>
                </a:cxn>
                <a:cxn ang="0">
                  <a:pos x="1248" y="528"/>
                </a:cxn>
                <a:cxn ang="0">
                  <a:pos x="996" y="630"/>
                </a:cxn>
                <a:cxn ang="0">
                  <a:pos x="714" y="534"/>
                </a:cxn>
                <a:cxn ang="0">
                  <a:pos x="198" y="288"/>
                </a:cxn>
                <a:cxn ang="0">
                  <a:pos x="0" y="460"/>
                </a:cxn>
                <a:cxn ang="0">
                  <a:pos x="288" y="570"/>
                </a:cxn>
                <a:cxn ang="0">
                  <a:pos x="461" y="654"/>
                </a:cxn>
                <a:cxn ang="0">
                  <a:pos x="725" y="755"/>
                </a:cxn>
                <a:cxn ang="0">
                  <a:pos x="966" y="791"/>
                </a:cxn>
                <a:cxn ang="0">
                  <a:pos x="1176" y="779"/>
                </a:cxn>
                <a:cxn ang="0">
                  <a:pos x="1278" y="791"/>
                </a:cxn>
                <a:cxn ang="0">
                  <a:pos x="1404" y="845"/>
                </a:cxn>
                <a:cxn ang="0">
                  <a:pos x="1416" y="887"/>
                </a:cxn>
                <a:cxn ang="0">
                  <a:pos x="1361" y="923"/>
                </a:cxn>
                <a:cxn ang="0">
                  <a:pos x="1385" y="1007"/>
                </a:cxn>
                <a:cxn ang="0">
                  <a:pos x="1494" y="1085"/>
                </a:cxn>
                <a:cxn ang="0">
                  <a:pos x="1697" y="1043"/>
                </a:cxn>
                <a:cxn ang="0">
                  <a:pos x="1812" y="989"/>
                </a:cxn>
                <a:cxn ang="0">
                  <a:pos x="1973" y="917"/>
                </a:cxn>
                <a:cxn ang="0">
                  <a:pos x="2201" y="899"/>
                </a:cxn>
                <a:cxn ang="0">
                  <a:pos x="2364" y="863"/>
                </a:cxn>
                <a:cxn ang="0">
                  <a:pos x="2400" y="743"/>
                </a:cxn>
                <a:cxn ang="0">
                  <a:pos x="2471" y="701"/>
                </a:cxn>
                <a:cxn ang="0">
                  <a:pos x="2621" y="504"/>
                </a:cxn>
                <a:cxn ang="0">
                  <a:pos x="2693" y="374"/>
                </a:cxn>
              </a:cxnLst>
              <a:rect l="0" t="0" r="r" b="b"/>
              <a:pathLst>
                <a:path w="2723" h="1091">
                  <a:moveTo>
                    <a:pt x="2723" y="299"/>
                  </a:moveTo>
                  <a:lnTo>
                    <a:pt x="2715" y="240"/>
                  </a:lnTo>
                  <a:lnTo>
                    <a:pt x="2656" y="195"/>
                  </a:lnTo>
                  <a:lnTo>
                    <a:pt x="2370" y="72"/>
                  </a:lnTo>
                  <a:lnTo>
                    <a:pt x="2303" y="54"/>
                  </a:lnTo>
                  <a:lnTo>
                    <a:pt x="2585" y="186"/>
                  </a:lnTo>
                  <a:lnTo>
                    <a:pt x="2591" y="192"/>
                  </a:lnTo>
                  <a:lnTo>
                    <a:pt x="2597" y="198"/>
                  </a:lnTo>
                  <a:lnTo>
                    <a:pt x="2621" y="228"/>
                  </a:lnTo>
                  <a:lnTo>
                    <a:pt x="2639" y="258"/>
                  </a:lnTo>
                  <a:lnTo>
                    <a:pt x="2646" y="270"/>
                  </a:lnTo>
                  <a:lnTo>
                    <a:pt x="2639" y="276"/>
                  </a:lnTo>
                  <a:lnTo>
                    <a:pt x="2603" y="282"/>
                  </a:lnTo>
                  <a:lnTo>
                    <a:pt x="2555" y="282"/>
                  </a:lnTo>
                  <a:lnTo>
                    <a:pt x="2507" y="276"/>
                  </a:lnTo>
                  <a:lnTo>
                    <a:pt x="2453" y="264"/>
                  </a:lnTo>
                  <a:lnTo>
                    <a:pt x="2394" y="246"/>
                  </a:lnTo>
                  <a:lnTo>
                    <a:pt x="2340" y="222"/>
                  </a:lnTo>
                  <a:lnTo>
                    <a:pt x="2321" y="216"/>
                  </a:lnTo>
                  <a:lnTo>
                    <a:pt x="2297" y="204"/>
                  </a:lnTo>
                  <a:lnTo>
                    <a:pt x="2171" y="126"/>
                  </a:lnTo>
                  <a:lnTo>
                    <a:pt x="2165" y="120"/>
                  </a:lnTo>
                  <a:lnTo>
                    <a:pt x="2154" y="102"/>
                  </a:lnTo>
                  <a:lnTo>
                    <a:pt x="2112" y="66"/>
                  </a:lnTo>
                  <a:lnTo>
                    <a:pt x="2064" y="24"/>
                  </a:lnTo>
                  <a:lnTo>
                    <a:pt x="2046" y="6"/>
                  </a:lnTo>
                  <a:lnTo>
                    <a:pt x="2034" y="0"/>
                  </a:lnTo>
                  <a:lnTo>
                    <a:pt x="2088" y="72"/>
                  </a:lnTo>
                  <a:lnTo>
                    <a:pt x="2106" y="108"/>
                  </a:lnTo>
                  <a:lnTo>
                    <a:pt x="2106" y="108"/>
                  </a:lnTo>
                  <a:lnTo>
                    <a:pt x="2106" y="108"/>
                  </a:lnTo>
                  <a:lnTo>
                    <a:pt x="2106" y="114"/>
                  </a:lnTo>
                  <a:lnTo>
                    <a:pt x="2112" y="114"/>
                  </a:lnTo>
                  <a:lnTo>
                    <a:pt x="2406" y="516"/>
                  </a:lnTo>
                  <a:lnTo>
                    <a:pt x="2412" y="534"/>
                  </a:lnTo>
                  <a:lnTo>
                    <a:pt x="2412" y="552"/>
                  </a:lnTo>
                  <a:lnTo>
                    <a:pt x="2394" y="576"/>
                  </a:lnTo>
                  <a:lnTo>
                    <a:pt x="2364" y="588"/>
                  </a:lnTo>
                  <a:lnTo>
                    <a:pt x="2321" y="588"/>
                  </a:lnTo>
                  <a:lnTo>
                    <a:pt x="2279" y="564"/>
                  </a:lnTo>
                  <a:lnTo>
                    <a:pt x="2237" y="534"/>
                  </a:lnTo>
                  <a:lnTo>
                    <a:pt x="2201" y="504"/>
                  </a:lnTo>
                  <a:lnTo>
                    <a:pt x="2195" y="498"/>
                  </a:lnTo>
                  <a:lnTo>
                    <a:pt x="2189" y="492"/>
                  </a:lnTo>
                  <a:lnTo>
                    <a:pt x="2171" y="462"/>
                  </a:lnTo>
                  <a:lnTo>
                    <a:pt x="2142" y="420"/>
                  </a:lnTo>
                  <a:lnTo>
                    <a:pt x="2100" y="378"/>
                  </a:lnTo>
                  <a:lnTo>
                    <a:pt x="2058" y="330"/>
                  </a:lnTo>
                  <a:lnTo>
                    <a:pt x="2040" y="318"/>
                  </a:lnTo>
                  <a:lnTo>
                    <a:pt x="2028" y="300"/>
                  </a:lnTo>
                  <a:lnTo>
                    <a:pt x="2009" y="264"/>
                  </a:lnTo>
                  <a:lnTo>
                    <a:pt x="1991" y="234"/>
                  </a:lnTo>
                  <a:lnTo>
                    <a:pt x="1985" y="210"/>
                  </a:lnTo>
                  <a:lnTo>
                    <a:pt x="1973" y="192"/>
                  </a:lnTo>
                  <a:lnTo>
                    <a:pt x="1967" y="180"/>
                  </a:lnTo>
                  <a:lnTo>
                    <a:pt x="1949" y="174"/>
                  </a:lnTo>
                  <a:lnTo>
                    <a:pt x="1907" y="156"/>
                  </a:lnTo>
                  <a:lnTo>
                    <a:pt x="1860" y="138"/>
                  </a:lnTo>
                  <a:lnTo>
                    <a:pt x="1836" y="132"/>
                  </a:lnTo>
                  <a:lnTo>
                    <a:pt x="1824" y="132"/>
                  </a:lnTo>
                  <a:lnTo>
                    <a:pt x="1806" y="132"/>
                  </a:lnTo>
                  <a:lnTo>
                    <a:pt x="1800" y="138"/>
                  </a:lnTo>
                  <a:lnTo>
                    <a:pt x="1794" y="144"/>
                  </a:lnTo>
                  <a:lnTo>
                    <a:pt x="1794" y="144"/>
                  </a:lnTo>
                  <a:lnTo>
                    <a:pt x="1842" y="156"/>
                  </a:lnTo>
                  <a:lnTo>
                    <a:pt x="1872" y="180"/>
                  </a:lnTo>
                  <a:lnTo>
                    <a:pt x="1889" y="204"/>
                  </a:lnTo>
                  <a:lnTo>
                    <a:pt x="1895" y="222"/>
                  </a:lnTo>
                  <a:lnTo>
                    <a:pt x="1889" y="240"/>
                  </a:lnTo>
                  <a:lnTo>
                    <a:pt x="1901" y="270"/>
                  </a:lnTo>
                  <a:lnTo>
                    <a:pt x="1919" y="318"/>
                  </a:lnTo>
                  <a:lnTo>
                    <a:pt x="1943" y="366"/>
                  </a:lnTo>
                  <a:lnTo>
                    <a:pt x="1991" y="480"/>
                  </a:lnTo>
                  <a:lnTo>
                    <a:pt x="2021" y="534"/>
                  </a:lnTo>
                  <a:lnTo>
                    <a:pt x="2040" y="582"/>
                  </a:lnTo>
                  <a:lnTo>
                    <a:pt x="2064" y="630"/>
                  </a:lnTo>
                  <a:lnTo>
                    <a:pt x="2076" y="666"/>
                  </a:lnTo>
                  <a:lnTo>
                    <a:pt x="2082" y="683"/>
                  </a:lnTo>
                  <a:lnTo>
                    <a:pt x="2070" y="695"/>
                  </a:lnTo>
                  <a:lnTo>
                    <a:pt x="2052" y="695"/>
                  </a:lnTo>
                  <a:lnTo>
                    <a:pt x="2021" y="695"/>
                  </a:lnTo>
                  <a:lnTo>
                    <a:pt x="1997" y="695"/>
                  </a:lnTo>
                  <a:lnTo>
                    <a:pt x="1973" y="689"/>
                  </a:lnTo>
                  <a:lnTo>
                    <a:pt x="1955" y="683"/>
                  </a:lnTo>
                  <a:lnTo>
                    <a:pt x="1949" y="683"/>
                  </a:lnTo>
                  <a:lnTo>
                    <a:pt x="1949" y="677"/>
                  </a:lnTo>
                  <a:lnTo>
                    <a:pt x="1943" y="672"/>
                  </a:lnTo>
                  <a:lnTo>
                    <a:pt x="1913" y="636"/>
                  </a:lnTo>
                  <a:lnTo>
                    <a:pt x="1806" y="324"/>
                  </a:lnTo>
                  <a:lnTo>
                    <a:pt x="1776" y="330"/>
                  </a:lnTo>
                  <a:lnTo>
                    <a:pt x="1746" y="330"/>
                  </a:lnTo>
                  <a:lnTo>
                    <a:pt x="1703" y="312"/>
                  </a:lnTo>
                  <a:lnTo>
                    <a:pt x="1673" y="288"/>
                  </a:lnTo>
                  <a:lnTo>
                    <a:pt x="1667" y="276"/>
                  </a:lnTo>
                  <a:lnTo>
                    <a:pt x="1655" y="270"/>
                  </a:lnTo>
                  <a:lnTo>
                    <a:pt x="1637" y="276"/>
                  </a:lnTo>
                  <a:lnTo>
                    <a:pt x="1631" y="288"/>
                  </a:lnTo>
                  <a:lnTo>
                    <a:pt x="1625" y="306"/>
                  </a:lnTo>
                  <a:lnTo>
                    <a:pt x="1625" y="312"/>
                  </a:lnTo>
                  <a:lnTo>
                    <a:pt x="1643" y="318"/>
                  </a:lnTo>
                  <a:lnTo>
                    <a:pt x="1655" y="336"/>
                  </a:lnTo>
                  <a:lnTo>
                    <a:pt x="1667" y="366"/>
                  </a:lnTo>
                  <a:lnTo>
                    <a:pt x="1673" y="402"/>
                  </a:lnTo>
                  <a:lnTo>
                    <a:pt x="1673" y="408"/>
                  </a:lnTo>
                  <a:lnTo>
                    <a:pt x="1673" y="414"/>
                  </a:lnTo>
                  <a:lnTo>
                    <a:pt x="1716" y="761"/>
                  </a:lnTo>
                  <a:lnTo>
                    <a:pt x="1716" y="773"/>
                  </a:lnTo>
                  <a:lnTo>
                    <a:pt x="1716" y="779"/>
                  </a:lnTo>
                  <a:lnTo>
                    <a:pt x="1709" y="773"/>
                  </a:lnTo>
                  <a:lnTo>
                    <a:pt x="1703" y="755"/>
                  </a:lnTo>
                  <a:lnTo>
                    <a:pt x="1697" y="749"/>
                  </a:lnTo>
                  <a:lnTo>
                    <a:pt x="1691" y="737"/>
                  </a:lnTo>
                  <a:lnTo>
                    <a:pt x="1679" y="713"/>
                  </a:lnTo>
                  <a:lnTo>
                    <a:pt x="1661" y="672"/>
                  </a:lnTo>
                  <a:lnTo>
                    <a:pt x="1643" y="630"/>
                  </a:lnTo>
                  <a:lnTo>
                    <a:pt x="1613" y="582"/>
                  </a:lnTo>
                  <a:lnTo>
                    <a:pt x="1589" y="540"/>
                  </a:lnTo>
                  <a:lnTo>
                    <a:pt x="1560" y="510"/>
                  </a:lnTo>
                  <a:lnTo>
                    <a:pt x="1536" y="492"/>
                  </a:lnTo>
                  <a:lnTo>
                    <a:pt x="1494" y="480"/>
                  </a:lnTo>
                  <a:lnTo>
                    <a:pt x="1446" y="480"/>
                  </a:lnTo>
                  <a:lnTo>
                    <a:pt x="1397" y="486"/>
                  </a:lnTo>
                  <a:lnTo>
                    <a:pt x="1349" y="498"/>
                  </a:lnTo>
                  <a:lnTo>
                    <a:pt x="1248" y="528"/>
                  </a:lnTo>
                  <a:lnTo>
                    <a:pt x="1158" y="570"/>
                  </a:lnTo>
                  <a:lnTo>
                    <a:pt x="1104" y="600"/>
                  </a:lnTo>
                  <a:lnTo>
                    <a:pt x="1037" y="624"/>
                  </a:lnTo>
                  <a:lnTo>
                    <a:pt x="996" y="630"/>
                  </a:lnTo>
                  <a:lnTo>
                    <a:pt x="948" y="630"/>
                  </a:lnTo>
                  <a:lnTo>
                    <a:pt x="900" y="618"/>
                  </a:lnTo>
                  <a:lnTo>
                    <a:pt x="840" y="588"/>
                  </a:lnTo>
                  <a:lnTo>
                    <a:pt x="714" y="534"/>
                  </a:lnTo>
                  <a:lnTo>
                    <a:pt x="582" y="474"/>
                  </a:lnTo>
                  <a:lnTo>
                    <a:pt x="443" y="408"/>
                  </a:lnTo>
                  <a:lnTo>
                    <a:pt x="318" y="348"/>
                  </a:lnTo>
                  <a:lnTo>
                    <a:pt x="198" y="288"/>
                  </a:lnTo>
                  <a:lnTo>
                    <a:pt x="149" y="264"/>
                  </a:lnTo>
                  <a:lnTo>
                    <a:pt x="102" y="240"/>
                  </a:lnTo>
                  <a:lnTo>
                    <a:pt x="0" y="187"/>
                  </a:lnTo>
                  <a:lnTo>
                    <a:pt x="0" y="460"/>
                  </a:lnTo>
                  <a:lnTo>
                    <a:pt x="36" y="474"/>
                  </a:lnTo>
                  <a:lnTo>
                    <a:pt x="149" y="516"/>
                  </a:lnTo>
                  <a:lnTo>
                    <a:pt x="216" y="540"/>
                  </a:lnTo>
                  <a:lnTo>
                    <a:pt x="288" y="570"/>
                  </a:lnTo>
                  <a:lnTo>
                    <a:pt x="348" y="594"/>
                  </a:lnTo>
                  <a:lnTo>
                    <a:pt x="396" y="618"/>
                  </a:lnTo>
                  <a:lnTo>
                    <a:pt x="432" y="636"/>
                  </a:lnTo>
                  <a:lnTo>
                    <a:pt x="461" y="654"/>
                  </a:lnTo>
                  <a:lnTo>
                    <a:pt x="504" y="672"/>
                  </a:lnTo>
                  <a:lnTo>
                    <a:pt x="588" y="707"/>
                  </a:lnTo>
                  <a:lnTo>
                    <a:pt x="684" y="743"/>
                  </a:lnTo>
                  <a:lnTo>
                    <a:pt x="725" y="755"/>
                  </a:lnTo>
                  <a:lnTo>
                    <a:pt x="761" y="767"/>
                  </a:lnTo>
                  <a:lnTo>
                    <a:pt x="828" y="779"/>
                  </a:lnTo>
                  <a:lnTo>
                    <a:pt x="894" y="785"/>
                  </a:lnTo>
                  <a:lnTo>
                    <a:pt x="966" y="791"/>
                  </a:lnTo>
                  <a:lnTo>
                    <a:pt x="1031" y="791"/>
                  </a:lnTo>
                  <a:lnTo>
                    <a:pt x="1092" y="785"/>
                  </a:lnTo>
                  <a:lnTo>
                    <a:pt x="1146" y="785"/>
                  </a:lnTo>
                  <a:lnTo>
                    <a:pt x="1176" y="779"/>
                  </a:lnTo>
                  <a:lnTo>
                    <a:pt x="1188" y="779"/>
                  </a:lnTo>
                  <a:lnTo>
                    <a:pt x="1188" y="779"/>
                  </a:lnTo>
                  <a:lnTo>
                    <a:pt x="1236" y="785"/>
                  </a:lnTo>
                  <a:lnTo>
                    <a:pt x="1278" y="791"/>
                  </a:lnTo>
                  <a:lnTo>
                    <a:pt x="1307" y="803"/>
                  </a:lnTo>
                  <a:lnTo>
                    <a:pt x="1337" y="809"/>
                  </a:lnTo>
                  <a:lnTo>
                    <a:pt x="1379" y="827"/>
                  </a:lnTo>
                  <a:lnTo>
                    <a:pt x="1404" y="845"/>
                  </a:lnTo>
                  <a:lnTo>
                    <a:pt x="1416" y="863"/>
                  </a:lnTo>
                  <a:lnTo>
                    <a:pt x="1416" y="875"/>
                  </a:lnTo>
                  <a:lnTo>
                    <a:pt x="1416" y="881"/>
                  </a:lnTo>
                  <a:lnTo>
                    <a:pt x="1416" y="887"/>
                  </a:lnTo>
                  <a:lnTo>
                    <a:pt x="1410" y="887"/>
                  </a:lnTo>
                  <a:lnTo>
                    <a:pt x="1397" y="893"/>
                  </a:lnTo>
                  <a:lnTo>
                    <a:pt x="1379" y="905"/>
                  </a:lnTo>
                  <a:lnTo>
                    <a:pt x="1361" y="923"/>
                  </a:lnTo>
                  <a:lnTo>
                    <a:pt x="1355" y="941"/>
                  </a:lnTo>
                  <a:lnTo>
                    <a:pt x="1361" y="971"/>
                  </a:lnTo>
                  <a:lnTo>
                    <a:pt x="1367" y="989"/>
                  </a:lnTo>
                  <a:lnTo>
                    <a:pt x="1385" y="1007"/>
                  </a:lnTo>
                  <a:lnTo>
                    <a:pt x="1404" y="1025"/>
                  </a:lnTo>
                  <a:lnTo>
                    <a:pt x="1434" y="1049"/>
                  </a:lnTo>
                  <a:lnTo>
                    <a:pt x="1464" y="1067"/>
                  </a:lnTo>
                  <a:lnTo>
                    <a:pt x="1494" y="1085"/>
                  </a:lnTo>
                  <a:lnTo>
                    <a:pt x="1554" y="1091"/>
                  </a:lnTo>
                  <a:lnTo>
                    <a:pt x="1607" y="1085"/>
                  </a:lnTo>
                  <a:lnTo>
                    <a:pt x="1661" y="1067"/>
                  </a:lnTo>
                  <a:lnTo>
                    <a:pt x="1697" y="1043"/>
                  </a:lnTo>
                  <a:lnTo>
                    <a:pt x="1734" y="1019"/>
                  </a:lnTo>
                  <a:lnTo>
                    <a:pt x="1752" y="995"/>
                  </a:lnTo>
                  <a:lnTo>
                    <a:pt x="1758" y="989"/>
                  </a:lnTo>
                  <a:lnTo>
                    <a:pt x="1812" y="989"/>
                  </a:lnTo>
                  <a:lnTo>
                    <a:pt x="1860" y="983"/>
                  </a:lnTo>
                  <a:lnTo>
                    <a:pt x="1907" y="965"/>
                  </a:lnTo>
                  <a:lnTo>
                    <a:pt x="1943" y="941"/>
                  </a:lnTo>
                  <a:lnTo>
                    <a:pt x="1973" y="917"/>
                  </a:lnTo>
                  <a:lnTo>
                    <a:pt x="2003" y="899"/>
                  </a:lnTo>
                  <a:lnTo>
                    <a:pt x="2015" y="881"/>
                  </a:lnTo>
                  <a:lnTo>
                    <a:pt x="2021" y="875"/>
                  </a:lnTo>
                  <a:lnTo>
                    <a:pt x="2201" y="899"/>
                  </a:lnTo>
                  <a:lnTo>
                    <a:pt x="2243" y="905"/>
                  </a:lnTo>
                  <a:lnTo>
                    <a:pt x="2273" y="899"/>
                  </a:lnTo>
                  <a:lnTo>
                    <a:pt x="2327" y="887"/>
                  </a:lnTo>
                  <a:lnTo>
                    <a:pt x="2364" y="863"/>
                  </a:lnTo>
                  <a:lnTo>
                    <a:pt x="2388" y="827"/>
                  </a:lnTo>
                  <a:lnTo>
                    <a:pt x="2400" y="797"/>
                  </a:lnTo>
                  <a:lnTo>
                    <a:pt x="2400" y="767"/>
                  </a:lnTo>
                  <a:lnTo>
                    <a:pt x="2400" y="743"/>
                  </a:lnTo>
                  <a:lnTo>
                    <a:pt x="2400" y="737"/>
                  </a:lnTo>
                  <a:lnTo>
                    <a:pt x="2418" y="737"/>
                  </a:lnTo>
                  <a:lnTo>
                    <a:pt x="2436" y="731"/>
                  </a:lnTo>
                  <a:lnTo>
                    <a:pt x="2471" y="701"/>
                  </a:lnTo>
                  <a:lnTo>
                    <a:pt x="2513" y="660"/>
                  </a:lnTo>
                  <a:lnTo>
                    <a:pt x="2555" y="606"/>
                  </a:lnTo>
                  <a:lnTo>
                    <a:pt x="2591" y="552"/>
                  </a:lnTo>
                  <a:lnTo>
                    <a:pt x="2621" y="504"/>
                  </a:lnTo>
                  <a:lnTo>
                    <a:pt x="2639" y="468"/>
                  </a:lnTo>
                  <a:lnTo>
                    <a:pt x="2646" y="462"/>
                  </a:lnTo>
                  <a:lnTo>
                    <a:pt x="2646" y="456"/>
                  </a:lnTo>
                  <a:lnTo>
                    <a:pt x="2693" y="374"/>
                  </a:lnTo>
                  <a:lnTo>
                    <a:pt x="2723" y="29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59410" name="Rectangle 18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684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59411" name="Rectangle 1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59412" name="Rectangle 20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9413" name="Rectangle 21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9414" name="Rectangle 22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D77599CB-E15F-4FA9-BAF8-2B890A2F59D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7F5852-8683-4602-A2BB-68E9EC7382F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41D2B6-72C1-4DBE-B80E-3E66A304A01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A30670-D81E-459F-A6DD-D0E83F6C244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85F069-0A79-4A89-851E-87FC22CCE56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16.05.2016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C2810C-78D3-4AC4-8EC8-47E2F2C09FF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5D252D-B57D-444A-A2FC-D18F3AA0E10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BB45E1-93CB-4558-9643-143BFF3D3AF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CA197F-00C8-4CB1-98C4-70068BA849B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9B399B-1FA6-4A0B-8908-D230C40AFFD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21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21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1CCC59-1569-4830-B2C2-B1D474113F0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2084388" y="296863"/>
            <a:ext cx="6823075" cy="5353050"/>
            <a:chOff x="1313" y="187"/>
            <a:chExt cx="4298" cy="3372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2194" y="601"/>
              <a:ext cx="596" cy="447"/>
              <a:chOff x="0" y="0"/>
              <a:chExt cx="768" cy="576"/>
            </a:xfrm>
          </p:grpSpPr>
          <p:sp>
            <p:nvSpPr>
              <p:cNvPr id="63492" name="Oval 4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3493" name="Oval 5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4" name="Group 6"/>
            <p:cNvGrpSpPr>
              <a:grpSpLocks/>
            </p:cNvGrpSpPr>
            <p:nvPr/>
          </p:nvGrpSpPr>
          <p:grpSpPr bwMode="auto">
            <a:xfrm>
              <a:off x="1313" y="187"/>
              <a:ext cx="4298" cy="3372"/>
              <a:chOff x="0" y="0"/>
              <a:chExt cx="5533" cy="4341"/>
            </a:xfrm>
          </p:grpSpPr>
          <p:grpSp>
            <p:nvGrpSpPr>
              <p:cNvPr id="5" name="Group 7"/>
              <p:cNvGrpSpPr>
                <a:grpSpLocks/>
              </p:cNvGrpSpPr>
              <p:nvPr/>
            </p:nvGrpSpPr>
            <p:grpSpPr bwMode="auto">
              <a:xfrm>
                <a:off x="0" y="0"/>
                <a:ext cx="5470" cy="4341"/>
                <a:chOff x="0" y="0"/>
                <a:chExt cx="5470" cy="4341"/>
              </a:xfrm>
            </p:grpSpPr>
            <p:grpSp>
              <p:nvGrpSpPr>
                <p:cNvPr id="6" name="Group 8"/>
                <p:cNvGrpSpPr>
                  <a:grpSpLocks/>
                </p:cNvGrpSpPr>
                <p:nvPr/>
              </p:nvGrpSpPr>
              <p:grpSpPr bwMode="auto">
                <a:xfrm>
                  <a:off x="1339" y="786"/>
                  <a:ext cx="2919" cy="2151"/>
                  <a:chOff x="1265" y="814"/>
                  <a:chExt cx="2919" cy="2151"/>
                </a:xfrm>
              </p:grpSpPr>
              <p:sp>
                <p:nvSpPr>
                  <p:cNvPr id="63497" name="Oval 9"/>
                  <p:cNvSpPr>
                    <a:spLocks noChangeArrowheads="1"/>
                  </p:cNvSpPr>
                  <p:nvPr/>
                </p:nvSpPr>
                <p:spPr bwMode="hidden">
                  <a:xfrm>
                    <a:off x="1265" y="814"/>
                    <a:ext cx="2919" cy="2151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chemeClr val="bg2"/>
                      </a:gs>
                      <a:gs pos="100000">
                        <a:schemeClr val="bg1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63498" name="Oval 10"/>
                  <p:cNvSpPr>
                    <a:spLocks noChangeArrowheads="1"/>
                  </p:cNvSpPr>
                  <p:nvPr/>
                </p:nvSpPr>
                <p:spPr bwMode="hidden">
                  <a:xfrm>
                    <a:off x="2380" y="1601"/>
                    <a:ext cx="579" cy="406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bg2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7" name="Group 11"/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5470" cy="4341"/>
                  <a:chOff x="0" y="0"/>
                  <a:chExt cx="5470" cy="4341"/>
                </a:xfrm>
              </p:grpSpPr>
              <p:grpSp>
                <p:nvGrpSpPr>
                  <p:cNvPr id="8" name="Group 12"/>
                  <p:cNvGrpSpPr>
                    <a:grpSpLocks/>
                  </p:cNvGrpSpPr>
                  <p:nvPr/>
                </p:nvGrpSpPr>
                <p:grpSpPr bwMode="auto">
                  <a:xfrm>
                    <a:off x="3545" y="1502"/>
                    <a:ext cx="1258" cy="2327"/>
                    <a:chOff x="3471" y="1530"/>
                    <a:chExt cx="1258" cy="2327"/>
                  </a:xfrm>
                </p:grpSpPr>
                <p:sp>
                  <p:nvSpPr>
                    <p:cNvPr id="63501" name="Freeform 13"/>
                    <p:cNvSpPr>
                      <a:spLocks/>
                    </p:cNvSpPr>
                    <p:nvPr/>
                  </p:nvSpPr>
                  <p:spPr bwMode="hidden">
                    <a:xfrm rot="2711884">
                      <a:off x="2765" y="2236"/>
                      <a:ext cx="1724" cy="312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63502" name="Freeform 14"/>
                    <p:cNvSpPr>
                      <a:spLocks/>
                    </p:cNvSpPr>
                    <p:nvPr/>
                  </p:nvSpPr>
                  <p:spPr bwMode="hidden">
                    <a:xfrm rot="2711884">
                      <a:off x="4021" y="3150"/>
                      <a:ext cx="925" cy="490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9" name="Group 15"/>
                  <p:cNvGrpSpPr>
                    <a:grpSpLocks/>
                  </p:cNvGrpSpPr>
                  <p:nvPr/>
                </p:nvGrpSpPr>
                <p:grpSpPr bwMode="auto">
                  <a:xfrm>
                    <a:off x="2938" y="1991"/>
                    <a:ext cx="2463" cy="1332"/>
                    <a:chOff x="2864" y="2019"/>
                    <a:chExt cx="2463" cy="1332"/>
                  </a:xfrm>
                </p:grpSpPr>
                <p:sp>
                  <p:nvSpPr>
                    <p:cNvPr id="63504" name="Freeform 16"/>
                    <p:cNvSpPr>
                      <a:spLocks/>
                    </p:cNvSpPr>
                    <p:nvPr/>
                  </p:nvSpPr>
                  <p:spPr bwMode="hidden">
                    <a:xfrm rot="2104081">
                      <a:off x="2864" y="2019"/>
                      <a:ext cx="1814" cy="347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63505" name="Freeform 17"/>
                    <p:cNvSpPr>
                      <a:spLocks/>
                    </p:cNvSpPr>
                    <p:nvPr/>
                  </p:nvSpPr>
                  <p:spPr bwMode="hidden">
                    <a:xfrm rot="2104081">
                      <a:off x="4353" y="2806"/>
                      <a:ext cx="974" cy="545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10" name="Group 18"/>
                  <p:cNvGrpSpPr>
                    <a:grpSpLocks/>
                  </p:cNvGrpSpPr>
                  <p:nvPr/>
                </p:nvGrpSpPr>
                <p:grpSpPr bwMode="auto">
                  <a:xfrm>
                    <a:off x="2971" y="1804"/>
                    <a:ext cx="2477" cy="1064"/>
                    <a:chOff x="2897" y="1832"/>
                    <a:chExt cx="2477" cy="1064"/>
                  </a:xfrm>
                </p:grpSpPr>
                <p:sp>
                  <p:nvSpPr>
                    <p:cNvPr id="63507" name="Freeform 19"/>
                    <p:cNvSpPr>
                      <a:spLocks/>
                    </p:cNvSpPr>
                    <p:nvPr/>
                  </p:nvSpPr>
                  <p:spPr bwMode="hidden">
                    <a:xfrm rot="1582915">
                      <a:off x="2897" y="1832"/>
                      <a:ext cx="1736" cy="304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63508" name="Freeform 20"/>
                    <p:cNvSpPr>
                      <a:spLocks/>
                    </p:cNvSpPr>
                    <p:nvPr/>
                  </p:nvSpPr>
                  <p:spPr bwMode="hidden">
                    <a:xfrm rot="1582915">
                      <a:off x="4442" y="2420"/>
                      <a:ext cx="932" cy="476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11" name="Group 21"/>
                  <p:cNvGrpSpPr>
                    <a:grpSpLocks/>
                  </p:cNvGrpSpPr>
                  <p:nvPr/>
                </p:nvGrpSpPr>
                <p:grpSpPr bwMode="auto">
                  <a:xfrm>
                    <a:off x="2998" y="1608"/>
                    <a:ext cx="2472" cy="927"/>
                    <a:chOff x="2924" y="1636"/>
                    <a:chExt cx="2472" cy="927"/>
                  </a:xfrm>
                </p:grpSpPr>
                <p:sp>
                  <p:nvSpPr>
                    <p:cNvPr id="63510" name="Freeform 22"/>
                    <p:cNvSpPr>
                      <a:spLocks/>
                    </p:cNvSpPr>
                    <p:nvPr/>
                  </p:nvSpPr>
                  <p:spPr bwMode="hidden">
                    <a:xfrm rot="1080363">
                      <a:off x="2924" y="1636"/>
                      <a:ext cx="1677" cy="33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63511" name="Freeform 23"/>
                    <p:cNvSpPr>
                      <a:spLocks/>
                    </p:cNvSpPr>
                    <p:nvPr/>
                  </p:nvSpPr>
                  <p:spPr bwMode="hidden">
                    <a:xfrm rot="1080363">
                      <a:off x="4495" y="2037"/>
                      <a:ext cx="901" cy="526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12" name="Group 24"/>
                  <p:cNvGrpSpPr>
                    <a:grpSpLocks/>
                  </p:cNvGrpSpPr>
                  <p:nvPr/>
                </p:nvGrpSpPr>
                <p:grpSpPr bwMode="auto">
                  <a:xfrm>
                    <a:off x="3032" y="1386"/>
                    <a:ext cx="2342" cy="657"/>
                    <a:chOff x="2958" y="1414"/>
                    <a:chExt cx="2342" cy="657"/>
                  </a:xfrm>
                </p:grpSpPr>
                <p:sp>
                  <p:nvSpPr>
                    <p:cNvPr id="63513" name="Freeform 25"/>
                    <p:cNvSpPr>
                      <a:spLocks/>
                    </p:cNvSpPr>
                    <p:nvPr/>
                  </p:nvSpPr>
                  <p:spPr bwMode="hidden">
                    <a:xfrm rot="463793">
                      <a:off x="2958" y="1414"/>
                      <a:ext cx="1545" cy="312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63514" name="Freeform 26"/>
                    <p:cNvSpPr>
                      <a:spLocks/>
                    </p:cNvSpPr>
                    <p:nvPr/>
                  </p:nvSpPr>
                  <p:spPr bwMode="hidden">
                    <a:xfrm rot="463793">
                      <a:off x="4470" y="1582"/>
                      <a:ext cx="830" cy="489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13" name="Group 27"/>
                  <p:cNvGrpSpPr>
                    <a:grpSpLocks/>
                  </p:cNvGrpSpPr>
                  <p:nvPr/>
                </p:nvGrpSpPr>
                <p:grpSpPr bwMode="auto">
                  <a:xfrm>
                    <a:off x="3057" y="1241"/>
                    <a:ext cx="2150" cy="343"/>
                    <a:chOff x="2983" y="1269"/>
                    <a:chExt cx="2150" cy="343"/>
                  </a:xfrm>
                </p:grpSpPr>
                <p:sp>
                  <p:nvSpPr>
                    <p:cNvPr id="63516" name="Freeform 28"/>
                    <p:cNvSpPr>
                      <a:spLocks/>
                    </p:cNvSpPr>
                    <p:nvPr/>
                  </p:nvSpPr>
                  <p:spPr bwMode="hidden">
                    <a:xfrm rot="-84182">
                      <a:off x="2983" y="1289"/>
                      <a:ext cx="1404" cy="219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63517" name="Freeform 29"/>
                    <p:cNvSpPr>
                      <a:spLocks/>
                    </p:cNvSpPr>
                    <p:nvPr/>
                  </p:nvSpPr>
                  <p:spPr bwMode="hidden">
                    <a:xfrm rot="-84182">
                      <a:off x="4379" y="1269"/>
                      <a:ext cx="754" cy="343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14" name="Group 30"/>
                  <p:cNvGrpSpPr>
                    <a:grpSpLocks/>
                  </p:cNvGrpSpPr>
                  <p:nvPr/>
                </p:nvGrpSpPr>
                <p:grpSpPr bwMode="auto">
                  <a:xfrm>
                    <a:off x="3012" y="889"/>
                    <a:ext cx="1879" cy="427"/>
                    <a:chOff x="2938" y="917"/>
                    <a:chExt cx="1879" cy="427"/>
                  </a:xfrm>
                </p:grpSpPr>
                <p:sp>
                  <p:nvSpPr>
                    <p:cNvPr id="63519" name="Freeform 31"/>
                    <p:cNvSpPr>
                      <a:spLocks/>
                    </p:cNvSpPr>
                    <p:nvPr/>
                  </p:nvSpPr>
                  <p:spPr bwMode="hidden">
                    <a:xfrm rot="-802576">
                      <a:off x="2938" y="1129"/>
                      <a:ext cx="1233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63520" name="Freeform 32"/>
                    <p:cNvSpPr>
                      <a:spLocks/>
                    </p:cNvSpPr>
                    <p:nvPr/>
                  </p:nvSpPr>
                  <p:spPr bwMode="hidden">
                    <a:xfrm rot="-802576">
                      <a:off x="4155" y="917"/>
                      <a:ext cx="662" cy="338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15" name="Group 33"/>
                  <p:cNvGrpSpPr>
                    <a:grpSpLocks/>
                  </p:cNvGrpSpPr>
                  <p:nvPr/>
                </p:nvGrpSpPr>
                <p:grpSpPr bwMode="auto">
                  <a:xfrm>
                    <a:off x="711" y="1625"/>
                    <a:ext cx="1257" cy="2326"/>
                    <a:chOff x="637" y="1653"/>
                    <a:chExt cx="1257" cy="2326"/>
                  </a:xfrm>
                </p:grpSpPr>
                <p:sp>
                  <p:nvSpPr>
                    <p:cNvPr id="63522" name="Freeform 34"/>
                    <p:cNvSpPr>
                      <a:spLocks/>
                    </p:cNvSpPr>
                    <p:nvPr/>
                  </p:nvSpPr>
                  <p:spPr bwMode="hidden">
                    <a:xfrm rot="18888116" flipH="1">
                      <a:off x="876" y="2359"/>
                      <a:ext cx="1724" cy="312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63523" name="Freeform 35"/>
                    <p:cNvSpPr>
                      <a:spLocks/>
                    </p:cNvSpPr>
                    <p:nvPr/>
                  </p:nvSpPr>
                  <p:spPr bwMode="hidden">
                    <a:xfrm rot="18888116" flipH="1">
                      <a:off x="419" y="3272"/>
                      <a:ext cx="925" cy="490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16" name="Group 36"/>
                  <p:cNvGrpSpPr>
                    <a:grpSpLocks/>
                  </p:cNvGrpSpPr>
                  <p:nvPr/>
                </p:nvGrpSpPr>
                <p:grpSpPr bwMode="auto">
                  <a:xfrm>
                    <a:off x="69" y="2168"/>
                    <a:ext cx="2463" cy="1332"/>
                    <a:chOff x="-5" y="2196"/>
                    <a:chExt cx="2463" cy="1332"/>
                  </a:xfrm>
                </p:grpSpPr>
                <p:sp>
                  <p:nvSpPr>
                    <p:cNvPr id="63525" name="Freeform 37"/>
                    <p:cNvSpPr>
                      <a:spLocks/>
                    </p:cNvSpPr>
                    <p:nvPr/>
                  </p:nvSpPr>
                  <p:spPr bwMode="hidden">
                    <a:xfrm rot="19495919" flipH="1">
                      <a:off x="644" y="2196"/>
                      <a:ext cx="1814" cy="347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63526" name="Freeform 38"/>
                    <p:cNvSpPr>
                      <a:spLocks/>
                    </p:cNvSpPr>
                    <p:nvPr/>
                  </p:nvSpPr>
                  <p:spPr bwMode="hidden">
                    <a:xfrm rot="19495919" flipH="1">
                      <a:off x="-5" y="2983"/>
                      <a:ext cx="974" cy="545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17" name="Group 39"/>
                  <p:cNvGrpSpPr>
                    <a:grpSpLocks/>
                  </p:cNvGrpSpPr>
                  <p:nvPr/>
                </p:nvGrpSpPr>
                <p:grpSpPr bwMode="auto">
                  <a:xfrm>
                    <a:off x="22" y="1981"/>
                    <a:ext cx="2477" cy="1064"/>
                    <a:chOff x="-52" y="2009"/>
                    <a:chExt cx="2477" cy="1064"/>
                  </a:xfrm>
                </p:grpSpPr>
                <p:sp>
                  <p:nvSpPr>
                    <p:cNvPr id="63528" name="Freeform 40"/>
                    <p:cNvSpPr>
                      <a:spLocks/>
                    </p:cNvSpPr>
                    <p:nvPr/>
                  </p:nvSpPr>
                  <p:spPr bwMode="hidden">
                    <a:xfrm rot="20017085" flipH="1">
                      <a:off x="689" y="2009"/>
                      <a:ext cx="1736" cy="304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63529" name="Freeform 41"/>
                    <p:cNvSpPr>
                      <a:spLocks/>
                    </p:cNvSpPr>
                    <p:nvPr/>
                  </p:nvSpPr>
                  <p:spPr bwMode="hidden">
                    <a:xfrm rot="20017085" flipH="1">
                      <a:off x="-52" y="2597"/>
                      <a:ext cx="932" cy="476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18" name="Group 42"/>
                  <p:cNvGrpSpPr>
                    <a:grpSpLocks/>
                  </p:cNvGrpSpPr>
                  <p:nvPr/>
                </p:nvGrpSpPr>
                <p:grpSpPr bwMode="auto">
                  <a:xfrm>
                    <a:off x="0" y="1785"/>
                    <a:ext cx="2472" cy="927"/>
                    <a:chOff x="-74" y="1813"/>
                    <a:chExt cx="2472" cy="927"/>
                  </a:xfrm>
                </p:grpSpPr>
                <p:sp>
                  <p:nvSpPr>
                    <p:cNvPr id="63531" name="Freeform 43"/>
                    <p:cNvSpPr>
                      <a:spLocks/>
                    </p:cNvSpPr>
                    <p:nvPr/>
                  </p:nvSpPr>
                  <p:spPr bwMode="hidden">
                    <a:xfrm rot="20519637" flipH="1">
                      <a:off x="721" y="1813"/>
                      <a:ext cx="1677" cy="33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63532" name="Freeform 44"/>
                    <p:cNvSpPr>
                      <a:spLocks/>
                    </p:cNvSpPr>
                    <p:nvPr/>
                  </p:nvSpPr>
                  <p:spPr bwMode="hidden">
                    <a:xfrm rot="20519637" flipH="1">
                      <a:off x="-74" y="2214"/>
                      <a:ext cx="901" cy="526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19" name="Group 45"/>
                  <p:cNvGrpSpPr>
                    <a:grpSpLocks/>
                  </p:cNvGrpSpPr>
                  <p:nvPr/>
                </p:nvGrpSpPr>
                <p:grpSpPr bwMode="auto">
                  <a:xfrm>
                    <a:off x="96" y="1563"/>
                    <a:ext cx="2342" cy="657"/>
                    <a:chOff x="22" y="1591"/>
                    <a:chExt cx="2342" cy="657"/>
                  </a:xfrm>
                </p:grpSpPr>
                <p:sp>
                  <p:nvSpPr>
                    <p:cNvPr id="63534" name="Freeform 46"/>
                    <p:cNvSpPr>
                      <a:spLocks/>
                    </p:cNvSpPr>
                    <p:nvPr/>
                  </p:nvSpPr>
                  <p:spPr bwMode="hidden">
                    <a:xfrm rot="21136207" flipH="1">
                      <a:off x="819" y="1591"/>
                      <a:ext cx="1545" cy="312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63535" name="Freeform 47"/>
                    <p:cNvSpPr>
                      <a:spLocks/>
                    </p:cNvSpPr>
                    <p:nvPr/>
                  </p:nvSpPr>
                  <p:spPr bwMode="hidden">
                    <a:xfrm rot="21136207" flipH="1">
                      <a:off x="22" y="1759"/>
                      <a:ext cx="830" cy="489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20" name="Group 48"/>
                  <p:cNvGrpSpPr>
                    <a:grpSpLocks/>
                  </p:cNvGrpSpPr>
                  <p:nvPr/>
                </p:nvGrpSpPr>
                <p:grpSpPr bwMode="auto">
                  <a:xfrm>
                    <a:off x="263" y="1418"/>
                    <a:ext cx="2150" cy="343"/>
                    <a:chOff x="189" y="1446"/>
                    <a:chExt cx="2150" cy="343"/>
                  </a:xfrm>
                </p:grpSpPr>
                <p:sp>
                  <p:nvSpPr>
                    <p:cNvPr id="63537" name="Freeform 49"/>
                    <p:cNvSpPr>
                      <a:spLocks/>
                    </p:cNvSpPr>
                    <p:nvPr/>
                  </p:nvSpPr>
                  <p:spPr bwMode="hidden">
                    <a:xfrm rot="84182" flipH="1">
                      <a:off x="935" y="1466"/>
                      <a:ext cx="1404" cy="219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63538" name="Freeform 50"/>
                    <p:cNvSpPr>
                      <a:spLocks/>
                    </p:cNvSpPr>
                    <p:nvPr/>
                  </p:nvSpPr>
                  <p:spPr bwMode="hidden">
                    <a:xfrm rot="84182" flipH="1">
                      <a:off x="189" y="1446"/>
                      <a:ext cx="754" cy="343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21" name="Group 51"/>
                  <p:cNvGrpSpPr>
                    <a:grpSpLocks/>
                  </p:cNvGrpSpPr>
                  <p:nvPr/>
                </p:nvGrpSpPr>
                <p:grpSpPr bwMode="auto">
                  <a:xfrm>
                    <a:off x="579" y="1066"/>
                    <a:ext cx="1879" cy="427"/>
                    <a:chOff x="505" y="1094"/>
                    <a:chExt cx="1879" cy="427"/>
                  </a:xfrm>
                </p:grpSpPr>
                <p:sp>
                  <p:nvSpPr>
                    <p:cNvPr id="63540" name="Freeform 52"/>
                    <p:cNvSpPr>
                      <a:spLocks/>
                    </p:cNvSpPr>
                    <p:nvPr/>
                  </p:nvSpPr>
                  <p:spPr bwMode="hidden">
                    <a:xfrm rot="802576" flipH="1">
                      <a:off x="1151" y="1306"/>
                      <a:ext cx="1233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63541" name="Freeform 53"/>
                    <p:cNvSpPr>
                      <a:spLocks/>
                    </p:cNvSpPr>
                    <p:nvPr/>
                  </p:nvSpPr>
                  <p:spPr bwMode="hidden">
                    <a:xfrm rot="802576" flipH="1">
                      <a:off x="505" y="1094"/>
                      <a:ext cx="662" cy="338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22" name="Group 54"/>
                  <p:cNvGrpSpPr>
                    <a:grpSpLocks/>
                  </p:cNvGrpSpPr>
                  <p:nvPr/>
                </p:nvGrpSpPr>
                <p:grpSpPr bwMode="auto">
                  <a:xfrm>
                    <a:off x="690" y="871"/>
                    <a:ext cx="1850" cy="554"/>
                    <a:chOff x="616" y="899"/>
                    <a:chExt cx="1850" cy="554"/>
                  </a:xfrm>
                </p:grpSpPr>
                <p:sp>
                  <p:nvSpPr>
                    <p:cNvPr id="63543" name="Freeform 55"/>
                    <p:cNvSpPr>
                      <a:spLocks/>
                    </p:cNvSpPr>
                    <p:nvPr/>
                  </p:nvSpPr>
                  <p:spPr bwMode="hidden">
                    <a:xfrm rot="1277471" flipH="1">
                      <a:off x="1233" y="1238"/>
                      <a:ext cx="1233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63544" name="Freeform 56"/>
                    <p:cNvSpPr>
                      <a:spLocks/>
                    </p:cNvSpPr>
                    <p:nvPr/>
                  </p:nvSpPr>
                  <p:spPr bwMode="hidden">
                    <a:xfrm rot="1277471" flipH="1">
                      <a:off x="616" y="899"/>
                      <a:ext cx="662" cy="338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23" name="Group 57"/>
                  <p:cNvGrpSpPr>
                    <a:grpSpLocks/>
                  </p:cNvGrpSpPr>
                  <p:nvPr/>
                </p:nvGrpSpPr>
                <p:grpSpPr bwMode="auto">
                  <a:xfrm>
                    <a:off x="911" y="589"/>
                    <a:ext cx="1767" cy="743"/>
                    <a:chOff x="911" y="589"/>
                    <a:chExt cx="1767" cy="743"/>
                  </a:xfrm>
                </p:grpSpPr>
                <p:sp>
                  <p:nvSpPr>
                    <p:cNvPr id="63546" name="Freeform 58"/>
                    <p:cNvSpPr>
                      <a:spLocks/>
                    </p:cNvSpPr>
                    <p:nvPr/>
                  </p:nvSpPr>
                  <p:spPr bwMode="hidden">
                    <a:xfrm rot="2028410" flipH="1">
                      <a:off x="1445" y="1117"/>
                      <a:ext cx="1233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63547" name="Freeform 59"/>
                    <p:cNvSpPr>
                      <a:spLocks/>
                    </p:cNvSpPr>
                    <p:nvPr/>
                  </p:nvSpPr>
                  <p:spPr bwMode="hidden">
                    <a:xfrm rot="2028410" flipH="1">
                      <a:off x="911" y="589"/>
                      <a:ext cx="662" cy="338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24" name="Group 60"/>
                  <p:cNvGrpSpPr>
                    <a:grpSpLocks/>
                  </p:cNvGrpSpPr>
                  <p:nvPr/>
                </p:nvGrpSpPr>
                <p:grpSpPr bwMode="auto">
                  <a:xfrm>
                    <a:off x="1120" y="300"/>
                    <a:ext cx="1693" cy="892"/>
                    <a:chOff x="1120" y="300"/>
                    <a:chExt cx="1693" cy="892"/>
                  </a:xfrm>
                </p:grpSpPr>
                <p:sp>
                  <p:nvSpPr>
                    <p:cNvPr id="63549" name="Freeform 61"/>
                    <p:cNvSpPr>
                      <a:spLocks/>
                    </p:cNvSpPr>
                    <p:nvPr/>
                  </p:nvSpPr>
                  <p:spPr bwMode="hidden">
                    <a:xfrm rot="2664424" flipH="1">
                      <a:off x="1562" y="977"/>
                      <a:ext cx="1251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63550" name="Freeform 62"/>
                    <p:cNvSpPr>
                      <a:spLocks/>
                    </p:cNvSpPr>
                    <p:nvPr/>
                  </p:nvSpPr>
                  <p:spPr bwMode="hidden">
                    <a:xfrm rot="2664424" flipH="1">
                      <a:off x="1120" y="300"/>
                      <a:ext cx="672" cy="338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25" name="Group 63"/>
                  <p:cNvGrpSpPr>
                    <a:grpSpLocks/>
                  </p:cNvGrpSpPr>
                  <p:nvPr/>
                </p:nvGrpSpPr>
                <p:grpSpPr bwMode="auto">
                  <a:xfrm>
                    <a:off x="1707" y="76"/>
                    <a:ext cx="778" cy="1512"/>
                    <a:chOff x="1633" y="104"/>
                    <a:chExt cx="778" cy="1512"/>
                  </a:xfrm>
                </p:grpSpPr>
                <p:sp>
                  <p:nvSpPr>
                    <p:cNvPr id="63552" name="Freeform 64"/>
                    <p:cNvSpPr>
                      <a:spLocks/>
                    </p:cNvSpPr>
                    <p:nvPr/>
                  </p:nvSpPr>
                  <p:spPr bwMode="hidden">
                    <a:xfrm rot="3473776" flipH="1">
                      <a:off x="1754" y="958"/>
                      <a:ext cx="1100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63553" name="Freeform 65"/>
                    <p:cNvSpPr>
                      <a:spLocks/>
                    </p:cNvSpPr>
                    <p:nvPr/>
                  </p:nvSpPr>
                  <p:spPr bwMode="hidden">
                    <a:xfrm rot="3473776" flipH="1">
                      <a:off x="1506" y="231"/>
                      <a:ext cx="591" cy="338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26" name="Group 66"/>
                  <p:cNvGrpSpPr>
                    <a:grpSpLocks/>
                  </p:cNvGrpSpPr>
                  <p:nvPr/>
                </p:nvGrpSpPr>
                <p:grpSpPr bwMode="auto">
                  <a:xfrm>
                    <a:off x="2009" y="0"/>
                    <a:ext cx="634" cy="1534"/>
                    <a:chOff x="1935" y="28"/>
                    <a:chExt cx="634" cy="1534"/>
                  </a:xfrm>
                </p:grpSpPr>
                <p:sp>
                  <p:nvSpPr>
                    <p:cNvPr id="63555" name="Freeform 67"/>
                    <p:cNvSpPr>
                      <a:spLocks/>
                    </p:cNvSpPr>
                    <p:nvPr/>
                  </p:nvSpPr>
                  <p:spPr bwMode="hidden">
                    <a:xfrm rot="4126480" flipH="1">
                      <a:off x="1931" y="924"/>
                      <a:ext cx="1061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63556" name="Freeform 68"/>
                    <p:cNvSpPr>
                      <a:spLocks/>
                    </p:cNvSpPr>
                    <p:nvPr/>
                  </p:nvSpPr>
                  <p:spPr bwMode="hidden">
                    <a:xfrm rot="4126480" flipH="1">
                      <a:off x="1819" y="144"/>
                      <a:ext cx="570" cy="338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27" name="Group 69"/>
                  <p:cNvGrpSpPr>
                    <a:grpSpLocks/>
                  </p:cNvGrpSpPr>
                  <p:nvPr/>
                </p:nvGrpSpPr>
                <p:grpSpPr bwMode="auto">
                  <a:xfrm>
                    <a:off x="2896" y="644"/>
                    <a:ext cx="1845" cy="566"/>
                    <a:chOff x="2822" y="672"/>
                    <a:chExt cx="1845" cy="566"/>
                  </a:xfrm>
                </p:grpSpPr>
                <p:sp>
                  <p:nvSpPr>
                    <p:cNvPr id="63558" name="Freeform 70"/>
                    <p:cNvSpPr>
                      <a:spLocks/>
                    </p:cNvSpPr>
                    <p:nvPr/>
                  </p:nvSpPr>
                  <p:spPr bwMode="hidden">
                    <a:xfrm rot="-1325434">
                      <a:off x="2822" y="1023"/>
                      <a:ext cx="1233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63559" name="Freeform 71"/>
                    <p:cNvSpPr>
                      <a:spLocks/>
                    </p:cNvSpPr>
                    <p:nvPr/>
                  </p:nvSpPr>
                  <p:spPr bwMode="hidden">
                    <a:xfrm rot="-1325434">
                      <a:off x="4005" y="672"/>
                      <a:ext cx="662" cy="338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28" name="Group 72"/>
                  <p:cNvGrpSpPr>
                    <a:grpSpLocks/>
                  </p:cNvGrpSpPr>
                  <p:nvPr/>
                </p:nvGrpSpPr>
                <p:grpSpPr bwMode="auto">
                  <a:xfrm>
                    <a:off x="2757" y="417"/>
                    <a:ext cx="1781" cy="717"/>
                    <a:chOff x="2683" y="445"/>
                    <a:chExt cx="1781" cy="717"/>
                  </a:xfrm>
                </p:grpSpPr>
                <p:sp>
                  <p:nvSpPr>
                    <p:cNvPr id="63561" name="Freeform 73"/>
                    <p:cNvSpPr>
                      <a:spLocks/>
                    </p:cNvSpPr>
                    <p:nvPr/>
                  </p:nvSpPr>
                  <p:spPr bwMode="hidden">
                    <a:xfrm rot="-1921064">
                      <a:off x="2683" y="947"/>
                      <a:ext cx="1233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63562" name="Freeform 74"/>
                    <p:cNvSpPr>
                      <a:spLocks/>
                    </p:cNvSpPr>
                    <p:nvPr/>
                  </p:nvSpPr>
                  <p:spPr bwMode="hidden">
                    <a:xfrm rot="-1921064">
                      <a:off x="3802" y="445"/>
                      <a:ext cx="662" cy="338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sp>
                <p:nvSpPr>
                  <p:cNvPr id="63563" name="Freeform 75"/>
                  <p:cNvSpPr>
                    <a:spLocks/>
                  </p:cNvSpPr>
                  <p:nvPr/>
                </p:nvSpPr>
                <p:spPr bwMode="hidden">
                  <a:xfrm rot="4578755" flipH="1">
                    <a:off x="2175" y="949"/>
                    <a:ext cx="1027" cy="145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63564" name="Freeform 76"/>
                  <p:cNvSpPr>
                    <a:spLocks/>
                  </p:cNvSpPr>
                  <p:nvPr/>
                </p:nvSpPr>
                <p:spPr bwMode="hidden">
                  <a:xfrm rot="4578755" flipH="1">
                    <a:off x="2199" y="196"/>
                    <a:ext cx="552" cy="22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grpSp>
                <p:nvGrpSpPr>
                  <p:cNvPr id="29" name="Group 77"/>
                  <p:cNvGrpSpPr>
                    <a:grpSpLocks/>
                  </p:cNvGrpSpPr>
                  <p:nvPr/>
                </p:nvGrpSpPr>
                <p:grpSpPr bwMode="auto">
                  <a:xfrm>
                    <a:off x="2874" y="13"/>
                    <a:ext cx="640" cy="1520"/>
                    <a:chOff x="2800" y="41"/>
                    <a:chExt cx="640" cy="1520"/>
                  </a:xfrm>
                </p:grpSpPr>
                <p:sp>
                  <p:nvSpPr>
                    <p:cNvPr id="63566" name="Freeform 78"/>
                    <p:cNvSpPr>
                      <a:spLocks/>
                    </p:cNvSpPr>
                    <p:nvPr/>
                  </p:nvSpPr>
                  <p:spPr bwMode="hidden">
                    <a:xfrm rot="-3857755">
                      <a:off x="2361" y="938"/>
                      <a:ext cx="1062" cy="184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63567" name="Freeform 79"/>
                    <p:cNvSpPr>
                      <a:spLocks/>
                    </p:cNvSpPr>
                    <p:nvPr/>
                  </p:nvSpPr>
                  <p:spPr bwMode="hidden">
                    <a:xfrm rot="-3857755">
                      <a:off x="3011" y="181"/>
                      <a:ext cx="570" cy="289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30" name="Group 80"/>
                  <p:cNvGrpSpPr>
                    <a:grpSpLocks/>
                  </p:cNvGrpSpPr>
                  <p:nvPr/>
                </p:nvGrpSpPr>
                <p:grpSpPr bwMode="auto">
                  <a:xfrm>
                    <a:off x="3008" y="135"/>
                    <a:ext cx="1017" cy="1464"/>
                    <a:chOff x="2934" y="163"/>
                    <a:chExt cx="1017" cy="1464"/>
                  </a:xfrm>
                </p:grpSpPr>
                <p:sp>
                  <p:nvSpPr>
                    <p:cNvPr id="63569" name="Freeform 81"/>
                    <p:cNvSpPr>
                      <a:spLocks/>
                    </p:cNvSpPr>
                    <p:nvPr/>
                  </p:nvSpPr>
                  <p:spPr bwMode="hidden">
                    <a:xfrm rot="-2777260">
                      <a:off x="2491" y="915"/>
                      <a:ext cx="1155" cy="270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63570" name="Freeform 82"/>
                    <p:cNvSpPr>
                      <a:spLocks/>
                    </p:cNvSpPr>
                    <p:nvPr/>
                  </p:nvSpPr>
                  <p:spPr bwMode="hidden">
                    <a:xfrm rot="-2777260">
                      <a:off x="3430" y="261"/>
                      <a:ext cx="620" cy="423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31" name="Group 83"/>
                  <p:cNvGrpSpPr>
                    <a:grpSpLocks/>
                  </p:cNvGrpSpPr>
                  <p:nvPr/>
                </p:nvGrpSpPr>
                <p:grpSpPr bwMode="auto">
                  <a:xfrm>
                    <a:off x="2804" y="4"/>
                    <a:ext cx="243" cy="1448"/>
                    <a:chOff x="2730" y="32"/>
                    <a:chExt cx="243" cy="1448"/>
                  </a:xfrm>
                </p:grpSpPr>
                <p:sp>
                  <p:nvSpPr>
                    <p:cNvPr id="63572" name="Freeform 84"/>
                    <p:cNvSpPr>
                      <a:spLocks/>
                    </p:cNvSpPr>
                    <p:nvPr/>
                  </p:nvSpPr>
                  <p:spPr bwMode="hidden">
                    <a:xfrm rot="-4903748">
                      <a:off x="2296" y="960"/>
                      <a:ext cx="954" cy="86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63573" name="Freeform 85"/>
                    <p:cNvSpPr>
                      <a:spLocks/>
                    </p:cNvSpPr>
                    <p:nvPr/>
                  </p:nvSpPr>
                  <p:spPr bwMode="hidden">
                    <a:xfrm rot="-4903748">
                      <a:off x="2650" y="220"/>
                      <a:ext cx="512" cy="135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63628" name="Group 86"/>
                  <p:cNvGrpSpPr>
                    <a:grpSpLocks/>
                  </p:cNvGrpSpPr>
                  <p:nvPr/>
                </p:nvGrpSpPr>
                <p:grpSpPr bwMode="auto">
                  <a:xfrm>
                    <a:off x="1017" y="1741"/>
                    <a:ext cx="1085" cy="2450"/>
                    <a:chOff x="943" y="1769"/>
                    <a:chExt cx="1085" cy="2450"/>
                  </a:xfrm>
                </p:grpSpPr>
                <p:sp>
                  <p:nvSpPr>
                    <p:cNvPr id="63575" name="Freeform 87"/>
                    <p:cNvSpPr>
                      <a:spLocks/>
                    </p:cNvSpPr>
                    <p:nvPr/>
                  </p:nvSpPr>
                  <p:spPr bwMode="hidden">
                    <a:xfrm rot="18335692" flipH="1">
                      <a:off x="1010" y="2475"/>
                      <a:ext cx="1724" cy="312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63576" name="Freeform 88"/>
                    <p:cNvSpPr>
                      <a:spLocks/>
                    </p:cNvSpPr>
                    <p:nvPr/>
                  </p:nvSpPr>
                  <p:spPr bwMode="hidden">
                    <a:xfrm rot="18335692" flipH="1">
                      <a:off x="725" y="3512"/>
                      <a:ext cx="925" cy="490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63629" name="Group 89"/>
                  <p:cNvGrpSpPr>
                    <a:grpSpLocks/>
                  </p:cNvGrpSpPr>
                  <p:nvPr/>
                </p:nvGrpSpPr>
                <p:grpSpPr bwMode="auto">
                  <a:xfrm>
                    <a:off x="1529" y="1908"/>
                    <a:ext cx="766" cy="2373"/>
                    <a:chOff x="1455" y="1936"/>
                    <a:chExt cx="766" cy="2373"/>
                  </a:xfrm>
                </p:grpSpPr>
                <p:sp>
                  <p:nvSpPr>
                    <p:cNvPr id="63578" name="Freeform 90"/>
                    <p:cNvSpPr>
                      <a:spLocks/>
                    </p:cNvSpPr>
                    <p:nvPr/>
                  </p:nvSpPr>
                  <p:spPr bwMode="hidden">
                    <a:xfrm rot="17542885" flipH="1">
                      <a:off x="1267" y="2578"/>
                      <a:ext cx="1595" cy="312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63579" name="Freeform 91"/>
                    <p:cNvSpPr>
                      <a:spLocks/>
                    </p:cNvSpPr>
                    <p:nvPr/>
                  </p:nvSpPr>
                  <p:spPr bwMode="hidden">
                    <a:xfrm rot="17542885" flipH="1">
                      <a:off x="1272" y="3636"/>
                      <a:ext cx="856" cy="490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63630" name="Group 92"/>
                  <p:cNvGrpSpPr>
                    <a:grpSpLocks/>
                  </p:cNvGrpSpPr>
                  <p:nvPr/>
                </p:nvGrpSpPr>
                <p:grpSpPr bwMode="auto">
                  <a:xfrm rot="88588">
                    <a:off x="2061" y="1962"/>
                    <a:ext cx="459" cy="2329"/>
                    <a:chOff x="1956" y="1990"/>
                    <a:chExt cx="492" cy="2604"/>
                  </a:xfrm>
                </p:grpSpPr>
                <p:sp>
                  <p:nvSpPr>
                    <p:cNvPr id="63581" name="Freeform 93"/>
                    <p:cNvSpPr>
                      <a:spLocks/>
                    </p:cNvSpPr>
                    <p:nvPr/>
                  </p:nvSpPr>
                  <p:spPr bwMode="hidden">
                    <a:xfrm rot="16782062" flipH="1">
                      <a:off x="1442" y="2695"/>
                      <a:ext cx="1711" cy="301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63582" name="Freeform 94"/>
                    <p:cNvSpPr>
                      <a:spLocks/>
                    </p:cNvSpPr>
                    <p:nvPr/>
                  </p:nvSpPr>
                  <p:spPr bwMode="hidden">
                    <a:xfrm rot="16782062" flipH="1">
                      <a:off x="1734" y="3898"/>
                      <a:ext cx="918" cy="473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63631" name="Group 95"/>
                  <p:cNvGrpSpPr>
                    <a:grpSpLocks/>
                  </p:cNvGrpSpPr>
                  <p:nvPr/>
                </p:nvGrpSpPr>
                <p:grpSpPr bwMode="auto">
                  <a:xfrm>
                    <a:off x="3408" y="1689"/>
                    <a:ext cx="1125" cy="2426"/>
                    <a:chOff x="3334" y="1717"/>
                    <a:chExt cx="1125" cy="2426"/>
                  </a:xfrm>
                </p:grpSpPr>
                <p:sp>
                  <p:nvSpPr>
                    <p:cNvPr id="63584" name="Freeform 96"/>
                    <p:cNvSpPr>
                      <a:spLocks/>
                    </p:cNvSpPr>
                    <p:nvPr/>
                  </p:nvSpPr>
                  <p:spPr bwMode="hidden">
                    <a:xfrm rot="3144576">
                      <a:off x="2628" y="2423"/>
                      <a:ext cx="1724" cy="312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63585" name="Freeform 97"/>
                    <p:cNvSpPr>
                      <a:spLocks/>
                    </p:cNvSpPr>
                    <p:nvPr/>
                  </p:nvSpPr>
                  <p:spPr bwMode="hidden">
                    <a:xfrm rot="3144576">
                      <a:off x="3751" y="3436"/>
                      <a:ext cx="925" cy="490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63632" name="Group 98"/>
                  <p:cNvGrpSpPr>
                    <a:grpSpLocks/>
                  </p:cNvGrpSpPr>
                  <p:nvPr/>
                </p:nvGrpSpPr>
                <p:grpSpPr bwMode="auto">
                  <a:xfrm>
                    <a:off x="3255" y="1838"/>
                    <a:ext cx="883" cy="2426"/>
                    <a:chOff x="3181" y="1866"/>
                    <a:chExt cx="883" cy="2426"/>
                  </a:xfrm>
                </p:grpSpPr>
                <p:sp>
                  <p:nvSpPr>
                    <p:cNvPr id="63587" name="Freeform 99"/>
                    <p:cNvSpPr>
                      <a:spLocks/>
                    </p:cNvSpPr>
                    <p:nvPr/>
                  </p:nvSpPr>
                  <p:spPr bwMode="hidden">
                    <a:xfrm rot="3745735">
                      <a:off x="2506" y="2541"/>
                      <a:ext cx="1650" cy="299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63588" name="Freeform 100"/>
                    <p:cNvSpPr>
                      <a:spLocks/>
                    </p:cNvSpPr>
                    <p:nvPr/>
                  </p:nvSpPr>
                  <p:spPr bwMode="hidden">
                    <a:xfrm rot="3745735">
                      <a:off x="3387" y="3615"/>
                      <a:ext cx="885" cy="469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63633" name="Group 101"/>
                  <p:cNvGrpSpPr>
                    <a:grpSpLocks/>
                  </p:cNvGrpSpPr>
                  <p:nvPr/>
                </p:nvGrpSpPr>
                <p:grpSpPr bwMode="auto">
                  <a:xfrm>
                    <a:off x="3080" y="1955"/>
                    <a:ext cx="619" cy="2386"/>
                    <a:chOff x="3006" y="1983"/>
                    <a:chExt cx="619" cy="2386"/>
                  </a:xfrm>
                </p:grpSpPr>
                <p:sp>
                  <p:nvSpPr>
                    <p:cNvPr id="63590" name="Freeform 102"/>
                    <p:cNvSpPr>
                      <a:spLocks/>
                    </p:cNvSpPr>
                    <p:nvPr/>
                  </p:nvSpPr>
                  <p:spPr bwMode="hidden">
                    <a:xfrm rot="4286818">
                      <a:off x="2328" y="2661"/>
                      <a:ext cx="1601" cy="246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63591" name="Freeform 103"/>
                    <p:cNvSpPr>
                      <a:spLocks/>
                    </p:cNvSpPr>
                    <p:nvPr/>
                  </p:nvSpPr>
                  <p:spPr bwMode="hidden">
                    <a:xfrm rot="4286818">
                      <a:off x="3002" y="3747"/>
                      <a:ext cx="859" cy="386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63634" name="Group 104"/>
                  <p:cNvGrpSpPr>
                    <a:grpSpLocks/>
                  </p:cNvGrpSpPr>
                  <p:nvPr/>
                </p:nvGrpSpPr>
                <p:grpSpPr bwMode="auto">
                  <a:xfrm>
                    <a:off x="2893" y="2073"/>
                    <a:ext cx="405" cy="2219"/>
                    <a:chOff x="2819" y="2101"/>
                    <a:chExt cx="405" cy="2219"/>
                  </a:xfrm>
                </p:grpSpPr>
                <p:sp>
                  <p:nvSpPr>
                    <p:cNvPr id="63593" name="Freeform 105"/>
                    <p:cNvSpPr>
                      <a:spLocks/>
                    </p:cNvSpPr>
                    <p:nvPr/>
                  </p:nvSpPr>
                  <p:spPr bwMode="hidden">
                    <a:xfrm rot="4898956">
                      <a:off x="2206" y="2714"/>
                      <a:ext cx="1471" cy="246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63594" name="Freeform 106"/>
                    <p:cNvSpPr>
                      <a:spLocks/>
                    </p:cNvSpPr>
                    <p:nvPr/>
                  </p:nvSpPr>
                  <p:spPr bwMode="hidden">
                    <a:xfrm rot="4898956">
                      <a:off x="2636" y="3732"/>
                      <a:ext cx="790" cy="386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63635" name="Group 107"/>
                  <p:cNvGrpSpPr>
                    <a:grpSpLocks/>
                  </p:cNvGrpSpPr>
                  <p:nvPr/>
                </p:nvGrpSpPr>
                <p:grpSpPr bwMode="auto">
                  <a:xfrm>
                    <a:off x="2372" y="2107"/>
                    <a:ext cx="426" cy="2185"/>
                    <a:chOff x="2287" y="2135"/>
                    <a:chExt cx="426" cy="2185"/>
                  </a:xfrm>
                </p:grpSpPr>
                <p:sp>
                  <p:nvSpPr>
                    <p:cNvPr id="63596" name="Freeform 108"/>
                    <p:cNvSpPr>
                      <a:spLocks/>
                    </p:cNvSpPr>
                    <p:nvPr/>
                  </p:nvSpPr>
                  <p:spPr bwMode="hidden">
                    <a:xfrm rot="5755659">
                      <a:off x="1900" y="2760"/>
                      <a:ext cx="1437" cy="188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540000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63597" name="Freeform 109"/>
                    <p:cNvSpPr>
                      <a:spLocks/>
                    </p:cNvSpPr>
                    <p:nvPr/>
                  </p:nvSpPr>
                  <p:spPr bwMode="hidden">
                    <a:xfrm rot="5755659">
                      <a:off x="2049" y="3787"/>
                      <a:ext cx="771" cy="295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</p:grpSp>
          </p:grpSp>
          <p:grpSp>
            <p:nvGrpSpPr>
              <p:cNvPr id="63636" name="Group 110"/>
              <p:cNvGrpSpPr>
                <a:grpSpLocks/>
              </p:cNvGrpSpPr>
              <p:nvPr/>
            </p:nvGrpSpPr>
            <p:grpSpPr bwMode="auto">
              <a:xfrm>
                <a:off x="74" y="313"/>
                <a:ext cx="5459" cy="3667"/>
                <a:chOff x="74" y="313"/>
                <a:chExt cx="5459" cy="3667"/>
              </a:xfrm>
            </p:grpSpPr>
            <p:grpSp>
              <p:nvGrpSpPr>
                <p:cNvPr id="63637" name="Group 111"/>
                <p:cNvGrpSpPr>
                  <a:grpSpLocks/>
                </p:cNvGrpSpPr>
                <p:nvPr/>
              </p:nvGrpSpPr>
              <p:grpSpPr bwMode="auto">
                <a:xfrm>
                  <a:off x="74" y="313"/>
                  <a:ext cx="5459" cy="3667"/>
                  <a:chOff x="74" y="313"/>
                  <a:chExt cx="5459" cy="3667"/>
                </a:xfrm>
              </p:grpSpPr>
              <p:sp>
                <p:nvSpPr>
                  <p:cNvPr id="63600" name="Arc 112"/>
                  <p:cNvSpPr>
                    <a:spLocks/>
                  </p:cNvSpPr>
                  <p:nvPr/>
                </p:nvSpPr>
                <p:spPr bwMode="hidden">
                  <a:xfrm flipV="1">
                    <a:off x="2966" y="456"/>
                    <a:ext cx="2567" cy="2046"/>
                  </a:xfrm>
                  <a:custGeom>
                    <a:avLst/>
                    <a:gdLst>
                      <a:gd name="G0" fmla="+- 17826 0 0"/>
                      <a:gd name="G1" fmla="+- 0 0 0"/>
                      <a:gd name="G2" fmla="+- 21600 0 0"/>
                      <a:gd name="T0" fmla="*/ 36729 w 36729"/>
                      <a:gd name="T1" fmla="*/ 10451 h 21600"/>
                      <a:gd name="T2" fmla="*/ 0 w 36729"/>
                      <a:gd name="T3" fmla="*/ 12197 h 21600"/>
                      <a:gd name="T4" fmla="*/ 17826 w 36729"/>
                      <a:gd name="T5" fmla="*/ 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6729" h="21600" fill="none" extrusionOk="0">
                        <a:moveTo>
                          <a:pt x="36729" y="10451"/>
                        </a:moveTo>
                        <a:cubicBezTo>
                          <a:pt x="32926" y="17330"/>
                          <a:pt x="25686" y="21599"/>
                          <a:pt x="17826" y="21600"/>
                        </a:cubicBezTo>
                        <a:cubicBezTo>
                          <a:pt x="10696" y="21600"/>
                          <a:pt x="4025" y="18081"/>
                          <a:pt x="-1" y="12197"/>
                        </a:cubicBezTo>
                      </a:path>
                      <a:path w="36729" h="21600" stroke="0" extrusionOk="0">
                        <a:moveTo>
                          <a:pt x="36729" y="10451"/>
                        </a:moveTo>
                        <a:cubicBezTo>
                          <a:pt x="32926" y="17330"/>
                          <a:pt x="25686" y="21599"/>
                          <a:pt x="17826" y="21600"/>
                        </a:cubicBezTo>
                        <a:cubicBezTo>
                          <a:pt x="10696" y="21600"/>
                          <a:pt x="4025" y="18081"/>
                          <a:pt x="-1" y="12197"/>
                        </a:cubicBezTo>
                        <a:lnTo>
                          <a:pt x="17826" y="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63601" name="Arc 113"/>
                  <p:cNvSpPr>
                    <a:spLocks/>
                  </p:cNvSpPr>
                  <p:nvPr/>
                </p:nvSpPr>
                <p:spPr bwMode="hidden">
                  <a:xfrm flipH="1">
                    <a:off x="388" y="1601"/>
                    <a:ext cx="2016" cy="2379"/>
                  </a:xfrm>
                  <a:custGeom>
                    <a:avLst/>
                    <a:gdLst>
                      <a:gd name="G0" fmla="+- 8873 0 0"/>
                      <a:gd name="G1" fmla="+- 21600 0 0"/>
                      <a:gd name="G2" fmla="+- 21600 0 0"/>
                      <a:gd name="T0" fmla="*/ 0 w 30473"/>
                      <a:gd name="T1" fmla="*/ 1907 h 22305"/>
                      <a:gd name="T2" fmla="*/ 30462 w 30473"/>
                      <a:gd name="T3" fmla="*/ 22305 h 22305"/>
                      <a:gd name="T4" fmla="*/ 8873 w 30473"/>
                      <a:gd name="T5" fmla="*/ 21600 h 2230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0473" h="22305" fill="none" extrusionOk="0">
                        <a:moveTo>
                          <a:pt x="-1" y="1906"/>
                        </a:moveTo>
                        <a:cubicBezTo>
                          <a:pt x="2789" y="649"/>
                          <a:pt x="5813" y="-1"/>
                          <a:pt x="8873" y="0"/>
                        </a:cubicBezTo>
                        <a:cubicBezTo>
                          <a:pt x="20802" y="0"/>
                          <a:pt x="30473" y="9670"/>
                          <a:pt x="30473" y="21600"/>
                        </a:cubicBezTo>
                        <a:cubicBezTo>
                          <a:pt x="30473" y="21835"/>
                          <a:pt x="30469" y="22070"/>
                          <a:pt x="30461" y="22304"/>
                        </a:cubicBezTo>
                      </a:path>
                      <a:path w="30473" h="22305" stroke="0" extrusionOk="0">
                        <a:moveTo>
                          <a:pt x="-1" y="1906"/>
                        </a:moveTo>
                        <a:cubicBezTo>
                          <a:pt x="2789" y="649"/>
                          <a:pt x="5813" y="-1"/>
                          <a:pt x="8873" y="0"/>
                        </a:cubicBezTo>
                        <a:cubicBezTo>
                          <a:pt x="20802" y="0"/>
                          <a:pt x="30473" y="9670"/>
                          <a:pt x="30473" y="21600"/>
                        </a:cubicBezTo>
                        <a:cubicBezTo>
                          <a:pt x="30473" y="21835"/>
                          <a:pt x="30469" y="22070"/>
                          <a:pt x="30461" y="22304"/>
                        </a:cubicBezTo>
                        <a:lnTo>
                          <a:pt x="8873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63602" name="Arc 114"/>
                  <p:cNvSpPr>
                    <a:spLocks/>
                  </p:cNvSpPr>
                  <p:nvPr/>
                </p:nvSpPr>
                <p:spPr bwMode="hidden">
                  <a:xfrm>
                    <a:off x="3029" y="1181"/>
                    <a:ext cx="1426" cy="2379"/>
                  </a:xfrm>
                  <a:custGeom>
                    <a:avLst/>
                    <a:gdLst>
                      <a:gd name="G0" fmla="+- 13212 0 0"/>
                      <a:gd name="G1" fmla="+- 21600 0 0"/>
                      <a:gd name="G2" fmla="+- 21600 0 0"/>
                      <a:gd name="T0" fmla="*/ 0 w 34812"/>
                      <a:gd name="T1" fmla="*/ 4512 h 22305"/>
                      <a:gd name="T2" fmla="*/ 34801 w 34812"/>
                      <a:gd name="T3" fmla="*/ 22305 h 22305"/>
                      <a:gd name="T4" fmla="*/ 13212 w 34812"/>
                      <a:gd name="T5" fmla="*/ 21600 h 2230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4812" h="22305" fill="none" extrusionOk="0">
                        <a:moveTo>
                          <a:pt x="-1" y="4511"/>
                        </a:moveTo>
                        <a:cubicBezTo>
                          <a:pt x="3783" y="1586"/>
                          <a:pt x="8429" y="-1"/>
                          <a:pt x="13212" y="0"/>
                        </a:cubicBezTo>
                        <a:cubicBezTo>
                          <a:pt x="25141" y="0"/>
                          <a:pt x="34812" y="9670"/>
                          <a:pt x="34812" y="21600"/>
                        </a:cubicBezTo>
                        <a:cubicBezTo>
                          <a:pt x="34812" y="21835"/>
                          <a:pt x="34808" y="22070"/>
                          <a:pt x="34800" y="22304"/>
                        </a:cubicBezTo>
                      </a:path>
                      <a:path w="34812" h="22305" stroke="0" extrusionOk="0">
                        <a:moveTo>
                          <a:pt x="-1" y="4511"/>
                        </a:moveTo>
                        <a:cubicBezTo>
                          <a:pt x="3783" y="1586"/>
                          <a:pt x="8429" y="-1"/>
                          <a:pt x="13212" y="0"/>
                        </a:cubicBezTo>
                        <a:cubicBezTo>
                          <a:pt x="25141" y="0"/>
                          <a:pt x="34812" y="9670"/>
                          <a:pt x="34812" y="21600"/>
                        </a:cubicBezTo>
                        <a:cubicBezTo>
                          <a:pt x="34812" y="21835"/>
                          <a:pt x="34808" y="22070"/>
                          <a:pt x="34800" y="22304"/>
                        </a:cubicBezTo>
                        <a:lnTo>
                          <a:pt x="13212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63603" name="Arc 115"/>
                  <p:cNvSpPr>
                    <a:spLocks/>
                  </p:cNvSpPr>
                  <p:nvPr/>
                </p:nvSpPr>
                <p:spPr bwMode="hidden">
                  <a:xfrm flipH="1">
                    <a:off x="74" y="813"/>
                    <a:ext cx="2540" cy="2379"/>
                  </a:xfrm>
                  <a:custGeom>
                    <a:avLst/>
                    <a:gdLst>
                      <a:gd name="G0" fmla="+- 15230 0 0"/>
                      <a:gd name="G1" fmla="+- 21600 0 0"/>
                      <a:gd name="G2" fmla="+- 21600 0 0"/>
                      <a:gd name="T0" fmla="*/ 0 w 36830"/>
                      <a:gd name="T1" fmla="*/ 6283 h 22305"/>
                      <a:gd name="T2" fmla="*/ 36819 w 36830"/>
                      <a:gd name="T3" fmla="*/ 22305 h 22305"/>
                      <a:gd name="T4" fmla="*/ 15230 w 36830"/>
                      <a:gd name="T5" fmla="*/ 21600 h 2230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6830" h="22305" fill="none" extrusionOk="0">
                        <a:moveTo>
                          <a:pt x="0" y="6283"/>
                        </a:moveTo>
                        <a:cubicBezTo>
                          <a:pt x="4047" y="2258"/>
                          <a:pt x="9522" y="-1"/>
                          <a:pt x="15230" y="0"/>
                        </a:cubicBezTo>
                        <a:cubicBezTo>
                          <a:pt x="27159" y="0"/>
                          <a:pt x="36830" y="9670"/>
                          <a:pt x="36830" y="21600"/>
                        </a:cubicBezTo>
                        <a:cubicBezTo>
                          <a:pt x="36830" y="21835"/>
                          <a:pt x="36826" y="22070"/>
                          <a:pt x="36818" y="22304"/>
                        </a:cubicBezTo>
                      </a:path>
                      <a:path w="36830" h="22305" stroke="0" extrusionOk="0">
                        <a:moveTo>
                          <a:pt x="0" y="6283"/>
                        </a:moveTo>
                        <a:cubicBezTo>
                          <a:pt x="4047" y="2258"/>
                          <a:pt x="9522" y="-1"/>
                          <a:pt x="15230" y="0"/>
                        </a:cubicBezTo>
                        <a:cubicBezTo>
                          <a:pt x="27159" y="0"/>
                          <a:pt x="36830" y="9670"/>
                          <a:pt x="36830" y="21600"/>
                        </a:cubicBezTo>
                        <a:cubicBezTo>
                          <a:pt x="36830" y="21835"/>
                          <a:pt x="36826" y="22070"/>
                          <a:pt x="36818" y="22304"/>
                        </a:cubicBezTo>
                        <a:lnTo>
                          <a:pt x="1523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63604" name="Arc 116"/>
                  <p:cNvSpPr>
                    <a:spLocks/>
                  </p:cNvSpPr>
                  <p:nvPr/>
                </p:nvSpPr>
                <p:spPr bwMode="hidden">
                  <a:xfrm flipH="1">
                    <a:off x="790" y="313"/>
                    <a:ext cx="1850" cy="2304"/>
                  </a:xfrm>
                  <a:custGeom>
                    <a:avLst/>
                    <a:gdLst>
                      <a:gd name="G0" fmla="+- 18231 0 0"/>
                      <a:gd name="G1" fmla="+- 21600 0 0"/>
                      <a:gd name="G2" fmla="+- 21600 0 0"/>
                      <a:gd name="T0" fmla="*/ 0 w 31881"/>
                      <a:gd name="T1" fmla="*/ 10016 h 21600"/>
                      <a:gd name="T2" fmla="*/ 31881 w 31881"/>
                      <a:gd name="T3" fmla="*/ 4860 h 21600"/>
                      <a:gd name="T4" fmla="*/ 18231 w 31881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1881" h="21600" fill="none" extrusionOk="0">
                        <a:moveTo>
                          <a:pt x="-1" y="10015"/>
                        </a:moveTo>
                        <a:cubicBezTo>
                          <a:pt x="3963" y="3778"/>
                          <a:pt x="10840" y="-1"/>
                          <a:pt x="18231" y="0"/>
                        </a:cubicBezTo>
                        <a:cubicBezTo>
                          <a:pt x="23204" y="0"/>
                          <a:pt x="28026" y="1716"/>
                          <a:pt x="31881" y="4859"/>
                        </a:cubicBezTo>
                      </a:path>
                      <a:path w="31881" h="21600" stroke="0" extrusionOk="0">
                        <a:moveTo>
                          <a:pt x="-1" y="10015"/>
                        </a:moveTo>
                        <a:cubicBezTo>
                          <a:pt x="3963" y="3778"/>
                          <a:pt x="10840" y="-1"/>
                          <a:pt x="18231" y="0"/>
                        </a:cubicBezTo>
                        <a:cubicBezTo>
                          <a:pt x="23204" y="0"/>
                          <a:pt x="28026" y="1716"/>
                          <a:pt x="31881" y="4859"/>
                        </a:cubicBezTo>
                        <a:lnTo>
                          <a:pt x="18231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63605" name="Arc 117"/>
                  <p:cNvSpPr>
                    <a:spLocks/>
                  </p:cNvSpPr>
                  <p:nvPr/>
                </p:nvSpPr>
                <p:spPr bwMode="hidden">
                  <a:xfrm>
                    <a:off x="2763" y="1281"/>
                    <a:ext cx="764" cy="2304"/>
                  </a:xfrm>
                  <a:custGeom>
                    <a:avLst/>
                    <a:gdLst>
                      <a:gd name="G0" fmla="+- 13212 0 0"/>
                      <a:gd name="G1" fmla="+- 21600 0 0"/>
                      <a:gd name="G2" fmla="+- 21600 0 0"/>
                      <a:gd name="T0" fmla="*/ 0 w 31146"/>
                      <a:gd name="T1" fmla="*/ 4512 h 21600"/>
                      <a:gd name="T2" fmla="*/ 31146 w 31146"/>
                      <a:gd name="T3" fmla="*/ 9561 h 21600"/>
                      <a:gd name="T4" fmla="*/ 13212 w 31146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1146" h="21600" fill="none" extrusionOk="0">
                        <a:moveTo>
                          <a:pt x="-1" y="4511"/>
                        </a:moveTo>
                        <a:cubicBezTo>
                          <a:pt x="3783" y="1586"/>
                          <a:pt x="8429" y="-1"/>
                          <a:pt x="13212" y="0"/>
                        </a:cubicBezTo>
                        <a:cubicBezTo>
                          <a:pt x="20409" y="0"/>
                          <a:pt x="27134" y="3585"/>
                          <a:pt x="31145" y="9561"/>
                        </a:cubicBezTo>
                      </a:path>
                      <a:path w="31146" h="21600" stroke="0" extrusionOk="0">
                        <a:moveTo>
                          <a:pt x="-1" y="4511"/>
                        </a:moveTo>
                        <a:cubicBezTo>
                          <a:pt x="3783" y="1586"/>
                          <a:pt x="8429" y="-1"/>
                          <a:pt x="13212" y="0"/>
                        </a:cubicBezTo>
                        <a:cubicBezTo>
                          <a:pt x="20409" y="0"/>
                          <a:pt x="27134" y="3585"/>
                          <a:pt x="31145" y="9561"/>
                        </a:cubicBezTo>
                        <a:lnTo>
                          <a:pt x="13212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63606" name="Freeform 118"/>
                  <p:cNvSpPr>
                    <a:spLocks/>
                  </p:cNvSpPr>
                  <p:nvPr/>
                </p:nvSpPr>
                <p:spPr bwMode="hidden">
                  <a:xfrm flipH="1">
                    <a:off x="1800" y="438"/>
                    <a:ext cx="418" cy="1524"/>
                  </a:xfrm>
                  <a:custGeom>
                    <a:avLst/>
                    <a:gdLst/>
                    <a:ahLst/>
                    <a:cxnLst>
                      <a:cxn ang="0">
                        <a:pos x="0" y="64"/>
                      </a:cxn>
                      <a:cxn ang="0">
                        <a:pos x="240" y="16"/>
                      </a:cxn>
                      <a:cxn ang="0">
                        <a:pos x="96" y="160"/>
                      </a:cxn>
                      <a:cxn ang="0">
                        <a:pos x="336" y="160"/>
                      </a:cxn>
                      <a:cxn ang="0">
                        <a:pos x="192" y="304"/>
                      </a:cxn>
                      <a:cxn ang="0">
                        <a:pos x="384" y="352"/>
                      </a:cxn>
                      <a:cxn ang="0">
                        <a:pos x="288" y="448"/>
                      </a:cxn>
                      <a:cxn ang="0">
                        <a:pos x="480" y="496"/>
                      </a:cxn>
                      <a:cxn ang="0">
                        <a:pos x="384" y="592"/>
                      </a:cxn>
                      <a:cxn ang="0">
                        <a:pos x="528" y="640"/>
                      </a:cxn>
                      <a:cxn ang="0">
                        <a:pos x="480" y="736"/>
                      </a:cxn>
                      <a:cxn ang="0">
                        <a:pos x="576" y="832"/>
                      </a:cxn>
                      <a:cxn ang="0">
                        <a:pos x="576" y="928"/>
                      </a:cxn>
                      <a:cxn ang="0">
                        <a:pos x="672" y="1072"/>
                      </a:cxn>
                      <a:cxn ang="0">
                        <a:pos x="624" y="1216"/>
                      </a:cxn>
                      <a:cxn ang="0">
                        <a:pos x="720" y="1312"/>
                      </a:cxn>
                      <a:cxn ang="0">
                        <a:pos x="672" y="1456"/>
                      </a:cxn>
                      <a:cxn ang="0">
                        <a:pos x="720" y="1600"/>
                      </a:cxn>
                      <a:cxn ang="0">
                        <a:pos x="672" y="1696"/>
                      </a:cxn>
                      <a:cxn ang="0">
                        <a:pos x="768" y="1840"/>
                      </a:cxn>
                      <a:cxn ang="0">
                        <a:pos x="720" y="1984"/>
                      </a:cxn>
                      <a:cxn ang="0">
                        <a:pos x="768" y="2176"/>
                      </a:cxn>
                      <a:cxn ang="0">
                        <a:pos x="720" y="2224"/>
                      </a:cxn>
                      <a:cxn ang="0">
                        <a:pos x="768" y="2368"/>
                      </a:cxn>
                    </a:cxnLst>
                    <a:rect l="0" t="0" r="r" b="b"/>
                    <a:pathLst>
                      <a:path w="776" h="2368">
                        <a:moveTo>
                          <a:pt x="0" y="64"/>
                        </a:moveTo>
                        <a:cubicBezTo>
                          <a:pt x="112" y="32"/>
                          <a:pt x="224" y="0"/>
                          <a:pt x="240" y="16"/>
                        </a:cubicBezTo>
                        <a:cubicBezTo>
                          <a:pt x="256" y="32"/>
                          <a:pt x="80" y="136"/>
                          <a:pt x="96" y="160"/>
                        </a:cubicBezTo>
                        <a:cubicBezTo>
                          <a:pt x="112" y="184"/>
                          <a:pt x="320" y="136"/>
                          <a:pt x="336" y="160"/>
                        </a:cubicBezTo>
                        <a:cubicBezTo>
                          <a:pt x="352" y="184"/>
                          <a:pt x="184" y="272"/>
                          <a:pt x="192" y="304"/>
                        </a:cubicBezTo>
                        <a:cubicBezTo>
                          <a:pt x="200" y="336"/>
                          <a:pt x="368" y="328"/>
                          <a:pt x="384" y="352"/>
                        </a:cubicBezTo>
                        <a:cubicBezTo>
                          <a:pt x="400" y="376"/>
                          <a:pt x="272" y="424"/>
                          <a:pt x="288" y="448"/>
                        </a:cubicBezTo>
                        <a:cubicBezTo>
                          <a:pt x="304" y="472"/>
                          <a:pt x="464" y="472"/>
                          <a:pt x="480" y="496"/>
                        </a:cubicBezTo>
                        <a:cubicBezTo>
                          <a:pt x="496" y="520"/>
                          <a:pt x="376" y="568"/>
                          <a:pt x="384" y="592"/>
                        </a:cubicBezTo>
                        <a:cubicBezTo>
                          <a:pt x="392" y="616"/>
                          <a:pt x="512" y="616"/>
                          <a:pt x="528" y="640"/>
                        </a:cubicBezTo>
                        <a:cubicBezTo>
                          <a:pt x="544" y="664"/>
                          <a:pt x="472" y="704"/>
                          <a:pt x="480" y="736"/>
                        </a:cubicBezTo>
                        <a:cubicBezTo>
                          <a:pt x="488" y="768"/>
                          <a:pt x="560" y="800"/>
                          <a:pt x="576" y="832"/>
                        </a:cubicBezTo>
                        <a:cubicBezTo>
                          <a:pt x="592" y="864"/>
                          <a:pt x="560" y="888"/>
                          <a:pt x="576" y="928"/>
                        </a:cubicBezTo>
                        <a:cubicBezTo>
                          <a:pt x="592" y="968"/>
                          <a:pt x="664" y="1024"/>
                          <a:pt x="672" y="1072"/>
                        </a:cubicBezTo>
                        <a:cubicBezTo>
                          <a:pt x="680" y="1120"/>
                          <a:pt x="616" y="1176"/>
                          <a:pt x="624" y="1216"/>
                        </a:cubicBezTo>
                        <a:cubicBezTo>
                          <a:pt x="632" y="1256"/>
                          <a:pt x="712" y="1272"/>
                          <a:pt x="720" y="1312"/>
                        </a:cubicBezTo>
                        <a:cubicBezTo>
                          <a:pt x="728" y="1352"/>
                          <a:pt x="672" y="1408"/>
                          <a:pt x="672" y="1456"/>
                        </a:cubicBezTo>
                        <a:cubicBezTo>
                          <a:pt x="672" y="1504"/>
                          <a:pt x="720" y="1560"/>
                          <a:pt x="720" y="1600"/>
                        </a:cubicBezTo>
                        <a:cubicBezTo>
                          <a:pt x="720" y="1640"/>
                          <a:pt x="664" y="1656"/>
                          <a:pt x="672" y="1696"/>
                        </a:cubicBezTo>
                        <a:cubicBezTo>
                          <a:pt x="680" y="1736"/>
                          <a:pt x="760" y="1792"/>
                          <a:pt x="768" y="1840"/>
                        </a:cubicBezTo>
                        <a:cubicBezTo>
                          <a:pt x="776" y="1888"/>
                          <a:pt x="720" y="1928"/>
                          <a:pt x="720" y="1984"/>
                        </a:cubicBezTo>
                        <a:cubicBezTo>
                          <a:pt x="720" y="2040"/>
                          <a:pt x="768" y="2136"/>
                          <a:pt x="768" y="2176"/>
                        </a:cubicBezTo>
                        <a:cubicBezTo>
                          <a:pt x="768" y="2216"/>
                          <a:pt x="720" y="2192"/>
                          <a:pt x="720" y="2224"/>
                        </a:cubicBezTo>
                        <a:cubicBezTo>
                          <a:pt x="720" y="2256"/>
                          <a:pt x="744" y="2312"/>
                          <a:pt x="768" y="2368"/>
                        </a:cubicBezTo>
                      </a:path>
                    </a:pathLst>
                  </a:cu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sp>
              <p:nvSpPr>
                <p:cNvPr id="63607" name="Freeform 119"/>
                <p:cNvSpPr>
                  <a:spLocks/>
                </p:cNvSpPr>
                <p:nvPr/>
              </p:nvSpPr>
              <p:spPr bwMode="hidden">
                <a:xfrm rot="20253369">
                  <a:off x="3280" y="1529"/>
                  <a:ext cx="442" cy="837"/>
                </a:xfrm>
                <a:custGeom>
                  <a:avLst/>
                  <a:gdLst/>
                  <a:ahLst/>
                  <a:cxnLst>
                    <a:cxn ang="0">
                      <a:pos x="0" y="64"/>
                    </a:cxn>
                    <a:cxn ang="0">
                      <a:pos x="240" y="16"/>
                    </a:cxn>
                    <a:cxn ang="0">
                      <a:pos x="96" y="160"/>
                    </a:cxn>
                    <a:cxn ang="0">
                      <a:pos x="336" y="160"/>
                    </a:cxn>
                    <a:cxn ang="0">
                      <a:pos x="192" y="304"/>
                    </a:cxn>
                    <a:cxn ang="0">
                      <a:pos x="384" y="352"/>
                    </a:cxn>
                    <a:cxn ang="0">
                      <a:pos x="288" y="448"/>
                    </a:cxn>
                    <a:cxn ang="0">
                      <a:pos x="480" y="496"/>
                    </a:cxn>
                    <a:cxn ang="0">
                      <a:pos x="384" y="592"/>
                    </a:cxn>
                    <a:cxn ang="0">
                      <a:pos x="528" y="640"/>
                    </a:cxn>
                    <a:cxn ang="0">
                      <a:pos x="480" y="736"/>
                    </a:cxn>
                    <a:cxn ang="0">
                      <a:pos x="576" y="832"/>
                    </a:cxn>
                    <a:cxn ang="0">
                      <a:pos x="576" y="928"/>
                    </a:cxn>
                    <a:cxn ang="0">
                      <a:pos x="672" y="1072"/>
                    </a:cxn>
                    <a:cxn ang="0">
                      <a:pos x="624" y="1216"/>
                    </a:cxn>
                    <a:cxn ang="0">
                      <a:pos x="720" y="1312"/>
                    </a:cxn>
                    <a:cxn ang="0">
                      <a:pos x="672" y="1456"/>
                    </a:cxn>
                    <a:cxn ang="0">
                      <a:pos x="720" y="1600"/>
                    </a:cxn>
                    <a:cxn ang="0">
                      <a:pos x="672" y="1696"/>
                    </a:cxn>
                    <a:cxn ang="0">
                      <a:pos x="768" y="1840"/>
                    </a:cxn>
                    <a:cxn ang="0">
                      <a:pos x="720" y="1984"/>
                    </a:cxn>
                    <a:cxn ang="0">
                      <a:pos x="768" y="2176"/>
                    </a:cxn>
                    <a:cxn ang="0">
                      <a:pos x="720" y="2224"/>
                    </a:cxn>
                    <a:cxn ang="0">
                      <a:pos x="768" y="2368"/>
                    </a:cxn>
                  </a:cxnLst>
                  <a:rect l="0" t="0" r="r" b="b"/>
                  <a:pathLst>
                    <a:path w="776" h="2368">
                      <a:moveTo>
                        <a:pt x="0" y="64"/>
                      </a:moveTo>
                      <a:cubicBezTo>
                        <a:pt x="112" y="32"/>
                        <a:pt x="224" y="0"/>
                        <a:pt x="240" y="16"/>
                      </a:cubicBezTo>
                      <a:cubicBezTo>
                        <a:pt x="256" y="32"/>
                        <a:pt x="80" y="136"/>
                        <a:pt x="96" y="160"/>
                      </a:cubicBezTo>
                      <a:cubicBezTo>
                        <a:pt x="112" y="184"/>
                        <a:pt x="320" y="136"/>
                        <a:pt x="336" y="160"/>
                      </a:cubicBezTo>
                      <a:cubicBezTo>
                        <a:pt x="352" y="184"/>
                        <a:pt x="184" y="272"/>
                        <a:pt x="192" y="304"/>
                      </a:cubicBezTo>
                      <a:cubicBezTo>
                        <a:pt x="200" y="336"/>
                        <a:pt x="368" y="328"/>
                        <a:pt x="384" y="352"/>
                      </a:cubicBezTo>
                      <a:cubicBezTo>
                        <a:pt x="400" y="376"/>
                        <a:pt x="272" y="424"/>
                        <a:pt x="288" y="448"/>
                      </a:cubicBezTo>
                      <a:cubicBezTo>
                        <a:pt x="304" y="472"/>
                        <a:pt x="464" y="472"/>
                        <a:pt x="480" y="496"/>
                      </a:cubicBezTo>
                      <a:cubicBezTo>
                        <a:pt x="496" y="520"/>
                        <a:pt x="376" y="568"/>
                        <a:pt x="384" y="592"/>
                      </a:cubicBezTo>
                      <a:cubicBezTo>
                        <a:pt x="392" y="616"/>
                        <a:pt x="512" y="616"/>
                        <a:pt x="528" y="640"/>
                      </a:cubicBezTo>
                      <a:cubicBezTo>
                        <a:pt x="544" y="664"/>
                        <a:pt x="472" y="704"/>
                        <a:pt x="480" y="736"/>
                      </a:cubicBezTo>
                      <a:cubicBezTo>
                        <a:pt x="488" y="768"/>
                        <a:pt x="560" y="800"/>
                        <a:pt x="576" y="832"/>
                      </a:cubicBezTo>
                      <a:cubicBezTo>
                        <a:pt x="592" y="864"/>
                        <a:pt x="560" y="888"/>
                        <a:pt x="576" y="928"/>
                      </a:cubicBezTo>
                      <a:cubicBezTo>
                        <a:pt x="592" y="968"/>
                        <a:pt x="664" y="1024"/>
                        <a:pt x="672" y="1072"/>
                      </a:cubicBezTo>
                      <a:cubicBezTo>
                        <a:pt x="680" y="1120"/>
                        <a:pt x="616" y="1176"/>
                        <a:pt x="624" y="1216"/>
                      </a:cubicBezTo>
                      <a:cubicBezTo>
                        <a:pt x="632" y="1256"/>
                        <a:pt x="712" y="1272"/>
                        <a:pt x="720" y="1312"/>
                      </a:cubicBezTo>
                      <a:cubicBezTo>
                        <a:pt x="728" y="1352"/>
                        <a:pt x="672" y="1408"/>
                        <a:pt x="672" y="1456"/>
                      </a:cubicBezTo>
                      <a:cubicBezTo>
                        <a:pt x="672" y="1504"/>
                        <a:pt x="720" y="1560"/>
                        <a:pt x="720" y="1600"/>
                      </a:cubicBezTo>
                      <a:cubicBezTo>
                        <a:pt x="720" y="1640"/>
                        <a:pt x="664" y="1656"/>
                        <a:pt x="672" y="1696"/>
                      </a:cubicBezTo>
                      <a:cubicBezTo>
                        <a:pt x="680" y="1736"/>
                        <a:pt x="760" y="1792"/>
                        <a:pt x="768" y="1840"/>
                      </a:cubicBezTo>
                      <a:cubicBezTo>
                        <a:pt x="776" y="1888"/>
                        <a:pt x="720" y="1928"/>
                        <a:pt x="720" y="1984"/>
                      </a:cubicBezTo>
                      <a:cubicBezTo>
                        <a:pt x="720" y="2040"/>
                        <a:pt x="768" y="2136"/>
                        <a:pt x="768" y="2176"/>
                      </a:cubicBezTo>
                      <a:cubicBezTo>
                        <a:pt x="768" y="2216"/>
                        <a:pt x="720" y="2192"/>
                        <a:pt x="720" y="2224"/>
                      </a:cubicBezTo>
                      <a:cubicBezTo>
                        <a:pt x="720" y="2256"/>
                        <a:pt x="744" y="2312"/>
                        <a:pt x="768" y="2368"/>
                      </a:cubicBezTo>
                    </a:path>
                  </a:pathLst>
                </a:custGeom>
                <a:noFill/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</p:grpSp>
        <p:grpSp>
          <p:nvGrpSpPr>
            <p:cNvPr id="63638" name="Group 120"/>
            <p:cNvGrpSpPr>
              <a:grpSpLocks/>
            </p:cNvGrpSpPr>
            <p:nvPr/>
          </p:nvGrpSpPr>
          <p:grpSpPr bwMode="auto">
            <a:xfrm>
              <a:off x="1476" y="449"/>
              <a:ext cx="4038" cy="2966"/>
              <a:chOff x="210" y="337"/>
              <a:chExt cx="5198" cy="3818"/>
            </a:xfrm>
          </p:grpSpPr>
          <p:sp>
            <p:nvSpPr>
              <p:cNvPr id="63609" name="Freeform 121"/>
              <p:cNvSpPr>
                <a:spLocks/>
              </p:cNvSpPr>
              <p:nvPr/>
            </p:nvSpPr>
            <p:spPr bwMode="hidden">
              <a:xfrm flipH="1">
                <a:off x="1934" y="2382"/>
                <a:ext cx="485" cy="1479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3610" name="Arc 122"/>
              <p:cNvSpPr>
                <a:spLocks/>
              </p:cNvSpPr>
              <p:nvPr/>
            </p:nvSpPr>
            <p:spPr bwMode="hidden">
              <a:xfrm flipH="1">
                <a:off x="1054" y="1851"/>
                <a:ext cx="2122" cy="2304"/>
              </a:xfrm>
              <a:custGeom>
                <a:avLst/>
                <a:gdLst>
                  <a:gd name="G0" fmla="+- 0 0 0"/>
                  <a:gd name="G1" fmla="+- 20897 0 0"/>
                  <a:gd name="G2" fmla="+- 21600 0 0"/>
                  <a:gd name="T0" fmla="*/ 5467 w 21600"/>
                  <a:gd name="T1" fmla="*/ 0 h 21602"/>
                  <a:gd name="T2" fmla="*/ 21589 w 21600"/>
                  <a:gd name="T3" fmla="*/ 21602 h 21602"/>
                  <a:gd name="T4" fmla="*/ 0 w 21600"/>
                  <a:gd name="T5" fmla="*/ 20897 h 216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2" fill="none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3611" name="Arc 123"/>
              <p:cNvSpPr>
                <a:spLocks/>
              </p:cNvSpPr>
              <p:nvPr/>
            </p:nvSpPr>
            <p:spPr bwMode="hidden">
              <a:xfrm flipH="1">
                <a:off x="1266" y="1480"/>
                <a:ext cx="1244" cy="2379"/>
              </a:xfrm>
              <a:custGeom>
                <a:avLst/>
                <a:gdLst>
                  <a:gd name="G0" fmla="+- 7340 0 0"/>
                  <a:gd name="G1" fmla="+- 21600 0 0"/>
                  <a:gd name="G2" fmla="+- 21600 0 0"/>
                  <a:gd name="T0" fmla="*/ 0 w 28940"/>
                  <a:gd name="T1" fmla="*/ 1285 h 22305"/>
                  <a:gd name="T2" fmla="*/ 28929 w 28940"/>
                  <a:gd name="T3" fmla="*/ 22305 h 22305"/>
                  <a:gd name="T4" fmla="*/ 7340 w 28940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8940" h="22305" fill="none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3612" name="Arc 124"/>
              <p:cNvSpPr>
                <a:spLocks/>
              </p:cNvSpPr>
              <p:nvPr/>
            </p:nvSpPr>
            <p:spPr bwMode="hidden">
              <a:xfrm flipH="1">
                <a:off x="210" y="1168"/>
                <a:ext cx="2376" cy="2379"/>
              </a:xfrm>
              <a:custGeom>
                <a:avLst/>
                <a:gdLst>
                  <a:gd name="G0" fmla="+- 12855 0 0"/>
                  <a:gd name="G1" fmla="+- 21600 0 0"/>
                  <a:gd name="G2" fmla="+- 21600 0 0"/>
                  <a:gd name="T0" fmla="*/ 0 w 34455"/>
                  <a:gd name="T1" fmla="*/ 4241 h 22305"/>
                  <a:gd name="T2" fmla="*/ 34444 w 34455"/>
                  <a:gd name="T3" fmla="*/ 22305 h 22305"/>
                  <a:gd name="T4" fmla="*/ 12855 w 34455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455" h="22305" fill="none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3613" name="Arc 125"/>
              <p:cNvSpPr>
                <a:spLocks/>
              </p:cNvSpPr>
              <p:nvPr/>
            </p:nvSpPr>
            <p:spPr bwMode="hidden">
              <a:xfrm>
                <a:off x="2840" y="1503"/>
                <a:ext cx="381" cy="2379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3614" name="Arc 126"/>
              <p:cNvSpPr>
                <a:spLocks/>
              </p:cNvSpPr>
              <p:nvPr/>
            </p:nvSpPr>
            <p:spPr bwMode="hidden">
              <a:xfrm>
                <a:off x="2940" y="1492"/>
                <a:ext cx="1004" cy="2379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3615" name="Freeform 127"/>
              <p:cNvSpPr>
                <a:spLocks/>
              </p:cNvSpPr>
              <p:nvPr/>
            </p:nvSpPr>
            <p:spPr bwMode="hidden">
              <a:xfrm>
                <a:off x="3301" y="2635"/>
                <a:ext cx="485" cy="1479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3616" name="Freeform 128"/>
              <p:cNvSpPr>
                <a:spLocks/>
              </p:cNvSpPr>
              <p:nvPr/>
            </p:nvSpPr>
            <p:spPr bwMode="hidden">
              <a:xfrm rot="19660755" flipV="1">
                <a:off x="2546" y="2150"/>
                <a:ext cx="442" cy="837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3617" name="Freeform 129"/>
              <p:cNvSpPr>
                <a:spLocks/>
              </p:cNvSpPr>
              <p:nvPr/>
            </p:nvSpPr>
            <p:spPr bwMode="hidden">
              <a:xfrm flipH="1">
                <a:off x="489" y="2504"/>
                <a:ext cx="1085" cy="1524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3618" name="Freeform 130"/>
              <p:cNvSpPr>
                <a:spLocks/>
              </p:cNvSpPr>
              <p:nvPr/>
            </p:nvSpPr>
            <p:spPr bwMode="hidden">
              <a:xfrm flipH="1">
                <a:off x="1000" y="893"/>
                <a:ext cx="696" cy="1524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3619" name="Freeform 131"/>
              <p:cNvSpPr>
                <a:spLocks/>
              </p:cNvSpPr>
              <p:nvPr/>
            </p:nvSpPr>
            <p:spPr bwMode="hidden">
              <a:xfrm>
                <a:off x="4401" y="2280"/>
                <a:ext cx="1007" cy="1601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3620" name="Freeform 132"/>
              <p:cNvSpPr>
                <a:spLocks/>
              </p:cNvSpPr>
              <p:nvPr/>
            </p:nvSpPr>
            <p:spPr bwMode="hidden">
              <a:xfrm>
                <a:off x="3878" y="1470"/>
                <a:ext cx="1518" cy="1067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3621" name="Freeform 133"/>
              <p:cNvSpPr>
                <a:spLocks/>
              </p:cNvSpPr>
              <p:nvPr/>
            </p:nvSpPr>
            <p:spPr bwMode="hidden">
              <a:xfrm>
                <a:off x="3934" y="337"/>
                <a:ext cx="663" cy="1434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3622" name="Freeform 134"/>
              <p:cNvSpPr>
                <a:spLocks/>
              </p:cNvSpPr>
              <p:nvPr/>
            </p:nvSpPr>
            <p:spPr bwMode="hidden">
              <a:xfrm rot="1346631" flipH="1">
                <a:off x="1702" y="1506"/>
                <a:ext cx="442" cy="837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sp>
        <p:nvSpPr>
          <p:cNvPr id="63623" name="Rectangle 135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27213"/>
            <a:ext cx="7772400" cy="162718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63624" name="Rectangle 13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63625" name="Rectangle 137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3626" name="Rectangle 138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3627" name="Rectangle 139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8B934BBE-68B7-4B45-8464-24A5AA64582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E6EE69-3B33-4FB1-9E1E-AC779F69BC0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616603-B2D9-410C-A804-ACFAA3DACF4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EA9341-86B5-45F0-A920-76381D3C117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16.05.2016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ABA5A6-1DCD-4689-8866-442404020FB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D9AEB0-8DE5-4ABF-9712-DE19AC0D6C2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FA769F-8CF8-40F9-91D7-CF6416FEAAA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777BC4-AE71-4A92-A8CF-A17E277CC74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045E09-0ED7-4A3C-A89F-DE2F957FE3F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968ED7-2319-444F-9077-09C46817DD1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301625"/>
            <a:ext cx="1943100" cy="57943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301625"/>
            <a:ext cx="5676900" cy="57943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6357D4-2F22-42A3-BFFC-CDDD5E05D9C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67587" name="Freeform 3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/>
              <a:ahLst/>
              <a:cxnLst>
                <a:cxn ang="0">
                  <a:pos x="5740" y="4316"/>
                </a:cxn>
                <a:cxn ang="0">
                  <a:pos x="0" y="4316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4316"/>
                </a:cxn>
                <a:cxn ang="0">
                  <a:pos x="5740" y="4316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3" name="Group 4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67589" name="Oval 5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7590" name="Oval 6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7591" name="Oval 7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7592" name="Oval 8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7593" name="Oval 9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7594" name="Freeform 10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/>
                <a:ahLst/>
                <a:cxnLst>
                  <a:cxn ang="0">
                    <a:pos x="376" y="12"/>
                  </a:cxn>
                  <a:cxn ang="0">
                    <a:pos x="257" y="24"/>
                  </a:cxn>
                  <a:cxn ang="0">
                    <a:pos x="149" y="54"/>
                  </a:cxn>
                  <a:cxn ang="0">
                    <a:pos x="101" y="77"/>
                  </a:cxn>
                  <a:cxn ang="0">
                    <a:pos x="59" y="101"/>
                  </a:cxn>
                  <a:cxn ang="0">
                    <a:pos x="24" y="131"/>
                  </a:cxn>
                  <a:cxn ang="0">
                    <a:pos x="0" y="161"/>
                  </a:cxn>
                  <a:cxn ang="0">
                    <a:pos x="0" y="137"/>
                  </a:cxn>
                  <a:cxn ang="0">
                    <a:pos x="29" y="107"/>
                  </a:cxn>
                  <a:cxn ang="0">
                    <a:pos x="65" y="83"/>
                  </a:cxn>
                  <a:cxn ang="0">
                    <a:pos x="155" y="36"/>
                  </a:cxn>
                  <a:cxn ang="0">
                    <a:pos x="257" y="12"/>
                  </a:cxn>
                  <a:cxn ang="0">
                    <a:pos x="376" y="0"/>
                  </a:cxn>
                  <a:cxn ang="0">
                    <a:pos x="376" y="0"/>
                  </a:cxn>
                  <a:cxn ang="0">
                    <a:pos x="382" y="0"/>
                  </a:cxn>
                  <a:cxn ang="0">
                    <a:pos x="382" y="12"/>
                  </a:cxn>
                  <a:cxn ang="0">
                    <a:pos x="376" y="12"/>
                  </a:cxn>
                  <a:cxn ang="0">
                    <a:pos x="376" y="12"/>
                  </a:cxn>
                  <a:cxn ang="0">
                    <a:pos x="376" y="12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7595" name="Freeform 11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/>
                <a:ahLst/>
                <a:cxnLst>
                  <a:cxn ang="0">
                    <a:pos x="257" y="54"/>
                  </a:cxn>
                  <a:cxn ang="0">
                    <a:pos x="353" y="48"/>
                  </a:cxn>
                  <a:cxn ang="0">
                    <a:pos x="443" y="24"/>
                  </a:cxn>
                  <a:cxn ang="0">
                    <a:pos x="443" y="36"/>
                  </a:cxn>
                  <a:cxn ang="0">
                    <a:pos x="353" y="60"/>
                  </a:cxn>
                  <a:cxn ang="0">
                    <a:pos x="257" y="66"/>
                  </a:cxn>
                  <a:cxn ang="0">
                    <a:pos x="186" y="60"/>
                  </a:cxn>
                  <a:cxn ang="0">
                    <a:pos x="120" y="48"/>
                  </a:cxn>
                  <a:cxn ang="0">
                    <a:pos x="60" y="36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54" y="24"/>
                  </a:cxn>
                  <a:cxn ang="0">
                    <a:pos x="120" y="36"/>
                  </a:cxn>
                  <a:cxn ang="0">
                    <a:pos x="186" y="48"/>
                  </a:cxn>
                  <a:cxn ang="0">
                    <a:pos x="257" y="54"/>
                  </a:cxn>
                  <a:cxn ang="0">
                    <a:pos x="257" y="54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7596" name="Freeform 12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/>
                <a:ahLst/>
                <a:cxnLst>
                  <a:cxn ang="0">
                    <a:pos x="12" y="66"/>
                  </a:cxn>
                  <a:cxn ang="0">
                    <a:pos x="18" y="108"/>
                  </a:cxn>
                  <a:cxn ang="0">
                    <a:pos x="36" y="144"/>
                  </a:cxn>
                  <a:cxn ang="0">
                    <a:pos x="60" y="180"/>
                  </a:cxn>
                  <a:cxn ang="0">
                    <a:pos x="89" y="216"/>
                  </a:cxn>
                  <a:cxn ang="0">
                    <a:pos x="72" y="216"/>
                  </a:cxn>
                  <a:cxn ang="0">
                    <a:pos x="42" y="180"/>
                  </a:cxn>
                  <a:cxn ang="0">
                    <a:pos x="18" y="144"/>
                  </a:cxn>
                  <a:cxn ang="0">
                    <a:pos x="6" y="108"/>
                  </a:cxn>
                  <a:cxn ang="0">
                    <a:pos x="0" y="66"/>
                  </a:cxn>
                  <a:cxn ang="0">
                    <a:pos x="0" y="30"/>
                  </a:cxn>
                  <a:cxn ang="0">
                    <a:pos x="12" y="0"/>
                  </a:cxn>
                  <a:cxn ang="0">
                    <a:pos x="30" y="0"/>
                  </a:cxn>
                  <a:cxn ang="0">
                    <a:pos x="18" y="30"/>
                  </a:cxn>
                  <a:cxn ang="0">
                    <a:pos x="12" y="66"/>
                  </a:cxn>
                  <a:cxn ang="0">
                    <a:pos x="12" y="66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7597" name="Freeform 13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/>
                <a:ahLst/>
                <a:cxnLst>
                  <a:cxn ang="0">
                    <a:pos x="382" y="443"/>
                  </a:cxn>
                  <a:cxn ang="0">
                    <a:pos x="311" y="437"/>
                  </a:cxn>
                  <a:cxn ang="0">
                    <a:pos x="245" y="425"/>
                  </a:cxn>
                  <a:cxn ang="0">
                    <a:pos x="185" y="407"/>
                  </a:cxn>
                  <a:cxn ang="0">
                    <a:pos x="131" y="383"/>
                  </a:cxn>
                  <a:cxn ang="0">
                    <a:pos x="83" y="347"/>
                  </a:cxn>
                  <a:cxn ang="0">
                    <a:pos x="53" y="311"/>
                  </a:cxn>
                  <a:cxn ang="0">
                    <a:pos x="30" y="269"/>
                  </a:cxn>
                  <a:cxn ang="0">
                    <a:pos x="24" y="227"/>
                  </a:cxn>
                  <a:cxn ang="0">
                    <a:pos x="30" y="185"/>
                  </a:cxn>
                  <a:cxn ang="0">
                    <a:pos x="53" y="143"/>
                  </a:cxn>
                  <a:cxn ang="0">
                    <a:pos x="83" y="107"/>
                  </a:cxn>
                  <a:cxn ang="0">
                    <a:pos x="131" y="77"/>
                  </a:cxn>
                  <a:cxn ang="0">
                    <a:pos x="185" y="47"/>
                  </a:cxn>
                  <a:cxn ang="0">
                    <a:pos x="245" y="30"/>
                  </a:cxn>
                  <a:cxn ang="0">
                    <a:pos x="311" y="18"/>
                  </a:cxn>
                  <a:cxn ang="0">
                    <a:pos x="382" y="12"/>
                  </a:cxn>
                  <a:cxn ang="0">
                    <a:pos x="478" y="18"/>
                  </a:cxn>
                  <a:cxn ang="0">
                    <a:pos x="562" y="41"/>
                  </a:cxn>
                  <a:cxn ang="0">
                    <a:pos x="562" y="36"/>
                  </a:cxn>
                  <a:cxn ang="0">
                    <a:pos x="562" y="30"/>
                  </a:cxn>
                  <a:cxn ang="0">
                    <a:pos x="478" y="6"/>
                  </a:cxn>
                  <a:cxn ang="0">
                    <a:pos x="382" y="0"/>
                  </a:cxn>
                  <a:cxn ang="0">
                    <a:pos x="305" y="6"/>
                  </a:cxn>
                  <a:cxn ang="0">
                    <a:pos x="233" y="18"/>
                  </a:cxn>
                  <a:cxn ang="0">
                    <a:pos x="167" y="41"/>
                  </a:cxn>
                  <a:cxn ang="0">
                    <a:pos x="113" y="65"/>
                  </a:cxn>
                  <a:cxn ang="0">
                    <a:pos x="65" y="101"/>
                  </a:cxn>
                  <a:cxn ang="0">
                    <a:pos x="30" y="137"/>
                  </a:cxn>
                  <a:cxn ang="0">
                    <a:pos x="6" y="179"/>
                  </a:cxn>
                  <a:cxn ang="0">
                    <a:pos x="0" y="227"/>
                  </a:cxn>
                  <a:cxn ang="0">
                    <a:pos x="6" y="275"/>
                  </a:cxn>
                  <a:cxn ang="0">
                    <a:pos x="30" y="317"/>
                  </a:cxn>
                  <a:cxn ang="0">
                    <a:pos x="65" y="359"/>
                  </a:cxn>
                  <a:cxn ang="0">
                    <a:pos x="113" y="395"/>
                  </a:cxn>
                  <a:cxn ang="0">
                    <a:pos x="167" y="419"/>
                  </a:cxn>
                  <a:cxn ang="0">
                    <a:pos x="233" y="443"/>
                  </a:cxn>
                  <a:cxn ang="0">
                    <a:pos x="305" y="455"/>
                  </a:cxn>
                  <a:cxn ang="0">
                    <a:pos x="382" y="461"/>
                  </a:cxn>
                  <a:cxn ang="0">
                    <a:pos x="448" y="455"/>
                  </a:cxn>
                  <a:cxn ang="0">
                    <a:pos x="508" y="449"/>
                  </a:cxn>
                  <a:cxn ang="0">
                    <a:pos x="609" y="413"/>
                  </a:cxn>
                  <a:cxn ang="0">
                    <a:pos x="657" y="389"/>
                  </a:cxn>
                  <a:cxn ang="0">
                    <a:pos x="693" y="359"/>
                  </a:cxn>
                  <a:cxn ang="0">
                    <a:pos x="723" y="329"/>
                  </a:cxn>
                  <a:cxn ang="0">
                    <a:pos x="747" y="293"/>
                  </a:cxn>
                  <a:cxn ang="0">
                    <a:pos x="741" y="287"/>
                  </a:cxn>
                  <a:cxn ang="0">
                    <a:pos x="729" y="281"/>
                  </a:cxn>
                  <a:cxn ang="0">
                    <a:pos x="711" y="317"/>
                  </a:cxn>
                  <a:cxn ang="0">
                    <a:pos x="681" y="347"/>
                  </a:cxn>
                  <a:cxn ang="0">
                    <a:pos x="645" y="377"/>
                  </a:cxn>
                  <a:cxn ang="0">
                    <a:pos x="604" y="401"/>
                  </a:cxn>
                  <a:cxn ang="0">
                    <a:pos x="502" y="431"/>
                  </a:cxn>
                  <a:cxn ang="0">
                    <a:pos x="442" y="443"/>
                  </a:cxn>
                  <a:cxn ang="0">
                    <a:pos x="382" y="443"/>
                  </a:cxn>
                  <a:cxn ang="0">
                    <a:pos x="382" y="443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7598" name="Freeform 14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8" y="18"/>
                  </a:cxn>
                  <a:cxn ang="0">
                    <a:pos x="96" y="30"/>
                  </a:cxn>
                  <a:cxn ang="0">
                    <a:pos x="96" y="24"/>
                  </a:cxn>
                  <a:cxn ang="0">
                    <a:pos x="96" y="18"/>
                  </a:cxn>
                  <a:cxn ang="0">
                    <a:pos x="48" y="1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7599" name="Oval 15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4" name="Group 16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67601" name="Oval 17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7602" name="Oval 18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7603" name="Oval 19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7604" name="Oval 20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7605" name="Oval 21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7606" name="Oval 22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7607" name="Oval 23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7608" name="Oval 24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7609" name="Freeform 25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78" y="12"/>
                  </a:cxn>
                  <a:cxn ang="0">
                    <a:pos x="150" y="18"/>
                  </a:cxn>
                  <a:cxn ang="0">
                    <a:pos x="215" y="36"/>
                  </a:cxn>
                  <a:cxn ang="0">
                    <a:pos x="275" y="60"/>
                  </a:cxn>
                  <a:cxn ang="0">
                    <a:pos x="329" y="84"/>
                  </a:cxn>
                  <a:cxn ang="0">
                    <a:pos x="377" y="114"/>
                  </a:cxn>
                  <a:cxn ang="0">
                    <a:pos x="419" y="150"/>
                  </a:cxn>
                  <a:cxn ang="0">
                    <a:pos x="448" y="186"/>
                  </a:cxn>
                  <a:cxn ang="0">
                    <a:pos x="448" y="162"/>
                  </a:cxn>
                  <a:cxn ang="0">
                    <a:pos x="413" y="126"/>
                  </a:cxn>
                  <a:cxn ang="0">
                    <a:pos x="371" y="96"/>
                  </a:cxn>
                  <a:cxn ang="0">
                    <a:pos x="323" y="66"/>
                  </a:cxn>
                  <a:cxn ang="0">
                    <a:pos x="269" y="48"/>
                  </a:cxn>
                  <a:cxn ang="0">
                    <a:pos x="144" y="12"/>
                  </a:cxn>
                  <a:cxn ang="0">
                    <a:pos x="78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7610" name="Freeform 26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/>
                <a:ahLst/>
                <a:cxnLst>
                  <a:cxn ang="0">
                    <a:pos x="23" y="276"/>
                  </a:cxn>
                  <a:cxn ang="0">
                    <a:pos x="29" y="222"/>
                  </a:cxn>
                  <a:cxn ang="0">
                    <a:pos x="59" y="174"/>
                  </a:cxn>
                  <a:cxn ang="0">
                    <a:pos x="95" y="132"/>
                  </a:cxn>
                  <a:cxn ang="0">
                    <a:pos x="149" y="96"/>
                  </a:cxn>
                  <a:cxn ang="0">
                    <a:pos x="209" y="60"/>
                  </a:cxn>
                  <a:cxn ang="0">
                    <a:pos x="281" y="36"/>
                  </a:cxn>
                  <a:cxn ang="0">
                    <a:pos x="364" y="24"/>
                  </a:cxn>
                  <a:cxn ang="0">
                    <a:pos x="448" y="18"/>
                  </a:cxn>
                  <a:cxn ang="0">
                    <a:pos x="532" y="24"/>
                  </a:cxn>
                  <a:cxn ang="0">
                    <a:pos x="609" y="36"/>
                  </a:cxn>
                  <a:cxn ang="0">
                    <a:pos x="681" y="60"/>
                  </a:cxn>
                  <a:cxn ang="0">
                    <a:pos x="741" y="96"/>
                  </a:cxn>
                  <a:cxn ang="0">
                    <a:pos x="795" y="132"/>
                  </a:cxn>
                  <a:cxn ang="0">
                    <a:pos x="831" y="174"/>
                  </a:cxn>
                  <a:cxn ang="0">
                    <a:pos x="861" y="222"/>
                  </a:cxn>
                  <a:cxn ang="0">
                    <a:pos x="867" y="276"/>
                  </a:cxn>
                  <a:cxn ang="0">
                    <a:pos x="855" y="330"/>
                  </a:cxn>
                  <a:cxn ang="0">
                    <a:pos x="831" y="378"/>
                  </a:cxn>
                  <a:cxn ang="0">
                    <a:pos x="783" y="426"/>
                  </a:cxn>
                  <a:cxn ang="0">
                    <a:pos x="723" y="462"/>
                  </a:cxn>
                  <a:cxn ang="0">
                    <a:pos x="765" y="462"/>
                  </a:cxn>
                  <a:cxn ang="0">
                    <a:pos x="819" y="426"/>
                  </a:cxn>
                  <a:cxn ang="0">
                    <a:pos x="855" y="378"/>
                  </a:cxn>
                  <a:cxn ang="0">
                    <a:pos x="884" y="330"/>
                  </a:cxn>
                  <a:cxn ang="0">
                    <a:pos x="890" y="276"/>
                  </a:cxn>
                  <a:cxn ang="0">
                    <a:pos x="884" y="222"/>
                  </a:cxn>
                  <a:cxn ang="0">
                    <a:pos x="855" y="168"/>
                  </a:cxn>
                  <a:cxn ang="0">
                    <a:pos x="813" y="120"/>
                  </a:cxn>
                  <a:cxn ang="0">
                    <a:pos x="759" y="84"/>
                  </a:cxn>
                  <a:cxn ang="0">
                    <a:pos x="693" y="48"/>
                  </a:cxn>
                  <a:cxn ang="0">
                    <a:pos x="621" y="24"/>
                  </a:cxn>
                  <a:cxn ang="0">
                    <a:pos x="538" y="6"/>
                  </a:cxn>
                  <a:cxn ang="0">
                    <a:pos x="448" y="0"/>
                  </a:cxn>
                  <a:cxn ang="0">
                    <a:pos x="358" y="6"/>
                  </a:cxn>
                  <a:cxn ang="0">
                    <a:pos x="275" y="24"/>
                  </a:cxn>
                  <a:cxn ang="0">
                    <a:pos x="197" y="48"/>
                  </a:cxn>
                  <a:cxn ang="0">
                    <a:pos x="131" y="84"/>
                  </a:cxn>
                  <a:cxn ang="0">
                    <a:pos x="77" y="120"/>
                  </a:cxn>
                  <a:cxn ang="0">
                    <a:pos x="35" y="168"/>
                  </a:cxn>
                  <a:cxn ang="0">
                    <a:pos x="12" y="222"/>
                  </a:cxn>
                  <a:cxn ang="0">
                    <a:pos x="0" y="276"/>
                  </a:cxn>
                  <a:cxn ang="0">
                    <a:pos x="6" y="330"/>
                  </a:cxn>
                  <a:cxn ang="0">
                    <a:pos x="35" y="378"/>
                  </a:cxn>
                  <a:cxn ang="0">
                    <a:pos x="71" y="426"/>
                  </a:cxn>
                  <a:cxn ang="0">
                    <a:pos x="125" y="462"/>
                  </a:cxn>
                  <a:cxn ang="0">
                    <a:pos x="167" y="462"/>
                  </a:cxn>
                  <a:cxn ang="0">
                    <a:pos x="107" y="426"/>
                  </a:cxn>
                  <a:cxn ang="0">
                    <a:pos x="59" y="378"/>
                  </a:cxn>
                  <a:cxn ang="0">
                    <a:pos x="35" y="330"/>
                  </a:cxn>
                  <a:cxn ang="0">
                    <a:pos x="23" y="276"/>
                  </a:cxn>
                  <a:cxn ang="0">
                    <a:pos x="23" y="276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7611" name="Freeform 27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/>
                <a:ahLst/>
                <a:cxnLst>
                  <a:cxn ang="0">
                    <a:pos x="18" y="300"/>
                  </a:cxn>
                  <a:cxn ang="0">
                    <a:pos x="24" y="246"/>
                  </a:cxn>
                  <a:cxn ang="0">
                    <a:pos x="48" y="198"/>
                  </a:cxn>
                  <a:cxn ang="0">
                    <a:pos x="83" y="150"/>
                  </a:cxn>
                  <a:cxn ang="0">
                    <a:pos x="131" y="108"/>
                  </a:cxn>
                  <a:cxn ang="0">
                    <a:pos x="185" y="72"/>
                  </a:cxn>
                  <a:cxn ang="0">
                    <a:pos x="251" y="42"/>
                  </a:cxn>
                  <a:cxn ang="0">
                    <a:pos x="329" y="24"/>
                  </a:cxn>
                  <a:cxn ang="0">
                    <a:pos x="406" y="6"/>
                  </a:cxn>
                  <a:cxn ang="0">
                    <a:pos x="406" y="0"/>
                  </a:cxn>
                  <a:cxn ang="0">
                    <a:pos x="323" y="12"/>
                  </a:cxn>
                  <a:cxn ang="0">
                    <a:pos x="245" y="36"/>
                  </a:cxn>
                  <a:cxn ang="0">
                    <a:pos x="179" y="66"/>
                  </a:cxn>
                  <a:cxn ang="0">
                    <a:pos x="119" y="102"/>
                  </a:cxn>
                  <a:cxn ang="0">
                    <a:pos x="72" y="144"/>
                  </a:cxn>
                  <a:cxn ang="0">
                    <a:pos x="30" y="192"/>
                  </a:cxn>
                  <a:cxn ang="0">
                    <a:pos x="6" y="246"/>
                  </a:cxn>
                  <a:cxn ang="0">
                    <a:pos x="0" y="300"/>
                  </a:cxn>
                  <a:cxn ang="0">
                    <a:pos x="6" y="348"/>
                  </a:cxn>
                  <a:cxn ang="0">
                    <a:pos x="30" y="396"/>
                  </a:cxn>
                  <a:cxn ang="0">
                    <a:pos x="66" y="444"/>
                  </a:cxn>
                  <a:cxn ang="0">
                    <a:pos x="107" y="486"/>
                  </a:cxn>
                  <a:cxn ang="0">
                    <a:pos x="131" y="486"/>
                  </a:cxn>
                  <a:cxn ang="0">
                    <a:pos x="83" y="450"/>
                  </a:cxn>
                  <a:cxn ang="0">
                    <a:pos x="48" y="402"/>
                  </a:cxn>
                  <a:cxn ang="0">
                    <a:pos x="24" y="354"/>
                  </a:cxn>
                  <a:cxn ang="0">
                    <a:pos x="18" y="300"/>
                  </a:cxn>
                  <a:cxn ang="0">
                    <a:pos x="18" y="300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7612" name="Freeform 28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/>
                <a:ahLst/>
                <a:cxnLst>
                  <a:cxn ang="0">
                    <a:pos x="89" y="84"/>
                  </a:cxn>
                  <a:cxn ang="0">
                    <a:pos x="83" y="132"/>
                  </a:cxn>
                  <a:cxn ang="0">
                    <a:pos x="65" y="174"/>
                  </a:cxn>
                  <a:cxn ang="0">
                    <a:pos x="36" y="216"/>
                  </a:cxn>
                  <a:cxn ang="0">
                    <a:pos x="0" y="252"/>
                  </a:cxn>
                  <a:cxn ang="0">
                    <a:pos x="18" y="252"/>
                  </a:cxn>
                  <a:cxn ang="0">
                    <a:pos x="53" y="216"/>
                  </a:cxn>
                  <a:cxn ang="0">
                    <a:pos x="83" y="174"/>
                  </a:cxn>
                  <a:cxn ang="0">
                    <a:pos x="101" y="132"/>
                  </a:cxn>
                  <a:cxn ang="0">
                    <a:pos x="107" y="84"/>
                  </a:cxn>
                  <a:cxn ang="0">
                    <a:pos x="101" y="42"/>
                  </a:cxn>
                  <a:cxn ang="0">
                    <a:pos x="89" y="0"/>
                  </a:cxn>
                  <a:cxn ang="0">
                    <a:pos x="65" y="0"/>
                  </a:cxn>
                  <a:cxn ang="0">
                    <a:pos x="83" y="42"/>
                  </a:cxn>
                  <a:cxn ang="0">
                    <a:pos x="89" y="84"/>
                  </a:cxn>
                  <a:cxn ang="0">
                    <a:pos x="89" y="84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7613" name="Freeform 29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/>
                <a:ahLst/>
                <a:cxnLst>
                  <a:cxn ang="0">
                    <a:pos x="518" y="18"/>
                  </a:cxn>
                  <a:cxn ang="0">
                    <a:pos x="597" y="24"/>
                  </a:cxn>
                  <a:cxn ang="0">
                    <a:pos x="682" y="30"/>
                  </a:cxn>
                  <a:cxn ang="0">
                    <a:pos x="755" y="42"/>
                  </a:cxn>
                  <a:cxn ang="0">
                    <a:pos x="828" y="60"/>
                  </a:cxn>
                  <a:cxn ang="0">
                    <a:pos x="835" y="42"/>
                  </a:cxn>
                  <a:cxn ang="0">
                    <a:pos x="761" y="24"/>
                  </a:cxn>
                  <a:cxn ang="0">
                    <a:pos x="688" y="12"/>
                  </a:cxn>
                  <a:cxn ang="0">
                    <a:pos x="603" y="6"/>
                  </a:cxn>
                  <a:cxn ang="0">
                    <a:pos x="518" y="0"/>
                  </a:cxn>
                  <a:cxn ang="0">
                    <a:pos x="372" y="12"/>
                  </a:cxn>
                  <a:cxn ang="0">
                    <a:pos x="232" y="36"/>
                  </a:cxn>
                  <a:cxn ang="0">
                    <a:pos x="110" y="78"/>
                  </a:cxn>
                  <a:cxn ang="0">
                    <a:pos x="0" y="132"/>
                  </a:cxn>
                  <a:cxn ang="0">
                    <a:pos x="19" y="150"/>
                  </a:cxn>
                  <a:cxn ang="0">
                    <a:pos x="122" y="96"/>
                  </a:cxn>
                  <a:cxn ang="0">
                    <a:pos x="244" y="54"/>
                  </a:cxn>
                  <a:cxn ang="0">
                    <a:pos x="378" y="30"/>
                  </a:cxn>
                  <a:cxn ang="0">
                    <a:pos x="518" y="18"/>
                  </a:cxn>
                  <a:cxn ang="0">
                    <a:pos x="518" y="18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7614" name="Freeform 30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/>
                <a:ahLst/>
                <a:cxnLst>
                  <a:cxn ang="0">
                    <a:pos x="31" y="263"/>
                  </a:cxn>
                  <a:cxn ang="0">
                    <a:pos x="43" y="191"/>
                  </a:cxn>
                  <a:cxn ang="0">
                    <a:pos x="67" y="131"/>
                  </a:cxn>
                  <a:cxn ang="0">
                    <a:pos x="116" y="72"/>
                  </a:cxn>
                  <a:cxn ang="0">
                    <a:pos x="171" y="18"/>
                  </a:cxn>
                  <a:cxn ang="0">
                    <a:pos x="153" y="0"/>
                  </a:cxn>
                  <a:cxn ang="0">
                    <a:pos x="86" y="60"/>
                  </a:cxn>
                  <a:cxn ang="0">
                    <a:pos x="43" y="120"/>
                  </a:cxn>
                  <a:cxn ang="0">
                    <a:pos x="13" y="191"/>
                  </a:cxn>
                  <a:cxn ang="0">
                    <a:pos x="0" y="263"/>
                  </a:cxn>
                  <a:cxn ang="0">
                    <a:pos x="6" y="317"/>
                  </a:cxn>
                  <a:cxn ang="0">
                    <a:pos x="25" y="365"/>
                  </a:cxn>
                  <a:cxn ang="0">
                    <a:pos x="49" y="413"/>
                  </a:cxn>
                  <a:cxn ang="0">
                    <a:pos x="86" y="461"/>
                  </a:cxn>
                  <a:cxn ang="0">
                    <a:pos x="122" y="461"/>
                  </a:cxn>
                  <a:cxn ang="0">
                    <a:pos x="86" y="413"/>
                  </a:cxn>
                  <a:cxn ang="0">
                    <a:pos x="55" y="365"/>
                  </a:cxn>
                  <a:cxn ang="0">
                    <a:pos x="37" y="317"/>
                  </a:cxn>
                  <a:cxn ang="0">
                    <a:pos x="31" y="263"/>
                  </a:cxn>
                  <a:cxn ang="0">
                    <a:pos x="31" y="263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7615" name="Freeform 31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/>
                <a:ahLst/>
                <a:cxnLst>
                  <a:cxn ang="0">
                    <a:pos x="360" y="365"/>
                  </a:cxn>
                  <a:cxn ang="0">
                    <a:pos x="353" y="305"/>
                  </a:cxn>
                  <a:cxn ang="0">
                    <a:pos x="335" y="251"/>
                  </a:cxn>
                  <a:cxn ang="0">
                    <a:pos x="305" y="204"/>
                  </a:cxn>
                  <a:cxn ang="0">
                    <a:pos x="262" y="156"/>
                  </a:cxn>
                  <a:cxn ang="0">
                    <a:pos x="213" y="108"/>
                  </a:cxn>
                  <a:cxn ang="0">
                    <a:pos x="159" y="66"/>
                  </a:cxn>
                  <a:cxn ang="0">
                    <a:pos x="92" y="30"/>
                  </a:cxn>
                  <a:cxn ang="0">
                    <a:pos x="19" y="0"/>
                  </a:cxn>
                  <a:cxn ang="0">
                    <a:pos x="0" y="12"/>
                  </a:cxn>
                  <a:cxn ang="0">
                    <a:pos x="67" y="42"/>
                  </a:cxn>
                  <a:cxn ang="0">
                    <a:pos x="134" y="78"/>
                  </a:cxn>
                  <a:cxn ang="0">
                    <a:pos x="189" y="114"/>
                  </a:cxn>
                  <a:cxn ang="0">
                    <a:pos x="238" y="162"/>
                  </a:cxn>
                  <a:cxn ang="0">
                    <a:pos x="274" y="210"/>
                  </a:cxn>
                  <a:cxn ang="0">
                    <a:pos x="299" y="257"/>
                  </a:cxn>
                  <a:cxn ang="0">
                    <a:pos x="317" y="311"/>
                  </a:cxn>
                  <a:cxn ang="0">
                    <a:pos x="323" y="365"/>
                  </a:cxn>
                  <a:cxn ang="0">
                    <a:pos x="317" y="419"/>
                  </a:cxn>
                  <a:cxn ang="0">
                    <a:pos x="299" y="467"/>
                  </a:cxn>
                  <a:cxn ang="0">
                    <a:pos x="274" y="515"/>
                  </a:cxn>
                  <a:cxn ang="0">
                    <a:pos x="238" y="563"/>
                  </a:cxn>
                  <a:cxn ang="0">
                    <a:pos x="268" y="563"/>
                  </a:cxn>
                  <a:cxn ang="0">
                    <a:pos x="311" y="515"/>
                  </a:cxn>
                  <a:cxn ang="0">
                    <a:pos x="335" y="467"/>
                  </a:cxn>
                  <a:cxn ang="0">
                    <a:pos x="353" y="419"/>
                  </a:cxn>
                  <a:cxn ang="0">
                    <a:pos x="360" y="365"/>
                  </a:cxn>
                  <a:cxn ang="0">
                    <a:pos x="360" y="36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7616" name="Freeform 32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/>
                <a:ahLst/>
                <a:cxnLst>
                  <a:cxn ang="0">
                    <a:pos x="1053" y="425"/>
                  </a:cxn>
                  <a:cxn ang="0">
                    <a:pos x="1078" y="419"/>
                  </a:cxn>
                  <a:cxn ang="0">
                    <a:pos x="1066" y="377"/>
                  </a:cxn>
                  <a:cxn ang="0">
                    <a:pos x="1047" y="336"/>
                  </a:cxn>
                  <a:cxn ang="0">
                    <a:pos x="986" y="252"/>
                  </a:cxn>
                  <a:cxn ang="0">
                    <a:pos x="907" y="180"/>
                  </a:cxn>
                  <a:cxn ang="0">
                    <a:pos x="810" y="120"/>
                  </a:cxn>
                  <a:cxn ang="0">
                    <a:pos x="694" y="72"/>
                  </a:cxn>
                  <a:cxn ang="0">
                    <a:pos x="560" y="30"/>
                  </a:cxn>
                  <a:cxn ang="0">
                    <a:pos x="420" y="6"/>
                  </a:cxn>
                  <a:cxn ang="0">
                    <a:pos x="268" y="0"/>
                  </a:cxn>
                  <a:cxn ang="0">
                    <a:pos x="134" y="6"/>
                  </a:cxn>
                  <a:cxn ang="0">
                    <a:pos x="0" y="24"/>
                  </a:cxn>
                  <a:cxn ang="0">
                    <a:pos x="12" y="36"/>
                  </a:cxn>
                  <a:cxn ang="0">
                    <a:pos x="134" y="18"/>
                  </a:cxn>
                  <a:cxn ang="0">
                    <a:pos x="268" y="12"/>
                  </a:cxn>
                  <a:cxn ang="0">
                    <a:pos x="420" y="18"/>
                  </a:cxn>
                  <a:cxn ang="0">
                    <a:pos x="554" y="42"/>
                  </a:cxn>
                  <a:cxn ang="0">
                    <a:pos x="682" y="84"/>
                  </a:cxn>
                  <a:cxn ang="0">
                    <a:pos x="798" y="132"/>
                  </a:cxn>
                  <a:cxn ang="0">
                    <a:pos x="895" y="192"/>
                  </a:cxn>
                  <a:cxn ang="0">
                    <a:pos x="968" y="264"/>
                  </a:cxn>
                  <a:cxn ang="0">
                    <a:pos x="999" y="300"/>
                  </a:cxn>
                  <a:cxn ang="0">
                    <a:pos x="1023" y="342"/>
                  </a:cxn>
                  <a:cxn ang="0">
                    <a:pos x="1041" y="383"/>
                  </a:cxn>
                  <a:cxn ang="0">
                    <a:pos x="1053" y="425"/>
                  </a:cxn>
                  <a:cxn ang="0">
                    <a:pos x="1053" y="425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7617" name="Freeform 33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/>
                <a:ahLst/>
                <a:cxnLst>
                  <a:cxn ang="0">
                    <a:pos x="0" y="234"/>
                  </a:cxn>
                  <a:cxn ang="0">
                    <a:pos x="25" y="234"/>
                  </a:cxn>
                  <a:cxn ang="0">
                    <a:pos x="55" y="186"/>
                  </a:cxn>
                  <a:cxn ang="0">
                    <a:pos x="80" y="138"/>
                  </a:cxn>
                  <a:cxn ang="0">
                    <a:pos x="92" y="90"/>
                  </a:cxn>
                  <a:cxn ang="0">
                    <a:pos x="98" y="36"/>
                  </a:cxn>
                  <a:cxn ang="0">
                    <a:pos x="98" y="0"/>
                  </a:cxn>
                  <a:cxn ang="0">
                    <a:pos x="74" y="0"/>
                  </a:cxn>
                  <a:cxn ang="0">
                    <a:pos x="74" y="36"/>
                  </a:cxn>
                  <a:cxn ang="0">
                    <a:pos x="67" y="90"/>
                  </a:cxn>
                  <a:cxn ang="0">
                    <a:pos x="55" y="138"/>
                  </a:cxn>
                  <a:cxn ang="0">
                    <a:pos x="31" y="186"/>
                  </a:cxn>
                  <a:cxn ang="0">
                    <a:pos x="0" y="234"/>
                  </a:cxn>
                  <a:cxn ang="0">
                    <a:pos x="0" y="234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7618" name="Freeform 34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/>
                <a:ahLst/>
                <a:cxnLst>
                  <a:cxn ang="0">
                    <a:pos x="18" y="443"/>
                  </a:cxn>
                  <a:cxn ang="0">
                    <a:pos x="24" y="371"/>
                  </a:cxn>
                  <a:cxn ang="0">
                    <a:pos x="55" y="305"/>
                  </a:cxn>
                  <a:cxn ang="0">
                    <a:pos x="91" y="246"/>
                  </a:cxn>
                  <a:cxn ang="0">
                    <a:pos x="146" y="186"/>
                  </a:cxn>
                  <a:cxn ang="0">
                    <a:pos x="213" y="132"/>
                  </a:cxn>
                  <a:cxn ang="0">
                    <a:pos x="292" y="84"/>
                  </a:cxn>
                  <a:cxn ang="0">
                    <a:pos x="384" y="48"/>
                  </a:cxn>
                  <a:cxn ang="0">
                    <a:pos x="481" y="12"/>
                  </a:cxn>
                  <a:cxn ang="0">
                    <a:pos x="457" y="0"/>
                  </a:cxn>
                  <a:cxn ang="0">
                    <a:pos x="359" y="36"/>
                  </a:cxn>
                  <a:cxn ang="0">
                    <a:pos x="274" y="78"/>
                  </a:cxn>
                  <a:cxn ang="0">
                    <a:pos x="195" y="126"/>
                  </a:cxn>
                  <a:cxn ang="0">
                    <a:pos x="128" y="180"/>
                  </a:cxn>
                  <a:cxn ang="0">
                    <a:pos x="73" y="240"/>
                  </a:cxn>
                  <a:cxn ang="0">
                    <a:pos x="37" y="305"/>
                  </a:cxn>
                  <a:cxn ang="0">
                    <a:pos x="6" y="371"/>
                  </a:cxn>
                  <a:cxn ang="0">
                    <a:pos x="0" y="443"/>
                  </a:cxn>
                  <a:cxn ang="0">
                    <a:pos x="6" y="497"/>
                  </a:cxn>
                  <a:cxn ang="0">
                    <a:pos x="18" y="545"/>
                  </a:cxn>
                  <a:cxn ang="0">
                    <a:pos x="43" y="593"/>
                  </a:cxn>
                  <a:cxn ang="0">
                    <a:pos x="73" y="641"/>
                  </a:cxn>
                  <a:cxn ang="0">
                    <a:pos x="97" y="641"/>
                  </a:cxn>
                  <a:cxn ang="0">
                    <a:pos x="67" y="593"/>
                  </a:cxn>
                  <a:cxn ang="0">
                    <a:pos x="43" y="545"/>
                  </a:cxn>
                  <a:cxn ang="0">
                    <a:pos x="24" y="497"/>
                  </a:cxn>
                  <a:cxn ang="0">
                    <a:pos x="18" y="443"/>
                  </a:cxn>
                  <a:cxn ang="0">
                    <a:pos x="18" y="443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5" name="Group 35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67620" name="Freeform 36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/>
                <a:ahLst/>
                <a:cxnLst>
                  <a:cxn ang="0">
                    <a:pos x="484" y="6"/>
                  </a:cxn>
                  <a:cxn ang="0">
                    <a:pos x="263" y="60"/>
                  </a:cxn>
                  <a:cxn ang="0">
                    <a:pos x="101" y="162"/>
                  </a:cxn>
                  <a:cxn ang="0">
                    <a:pos x="12" y="294"/>
                  </a:cxn>
                  <a:cxn ang="0">
                    <a:pos x="0" y="366"/>
                  </a:cxn>
                  <a:cxn ang="0">
                    <a:pos x="12" y="437"/>
                  </a:cxn>
                  <a:cxn ang="0">
                    <a:pos x="101" y="569"/>
                  </a:cxn>
                  <a:cxn ang="0">
                    <a:pos x="263" y="671"/>
                  </a:cxn>
                  <a:cxn ang="0">
                    <a:pos x="484" y="725"/>
                  </a:cxn>
                  <a:cxn ang="0">
                    <a:pos x="723" y="725"/>
                  </a:cxn>
                  <a:cxn ang="0">
                    <a:pos x="938" y="671"/>
                  </a:cxn>
                  <a:cxn ang="0">
                    <a:pos x="1100" y="569"/>
                  </a:cxn>
                  <a:cxn ang="0">
                    <a:pos x="1189" y="437"/>
                  </a:cxn>
                  <a:cxn ang="0">
                    <a:pos x="1201" y="366"/>
                  </a:cxn>
                  <a:cxn ang="0">
                    <a:pos x="1189" y="294"/>
                  </a:cxn>
                  <a:cxn ang="0">
                    <a:pos x="1100" y="162"/>
                  </a:cxn>
                  <a:cxn ang="0">
                    <a:pos x="938" y="60"/>
                  </a:cxn>
                  <a:cxn ang="0">
                    <a:pos x="723" y="6"/>
                  </a:cxn>
                  <a:cxn ang="0">
                    <a:pos x="604" y="0"/>
                  </a:cxn>
                  <a:cxn ang="0">
                    <a:pos x="490" y="701"/>
                  </a:cxn>
                  <a:cxn ang="0">
                    <a:pos x="287" y="647"/>
                  </a:cxn>
                  <a:cxn ang="0">
                    <a:pos x="131" y="557"/>
                  </a:cxn>
                  <a:cxn ang="0">
                    <a:pos x="48" y="437"/>
                  </a:cxn>
                  <a:cxn ang="0">
                    <a:pos x="36" y="366"/>
                  </a:cxn>
                  <a:cxn ang="0">
                    <a:pos x="48" y="300"/>
                  </a:cxn>
                  <a:cxn ang="0">
                    <a:pos x="131" y="174"/>
                  </a:cxn>
                  <a:cxn ang="0">
                    <a:pos x="287" y="84"/>
                  </a:cxn>
                  <a:cxn ang="0">
                    <a:pos x="490" y="30"/>
                  </a:cxn>
                  <a:cxn ang="0">
                    <a:pos x="717" y="30"/>
                  </a:cxn>
                  <a:cxn ang="0">
                    <a:pos x="920" y="84"/>
                  </a:cxn>
                  <a:cxn ang="0">
                    <a:pos x="1070" y="174"/>
                  </a:cxn>
                  <a:cxn ang="0">
                    <a:pos x="1153" y="300"/>
                  </a:cxn>
                  <a:cxn ang="0">
                    <a:pos x="1153" y="437"/>
                  </a:cxn>
                  <a:cxn ang="0">
                    <a:pos x="1070" y="557"/>
                  </a:cxn>
                  <a:cxn ang="0">
                    <a:pos x="920" y="647"/>
                  </a:cxn>
                  <a:cxn ang="0">
                    <a:pos x="717" y="701"/>
                  </a:cxn>
                  <a:cxn ang="0">
                    <a:pos x="604" y="707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7621" name="Freeform 37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/>
                <a:ahLst/>
                <a:cxnLst>
                  <a:cxn ang="0">
                    <a:pos x="24" y="402"/>
                  </a:cxn>
                  <a:cxn ang="0">
                    <a:pos x="36" y="330"/>
                  </a:cxn>
                  <a:cxn ang="0">
                    <a:pos x="66" y="264"/>
                  </a:cxn>
                  <a:cxn ang="0">
                    <a:pos x="108" y="204"/>
                  </a:cxn>
                  <a:cxn ang="0">
                    <a:pos x="173" y="150"/>
                  </a:cxn>
                  <a:cxn ang="0">
                    <a:pos x="251" y="102"/>
                  </a:cxn>
                  <a:cxn ang="0">
                    <a:pos x="335" y="60"/>
                  </a:cxn>
                  <a:cxn ang="0">
                    <a:pos x="436" y="30"/>
                  </a:cxn>
                  <a:cxn ang="0">
                    <a:pos x="544" y="12"/>
                  </a:cxn>
                  <a:cxn ang="0">
                    <a:pos x="544" y="0"/>
                  </a:cxn>
                  <a:cxn ang="0">
                    <a:pos x="430" y="18"/>
                  </a:cxn>
                  <a:cxn ang="0">
                    <a:pos x="329" y="48"/>
                  </a:cxn>
                  <a:cxn ang="0">
                    <a:pos x="233" y="90"/>
                  </a:cxn>
                  <a:cxn ang="0">
                    <a:pos x="155" y="138"/>
                  </a:cxn>
                  <a:cxn ang="0">
                    <a:pos x="90" y="198"/>
                  </a:cxn>
                  <a:cxn ang="0">
                    <a:pos x="42" y="258"/>
                  </a:cxn>
                  <a:cxn ang="0">
                    <a:pos x="12" y="330"/>
                  </a:cxn>
                  <a:cxn ang="0">
                    <a:pos x="0" y="402"/>
                  </a:cxn>
                  <a:cxn ang="0">
                    <a:pos x="6" y="455"/>
                  </a:cxn>
                  <a:cxn ang="0">
                    <a:pos x="18" y="503"/>
                  </a:cxn>
                  <a:cxn ang="0">
                    <a:pos x="42" y="545"/>
                  </a:cxn>
                  <a:cxn ang="0">
                    <a:pos x="78" y="593"/>
                  </a:cxn>
                  <a:cxn ang="0">
                    <a:pos x="114" y="635"/>
                  </a:cxn>
                  <a:cxn ang="0">
                    <a:pos x="161" y="671"/>
                  </a:cxn>
                  <a:cxn ang="0">
                    <a:pos x="221" y="707"/>
                  </a:cxn>
                  <a:cxn ang="0">
                    <a:pos x="281" y="737"/>
                  </a:cxn>
                  <a:cxn ang="0">
                    <a:pos x="323" y="737"/>
                  </a:cxn>
                  <a:cxn ang="0">
                    <a:pos x="257" y="707"/>
                  </a:cxn>
                  <a:cxn ang="0">
                    <a:pos x="203" y="671"/>
                  </a:cxn>
                  <a:cxn ang="0">
                    <a:pos x="149" y="635"/>
                  </a:cxn>
                  <a:cxn ang="0">
                    <a:pos x="108" y="593"/>
                  </a:cxn>
                  <a:cxn ang="0">
                    <a:pos x="72" y="551"/>
                  </a:cxn>
                  <a:cxn ang="0">
                    <a:pos x="48" y="503"/>
                  </a:cxn>
                  <a:cxn ang="0">
                    <a:pos x="30" y="455"/>
                  </a:cxn>
                  <a:cxn ang="0">
                    <a:pos x="24" y="402"/>
                  </a:cxn>
                  <a:cxn ang="0">
                    <a:pos x="24" y="402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7622" name="Freeform 38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/>
                <a:ahLst/>
                <a:cxnLst>
                  <a:cxn ang="0">
                    <a:pos x="12" y="12"/>
                  </a:cxn>
                  <a:cxn ang="0">
                    <a:pos x="113" y="18"/>
                  </a:cxn>
                  <a:cxn ang="0">
                    <a:pos x="203" y="30"/>
                  </a:cxn>
                  <a:cxn ang="0">
                    <a:pos x="292" y="48"/>
                  </a:cxn>
                  <a:cxn ang="0">
                    <a:pos x="376" y="78"/>
                  </a:cxn>
                  <a:cxn ang="0">
                    <a:pos x="448" y="114"/>
                  </a:cxn>
                  <a:cxn ang="0">
                    <a:pos x="514" y="156"/>
                  </a:cxn>
                  <a:cxn ang="0">
                    <a:pos x="567" y="198"/>
                  </a:cxn>
                  <a:cxn ang="0">
                    <a:pos x="609" y="252"/>
                  </a:cxn>
                  <a:cxn ang="0">
                    <a:pos x="609" y="216"/>
                  </a:cxn>
                  <a:cxn ang="0">
                    <a:pos x="561" y="168"/>
                  </a:cxn>
                  <a:cxn ang="0">
                    <a:pos x="502" y="126"/>
                  </a:cxn>
                  <a:cxn ang="0">
                    <a:pos x="436" y="90"/>
                  </a:cxn>
                  <a:cxn ang="0">
                    <a:pos x="364" y="60"/>
                  </a:cxn>
                  <a:cxn ang="0">
                    <a:pos x="286" y="36"/>
                  </a:cxn>
                  <a:cxn ang="0">
                    <a:pos x="197" y="18"/>
                  </a:cxn>
                  <a:cxn ang="0">
                    <a:pos x="107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12"/>
                  </a:cxn>
                  <a:cxn ang="0">
                    <a:pos x="12" y="12"/>
                  </a:cxn>
                  <a:cxn ang="0">
                    <a:pos x="12" y="12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7623" name="Freeform 39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36" y="30"/>
                  </a:cxn>
                  <a:cxn ang="0">
                    <a:pos x="0" y="54"/>
                  </a:cxn>
                  <a:cxn ang="0">
                    <a:pos x="36" y="54"/>
                  </a:cxn>
                  <a:cxn ang="0">
                    <a:pos x="54" y="42"/>
                  </a:cxn>
                  <a:cxn ang="0">
                    <a:pos x="72" y="24"/>
                  </a:cxn>
                  <a:cxn ang="0">
                    <a:pos x="72" y="24"/>
                  </a:cxn>
                  <a:cxn ang="0">
                    <a:pos x="72" y="0"/>
                  </a:cxn>
                  <a:cxn ang="0">
                    <a:pos x="72" y="0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7624" name="Freeform 40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/>
                <a:ahLst/>
                <a:cxnLst>
                  <a:cxn ang="0">
                    <a:pos x="299" y="90"/>
                  </a:cxn>
                  <a:cxn ang="0">
                    <a:pos x="221" y="90"/>
                  </a:cxn>
                  <a:cxn ang="0">
                    <a:pos x="143" y="78"/>
                  </a:cxn>
                  <a:cxn ang="0">
                    <a:pos x="0" y="48"/>
                  </a:cxn>
                  <a:cxn ang="0">
                    <a:pos x="0" y="66"/>
                  </a:cxn>
                  <a:cxn ang="0">
                    <a:pos x="143" y="96"/>
                  </a:cxn>
                  <a:cxn ang="0">
                    <a:pos x="221" y="108"/>
                  </a:cxn>
                  <a:cxn ang="0">
                    <a:pos x="299" y="108"/>
                  </a:cxn>
                  <a:cxn ang="0">
                    <a:pos x="412" y="102"/>
                  </a:cxn>
                  <a:cxn ang="0">
                    <a:pos x="520" y="84"/>
                  </a:cxn>
                  <a:cxn ang="0">
                    <a:pos x="615" y="60"/>
                  </a:cxn>
                  <a:cxn ang="0">
                    <a:pos x="705" y="24"/>
                  </a:cxn>
                  <a:cxn ang="0">
                    <a:pos x="705" y="0"/>
                  </a:cxn>
                  <a:cxn ang="0">
                    <a:pos x="615" y="42"/>
                  </a:cxn>
                  <a:cxn ang="0">
                    <a:pos x="520" y="66"/>
                  </a:cxn>
                  <a:cxn ang="0">
                    <a:pos x="412" y="84"/>
                  </a:cxn>
                  <a:cxn ang="0">
                    <a:pos x="299" y="90"/>
                  </a:cxn>
                  <a:cxn ang="0">
                    <a:pos x="299" y="90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7625" name="Freeform 41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/>
                <a:ahLst/>
                <a:cxnLst>
                  <a:cxn ang="0">
                    <a:pos x="119" y="114"/>
                  </a:cxn>
                  <a:cxn ang="0">
                    <a:pos x="113" y="173"/>
                  </a:cxn>
                  <a:cxn ang="0">
                    <a:pos x="89" y="239"/>
                  </a:cxn>
                  <a:cxn ang="0">
                    <a:pos x="47" y="293"/>
                  </a:cxn>
                  <a:cxn ang="0">
                    <a:pos x="0" y="341"/>
                  </a:cxn>
                  <a:cxn ang="0">
                    <a:pos x="29" y="341"/>
                  </a:cxn>
                  <a:cxn ang="0">
                    <a:pos x="77" y="287"/>
                  </a:cxn>
                  <a:cxn ang="0">
                    <a:pos x="113" y="233"/>
                  </a:cxn>
                  <a:cxn ang="0">
                    <a:pos x="137" y="173"/>
                  </a:cxn>
                  <a:cxn ang="0">
                    <a:pos x="143" y="114"/>
                  </a:cxn>
                  <a:cxn ang="0">
                    <a:pos x="137" y="60"/>
                  </a:cxn>
                  <a:cxn ang="0">
                    <a:pos x="119" y="0"/>
                  </a:cxn>
                  <a:cxn ang="0">
                    <a:pos x="89" y="0"/>
                  </a:cxn>
                  <a:cxn ang="0">
                    <a:pos x="113" y="60"/>
                  </a:cxn>
                  <a:cxn ang="0">
                    <a:pos x="119" y="114"/>
                  </a:cxn>
                  <a:cxn ang="0">
                    <a:pos x="119" y="114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7626" name="Freeform 42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/>
                <a:ahLst/>
                <a:cxnLst>
                  <a:cxn ang="0">
                    <a:pos x="59" y="90"/>
                  </a:cxn>
                  <a:cxn ang="0">
                    <a:pos x="83" y="84"/>
                  </a:cxn>
                  <a:cxn ang="0">
                    <a:pos x="71" y="60"/>
                  </a:cxn>
                  <a:cxn ang="0">
                    <a:pos x="53" y="42"/>
                  </a:cxn>
                  <a:cxn ang="0">
                    <a:pos x="6" y="0"/>
                  </a:cxn>
                  <a:cxn ang="0">
                    <a:pos x="0" y="18"/>
                  </a:cxn>
                  <a:cxn ang="0">
                    <a:pos x="35" y="48"/>
                  </a:cxn>
                  <a:cxn ang="0">
                    <a:pos x="59" y="90"/>
                  </a:cxn>
                  <a:cxn ang="0">
                    <a:pos x="59" y="90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7627" name="Freeform 43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/>
                <a:ahLst/>
                <a:cxnLst>
                  <a:cxn ang="0">
                    <a:pos x="693" y="216"/>
                  </a:cxn>
                  <a:cxn ang="0">
                    <a:pos x="687" y="257"/>
                  </a:cxn>
                  <a:cxn ang="0">
                    <a:pos x="669" y="293"/>
                  </a:cxn>
                  <a:cxn ang="0">
                    <a:pos x="633" y="329"/>
                  </a:cxn>
                  <a:cxn ang="0">
                    <a:pos x="598" y="359"/>
                  </a:cxn>
                  <a:cxn ang="0">
                    <a:pos x="544" y="383"/>
                  </a:cxn>
                  <a:cxn ang="0">
                    <a:pos x="490" y="401"/>
                  </a:cxn>
                  <a:cxn ang="0">
                    <a:pos x="424" y="413"/>
                  </a:cxn>
                  <a:cxn ang="0">
                    <a:pos x="359" y="419"/>
                  </a:cxn>
                  <a:cxn ang="0">
                    <a:pos x="293" y="413"/>
                  </a:cxn>
                  <a:cxn ang="0">
                    <a:pos x="227" y="401"/>
                  </a:cxn>
                  <a:cxn ang="0">
                    <a:pos x="173" y="383"/>
                  </a:cxn>
                  <a:cxn ang="0">
                    <a:pos x="119" y="359"/>
                  </a:cxn>
                  <a:cxn ang="0">
                    <a:pos x="84" y="329"/>
                  </a:cxn>
                  <a:cxn ang="0">
                    <a:pos x="48" y="293"/>
                  </a:cxn>
                  <a:cxn ang="0">
                    <a:pos x="30" y="257"/>
                  </a:cxn>
                  <a:cxn ang="0">
                    <a:pos x="24" y="216"/>
                  </a:cxn>
                  <a:cxn ang="0">
                    <a:pos x="30" y="174"/>
                  </a:cxn>
                  <a:cxn ang="0">
                    <a:pos x="48" y="138"/>
                  </a:cxn>
                  <a:cxn ang="0">
                    <a:pos x="84" y="102"/>
                  </a:cxn>
                  <a:cxn ang="0">
                    <a:pos x="119" y="72"/>
                  </a:cxn>
                  <a:cxn ang="0">
                    <a:pos x="173" y="48"/>
                  </a:cxn>
                  <a:cxn ang="0">
                    <a:pos x="227" y="30"/>
                  </a:cxn>
                  <a:cxn ang="0">
                    <a:pos x="293" y="18"/>
                  </a:cxn>
                  <a:cxn ang="0">
                    <a:pos x="359" y="12"/>
                  </a:cxn>
                  <a:cxn ang="0">
                    <a:pos x="418" y="18"/>
                  </a:cxn>
                  <a:cxn ang="0">
                    <a:pos x="478" y="30"/>
                  </a:cxn>
                  <a:cxn ang="0">
                    <a:pos x="532" y="48"/>
                  </a:cxn>
                  <a:cxn ang="0">
                    <a:pos x="580" y="66"/>
                  </a:cxn>
                  <a:cxn ang="0">
                    <a:pos x="586" y="48"/>
                  </a:cxn>
                  <a:cxn ang="0">
                    <a:pos x="478" y="12"/>
                  </a:cxn>
                  <a:cxn ang="0">
                    <a:pos x="418" y="6"/>
                  </a:cxn>
                  <a:cxn ang="0">
                    <a:pos x="359" y="0"/>
                  </a:cxn>
                  <a:cxn ang="0">
                    <a:pos x="287" y="6"/>
                  </a:cxn>
                  <a:cxn ang="0">
                    <a:pos x="221" y="18"/>
                  </a:cxn>
                  <a:cxn ang="0">
                    <a:pos x="161" y="36"/>
                  </a:cxn>
                  <a:cxn ang="0">
                    <a:pos x="107" y="66"/>
                  </a:cxn>
                  <a:cxn ang="0">
                    <a:pos x="60" y="96"/>
                  </a:cxn>
                  <a:cxn ang="0">
                    <a:pos x="30" y="132"/>
                  </a:cxn>
                  <a:cxn ang="0">
                    <a:pos x="6" y="174"/>
                  </a:cxn>
                  <a:cxn ang="0">
                    <a:pos x="0" y="216"/>
                  </a:cxn>
                  <a:cxn ang="0">
                    <a:pos x="6" y="257"/>
                  </a:cxn>
                  <a:cxn ang="0">
                    <a:pos x="30" y="299"/>
                  </a:cxn>
                  <a:cxn ang="0">
                    <a:pos x="60" y="335"/>
                  </a:cxn>
                  <a:cxn ang="0">
                    <a:pos x="107" y="371"/>
                  </a:cxn>
                  <a:cxn ang="0">
                    <a:pos x="161" y="395"/>
                  </a:cxn>
                  <a:cxn ang="0">
                    <a:pos x="221" y="413"/>
                  </a:cxn>
                  <a:cxn ang="0">
                    <a:pos x="287" y="425"/>
                  </a:cxn>
                  <a:cxn ang="0">
                    <a:pos x="359" y="431"/>
                  </a:cxn>
                  <a:cxn ang="0">
                    <a:pos x="430" y="425"/>
                  </a:cxn>
                  <a:cxn ang="0">
                    <a:pos x="496" y="413"/>
                  </a:cxn>
                  <a:cxn ang="0">
                    <a:pos x="562" y="395"/>
                  </a:cxn>
                  <a:cxn ang="0">
                    <a:pos x="610" y="371"/>
                  </a:cxn>
                  <a:cxn ang="0">
                    <a:pos x="657" y="335"/>
                  </a:cxn>
                  <a:cxn ang="0">
                    <a:pos x="687" y="299"/>
                  </a:cxn>
                  <a:cxn ang="0">
                    <a:pos x="711" y="257"/>
                  </a:cxn>
                  <a:cxn ang="0">
                    <a:pos x="717" y="216"/>
                  </a:cxn>
                  <a:cxn ang="0">
                    <a:pos x="717" y="204"/>
                  </a:cxn>
                  <a:cxn ang="0">
                    <a:pos x="711" y="192"/>
                  </a:cxn>
                  <a:cxn ang="0">
                    <a:pos x="687" y="198"/>
                  </a:cxn>
                  <a:cxn ang="0">
                    <a:pos x="693" y="210"/>
                  </a:cxn>
                  <a:cxn ang="0">
                    <a:pos x="693" y="216"/>
                  </a:cxn>
                  <a:cxn ang="0">
                    <a:pos x="693" y="216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7628" name="Freeform 44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/>
                <a:ahLst/>
                <a:cxnLst>
                  <a:cxn ang="0">
                    <a:pos x="616" y="0"/>
                  </a:cxn>
                  <a:cxn ang="0">
                    <a:pos x="616" y="18"/>
                  </a:cxn>
                  <a:cxn ang="0">
                    <a:pos x="724" y="60"/>
                  </a:cxn>
                  <a:cxn ang="0">
                    <a:pos x="765" y="84"/>
                  </a:cxn>
                  <a:cxn ang="0">
                    <a:pos x="807" y="114"/>
                  </a:cxn>
                  <a:cxn ang="0">
                    <a:pos x="837" y="144"/>
                  </a:cxn>
                  <a:cxn ang="0">
                    <a:pos x="861" y="180"/>
                  </a:cxn>
                  <a:cxn ang="0">
                    <a:pos x="873" y="216"/>
                  </a:cxn>
                  <a:cxn ang="0">
                    <a:pos x="879" y="258"/>
                  </a:cxn>
                  <a:cxn ang="0">
                    <a:pos x="873" y="311"/>
                  </a:cxn>
                  <a:cxn ang="0">
                    <a:pos x="843" y="359"/>
                  </a:cxn>
                  <a:cxn ang="0">
                    <a:pos x="807" y="401"/>
                  </a:cxn>
                  <a:cxn ang="0">
                    <a:pos x="753" y="443"/>
                  </a:cxn>
                  <a:cxn ang="0">
                    <a:pos x="694" y="473"/>
                  </a:cxn>
                  <a:cxn ang="0">
                    <a:pos x="622" y="497"/>
                  </a:cxn>
                  <a:cxn ang="0">
                    <a:pos x="538" y="509"/>
                  </a:cxn>
                  <a:cxn ang="0">
                    <a:pos x="455" y="515"/>
                  </a:cxn>
                  <a:cxn ang="0">
                    <a:pos x="371" y="509"/>
                  </a:cxn>
                  <a:cxn ang="0">
                    <a:pos x="287" y="497"/>
                  </a:cxn>
                  <a:cxn ang="0">
                    <a:pos x="215" y="473"/>
                  </a:cxn>
                  <a:cxn ang="0">
                    <a:pos x="156" y="443"/>
                  </a:cxn>
                  <a:cxn ang="0">
                    <a:pos x="102" y="401"/>
                  </a:cxn>
                  <a:cxn ang="0">
                    <a:pos x="66" y="359"/>
                  </a:cxn>
                  <a:cxn ang="0">
                    <a:pos x="36" y="311"/>
                  </a:cxn>
                  <a:cxn ang="0">
                    <a:pos x="30" y="258"/>
                  </a:cxn>
                  <a:cxn ang="0">
                    <a:pos x="36" y="222"/>
                  </a:cxn>
                  <a:cxn ang="0">
                    <a:pos x="48" y="186"/>
                  </a:cxn>
                  <a:cxn ang="0">
                    <a:pos x="66" y="156"/>
                  </a:cxn>
                  <a:cxn ang="0">
                    <a:pos x="90" y="126"/>
                  </a:cxn>
                  <a:cxn ang="0">
                    <a:pos x="66" y="114"/>
                  </a:cxn>
                  <a:cxn ang="0">
                    <a:pos x="36" y="144"/>
                  </a:cxn>
                  <a:cxn ang="0">
                    <a:pos x="18" y="180"/>
                  </a:cxn>
                  <a:cxn ang="0">
                    <a:pos x="6" y="216"/>
                  </a:cxn>
                  <a:cxn ang="0">
                    <a:pos x="0" y="258"/>
                  </a:cxn>
                  <a:cxn ang="0">
                    <a:pos x="12" y="311"/>
                  </a:cxn>
                  <a:cxn ang="0">
                    <a:pos x="36" y="365"/>
                  </a:cxn>
                  <a:cxn ang="0">
                    <a:pos x="78" y="413"/>
                  </a:cxn>
                  <a:cxn ang="0">
                    <a:pos x="132" y="449"/>
                  </a:cxn>
                  <a:cxn ang="0">
                    <a:pos x="203" y="485"/>
                  </a:cxn>
                  <a:cxn ang="0">
                    <a:pos x="275" y="509"/>
                  </a:cxn>
                  <a:cxn ang="0">
                    <a:pos x="365" y="527"/>
                  </a:cxn>
                  <a:cxn ang="0">
                    <a:pos x="455" y="533"/>
                  </a:cxn>
                  <a:cxn ang="0">
                    <a:pos x="544" y="527"/>
                  </a:cxn>
                  <a:cxn ang="0">
                    <a:pos x="634" y="509"/>
                  </a:cxn>
                  <a:cxn ang="0">
                    <a:pos x="712" y="485"/>
                  </a:cxn>
                  <a:cxn ang="0">
                    <a:pos x="777" y="449"/>
                  </a:cxn>
                  <a:cxn ang="0">
                    <a:pos x="831" y="413"/>
                  </a:cxn>
                  <a:cxn ang="0">
                    <a:pos x="873" y="365"/>
                  </a:cxn>
                  <a:cxn ang="0">
                    <a:pos x="897" y="311"/>
                  </a:cxn>
                  <a:cxn ang="0">
                    <a:pos x="909" y="258"/>
                  </a:cxn>
                  <a:cxn ang="0">
                    <a:pos x="903" y="216"/>
                  </a:cxn>
                  <a:cxn ang="0">
                    <a:pos x="885" y="174"/>
                  </a:cxn>
                  <a:cxn ang="0">
                    <a:pos x="861" y="132"/>
                  </a:cxn>
                  <a:cxn ang="0">
                    <a:pos x="825" y="102"/>
                  </a:cxn>
                  <a:cxn ang="0">
                    <a:pos x="783" y="66"/>
                  </a:cxn>
                  <a:cxn ang="0">
                    <a:pos x="735" y="42"/>
                  </a:cxn>
                  <a:cxn ang="0">
                    <a:pos x="616" y="0"/>
                  </a:cxn>
                  <a:cxn ang="0">
                    <a:pos x="616" y="0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7629" name="Freeform 45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/>
                <a:ahLst/>
                <a:cxnLst>
                  <a:cxn ang="0">
                    <a:pos x="240" y="18"/>
                  </a:cxn>
                  <a:cxn ang="0">
                    <a:pos x="299" y="24"/>
                  </a:cxn>
                  <a:cxn ang="0">
                    <a:pos x="359" y="30"/>
                  </a:cxn>
                  <a:cxn ang="0">
                    <a:pos x="365" y="12"/>
                  </a:cxn>
                  <a:cxn ang="0">
                    <a:pos x="305" y="6"/>
                  </a:cxn>
                  <a:cxn ang="0">
                    <a:pos x="240" y="0"/>
                  </a:cxn>
                  <a:cxn ang="0">
                    <a:pos x="174" y="6"/>
                  </a:cxn>
                  <a:cxn ang="0">
                    <a:pos x="114" y="12"/>
                  </a:cxn>
                  <a:cxn ang="0">
                    <a:pos x="0" y="42"/>
                  </a:cxn>
                  <a:cxn ang="0">
                    <a:pos x="0" y="66"/>
                  </a:cxn>
                  <a:cxn ang="0">
                    <a:pos x="54" y="48"/>
                  </a:cxn>
                  <a:cxn ang="0">
                    <a:pos x="114" y="30"/>
                  </a:cxn>
                  <a:cxn ang="0">
                    <a:pos x="174" y="24"/>
                  </a:cxn>
                  <a:cxn ang="0">
                    <a:pos x="240" y="18"/>
                  </a:cxn>
                  <a:cxn ang="0">
                    <a:pos x="240" y="18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7630" name="Freeform 46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/>
                <a:ahLst/>
                <a:cxnLst>
                  <a:cxn ang="0">
                    <a:pos x="66" y="18"/>
                  </a:cxn>
                  <a:cxn ang="0">
                    <a:pos x="48" y="0"/>
                  </a:cxn>
                  <a:cxn ang="0">
                    <a:pos x="24" y="12"/>
                  </a:cxn>
                  <a:cxn ang="0">
                    <a:pos x="0" y="30"/>
                  </a:cxn>
                  <a:cxn ang="0">
                    <a:pos x="12" y="48"/>
                  </a:cxn>
                  <a:cxn ang="0">
                    <a:pos x="42" y="30"/>
                  </a:cxn>
                  <a:cxn ang="0">
                    <a:pos x="66" y="18"/>
                  </a:cxn>
                  <a:cxn ang="0">
                    <a:pos x="66" y="18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7631" name="Oval 47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7632" name="Oval 48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7633" name="Oval 49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7634" name="Oval 50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7635" name="Oval 51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7636" name="Oval 52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6" name="Group 53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67638" name="Freeform 54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/>
                <a:ahLst/>
                <a:cxnLst>
                  <a:cxn ang="0">
                    <a:pos x="209" y="96"/>
                  </a:cxn>
                  <a:cxn ang="0">
                    <a:pos x="143" y="90"/>
                  </a:cxn>
                  <a:cxn ang="0">
                    <a:pos x="83" y="66"/>
                  </a:cxn>
                  <a:cxn ang="0">
                    <a:pos x="35" y="36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9" y="42"/>
                  </a:cxn>
                  <a:cxn ang="0">
                    <a:pos x="77" y="72"/>
                  </a:cxn>
                  <a:cxn ang="0">
                    <a:pos x="137" y="90"/>
                  </a:cxn>
                  <a:cxn ang="0">
                    <a:pos x="209" y="96"/>
                  </a:cxn>
                  <a:cxn ang="0">
                    <a:pos x="263" y="90"/>
                  </a:cxn>
                  <a:cxn ang="0">
                    <a:pos x="311" y="84"/>
                  </a:cxn>
                  <a:cxn ang="0">
                    <a:pos x="352" y="66"/>
                  </a:cxn>
                  <a:cxn ang="0">
                    <a:pos x="382" y="42"/>
                  </a:cxn>
                  <a:cxn ang="0">
                    <a:pos x="376" y="42"/>
                  </a:cxn>
                  <a:cxn ang="0">
                    <a:pos x="346" y="66"/>
                  </a:cxn>
                  <a:cxn ang="0">
                    <a:pos x="305" y="78"/>
                  </a:cxn>
                  <a:cxn ang="0">
                    <a:pos x="263" y="90"/>
                  </a:cxn>
                  <a:cxn ang="0">
                    <a:pos x="209" y="96"/>
                  </a:cxn>
                  <a:cxn ang="0">
                    <a:pos x="209" y="96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7639" name="Freeform 55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/>
                <a:ahLst/>
                <a:cxnLst>
                  <a:cxn ang="0">
                    <a:pos x="174" y="0"/>
                  </a:cxn>
                  <a:cxn ang="0">
                    <a:pos x="216" y="6"/>
                  </a:cxn>
                  <a:cxn ang="0">
                    <a:pos x="258" y="12"/>
                  </a:cxn>
                  <a:cxn ang="0">
                    <a:pos x="252" y="6"/>
                  </a:cxn>
                  <a:cxn ang="0">
                    <a:pos x="216" y="0"/>
                  </a:cxn>
                  <a:cxn ang="0">
                    <a:pos x="174" y="0"/>
                  </a:cxn>
                  <a:cxn ang="0">
                    <a:pos x="120" y="6"/>
                  </a:cxn>
                  <a:cxn ang="0">
                    <a:pos x="78" y="12"/>
                  </a:cxn>
                  <a:cxn ang="0">
                    <a:pos x="36" y="30"/>
                  </a:cxn>
                  <a:cxn ang="0">
                    <a:pos x="0" y="48"/>
                  </a:cxn>
                  <a:cxn ang="0">
                    <a:pos x="6" y="54"/>
                  </a:cxn>
                  <a:cxn ang="0">
                    <a:pos x="36" y="36"/>
                  </a:cxn>
                  <a:cxn ang="0">
                    <a:pos x="78" y="18"/>
                  </a:cxn>
                  <a:cxn ang="0">
                    <a:pos x="120" y="6"/>
                  </a:cxn>
                  <a:cxn ang="0">
                    <a:pos x="174" y="0"/>
                  </a:cxn>
                  <a:cxn ang="0">
                    <a:pos x="174" y="0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7640" name="Freeform 56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/>
                <a:ahLst/>
                <a:cxnLst>
                  <a:cxn ang="0">
                    <a:pos x="54" y="90"/>
                  </a:cxn>
                  <a:cxn ang="0">
                    <a:pos x="48" y="126"/>
                  </a:cxn>
                  <a:cxn ang="0">
                    <a:pos x="24" y="156"/>
                  </a:cxn>
                  <a:cxn ang="0">
                    <a:pos x="30" y="156"/>
                  </a:cxn>
                  <a:cxn ang="0">
                    <a:pos x="54" y="126"/>
                  </a:cxn>
                  <a:cxn ang="0">
                    <a:pos x="60" y="90"/>
                  </a:cxn>
                  <a:cxn ang="0">
                    <a:pos x="54" y="66"/>
                  </a:cxn>
                  <a:cxn ang="0">
                    <a:pos x="48" y="42"/>
                  </a:cxn>
                  <a:cxn ang="0">
                    <a:pos x="30" y="18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4" y="24"/>
                  </a:cxn>
                  <a:cxn ang="0">
                    <a:pos x="42" y="42"/>
                  </a:cxn>
                  <a:cxn ang="0">
                    <a:pos x="48" y="66"/>
                  </a:cxn>
                  <a:cxn ang="0">
                    <a:pos x="54" y="90"/>
                  </a:cxn>
                  <a:cxn ang="0">
                    <a:pos x="54" y="90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7641" name="Freeform 57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/>
                <a:ahLst/>
                <a:cxnLst>
                  <a:cxn ang="0">
                    <a:pos x="114" y="12"/>
                  </a:cxn>
                  <a:cxn ang="0">
                    <a:pos x="72" y="6"/>
                  </a:cxn>
                  <a:cxn ang="0">
                    <a:pos x="30" y="0"/>
                  </a:cxn>
                  <a:cxn ang="0">
                    <a:pos x="0" y="0"/>
                  </a:cxn>
                  <a:cxn ang="0">
                    <a:pos x="54" y="12"/>
                  </a:cxn>
                  <a:cxn ang="0">
                    <a:pos x="114" y="18"/>
                  </a:cxn>
                  <a:cxn ang="0">
                    <a:pos x="156" y="18"/>
                  </a:cxn>
                  <a:cxn ang="0">
                    <a:pos x="192" y="12"/>
                  </a:cxn>
                  <a:cxn ang="0">
                    <a:pos x="186" y="0"/>
                  </a:cxn>
                  <a:cxn ang="0">
                    <a:pos x="150" y="6"/>
                  </a:cxn>
                  <a:cxn ang="0">
                    <a:pos x="114" y="12"/>
                  </a:cxn>
                  <a:cxn ang="0">
                    <a:pos x="114" y="12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7642" name="Freeform 58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/>
                <a:ahLst/>
                <a:cxnLst>
                  <a:cxn ang="0">
                    <a:pos x="11" y="114"/>
                  </a:cxn>
                  <a:cxn ang="0">
                    <a:pos x="17" y="96"/>
                  </a:cxn>
                  <a:cxn ang="0">
                    <a:pos x="23" y="78"/>
                  </a:cxn>
                  <a:cxn ang="0">
                    <a:pos x="53" y="42"/>
                  </a:cxn>
                  <a:cxn ang="0">
                    <a:pos x="101" y="18"/>
                  </a:cxn>
                  <a:cxn ang="0">
                    <a:pos x="155" y="6"/>
                  </a:cxn>
                  <a:cxn ang="0">
                    <a:pos x="161" y="0"/>
                  </a:cxn>
                  <a:cxn ang="0">
                    <a:pos x="95" y="12"/>
                  </a:cxn>
                  <a:cxn ang="0">
                    <a:pos x="47" y="36"/>
                  </a:cxn>
                  <a:cxn ang="0">
                    <a:pos x="11" y="72"/>
                  </a:cxn>
                  <a:cxn ang="0">
                    <a:pos x="5" y="90"/>
                  </a:cxn>
                  <a:cxn ang="0">
                    <a:pos x="0" y="114"/>
                  </a:cxn>
                  <a:cxn ang="0">
                    <a:pos x="11" y="150"/>
                  </a:cxn>
                  <a:cxn ang="0">
                    <a:pos x="23" y="168"/>
                  </a:cxn>
                  <a:cxn ang="0">
                    <a:pos x="41" y="186"/>
                  </a:cxn>
                  <a:cxn ang="0">
                    <a:pos x="65" y="186"/>
                  </a:cxn>
                  <a:cxn ang="0">
                    <a:pos x="41" y="168"/>
                  </a:cxn>
                  <a:cxn ang="0">
                    <a:pos x="23" y="150"/>
                  </a:cxn>
                  <a:cxn ang="0">
                    <a:pos x="17" y="132"/>
                  </a:cxn>
                  <a:cxn ang="0">
                    <a:pos x="11" y="114"/>
                  </a:cxn>
                  <a:cxn ang="0">
                    <a:pos x="11" y="114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7643" name="Freeform 59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66" y="12"/>
                  </a:cxn>
                  <a:cxn ang="0">
                    <a:pos x="119" y="36"/>
                  </a:cxn>
                  <a:cxn ang="0">
                    <a:pos x="155" y="72"/>
                  </a:cxn>
                  <a:cxn ang="0">
                    <a:pos x="161" y="90"/>
                  </a:cxn>
                  <a:cxn ang="0">
                    <a:pos x="167" y="114"/>
                  </a:cxn>
                  <a:cxn ang="0">
                    <a:pos x="161" y="138"/>
                  </a:cxn>
                  <a:cxn ang="0">
                    <a:pos x="149" y="162"/>
                  </a:cxn>
                  <a:cxn ang="0">
                    <a:pos x="119" y="180"/>
                  </a:cxn>
                  <a:cxn ang="0">
                    <a:pos x="90" y="198"/>
                  </a:cxn>
                  <a:cxn ang="0">
                    <a:pos x="96" y="210"/>
                  </a:cxn>
                  <a:cxn ang="0">
                    <a:pos x="131" y="192"/>
                  </a:cxn>
                  <a:cxn ang="0">
                    <a:pos x="161" y="168"/>
                  </a:cxn>
                  <a:cxn ang="0">
                    <a:pos x="179" y="144"/>
                  </a:cxn>
                  <a:cxn ang="0">
                    <a:pos x="185" y="114"/>
                  </a:cxn>
                  <a:cxn ang="0">
                    <a:pos x="179" y="90"/>
                  </a:cxn>
                  <a:cxn ang="0">
                    <a:pos x="173" y="66"/>
                  </a:cxn>
                  <a:cxn ang="0">
                    <a:pos x="155" y="48"/>
                  </a:cxn>
                  <a:cxn ang="0">
                    <a:pos x="131" y="30"/>
                  </a:cxn>
                  <a:cxn ang="0">
                    <a:pos x="72" y="6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7644" name="Freeform 60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/>
                <a:ahLst/>
                <a:cxnLst>
                  <a:cxn ang="0">
                    <a:pos x="150" y="0"/>
                  </a:cxn>
                  <a:cxn ang="0">
                    <a:pos x="90" y="6"/>
                  </a:cxn>
                  <a:cxn ang="0">
                    <a:pos x="42" y="30"/>
                  </a:cxn>
                  <a:cxn ang="0">
                    <a:pos x="12" y="54"/>
                  </a:cxn>
                  <a:cxn ang="0">
                    <a:pos x="6" y="72"/>
                  </a:cxn>
                  <a:cxn ang="0">
                    <a:pos x="0" y="90"/>
                  </a:cxn>
                  <a:cxn ang="0">
                    <a:pos x="6" y="108"/>
                  </a:cxn>
                  <a:cxn ang="0">
                    <a:pos x="12" y="126"/>
                  </a:cxn>
                  <a:cxn ang="0">
                    <a:pos x="42" y="156"/>
                  </a:cxn>
                  <a:cxn ang="0">
                    <a:pos x="90" y="180"/>
                  </a:cxn>
                  <a:cxn ang="0">
                    <a:pos x="150" y="186"/>
                  </a:cxn>
                  <a:cxn ang="0">
                    <a:pos x="209" y="180"/>
                  </a:cxn>
                  <a:cxn ang="0">
                    <a:pos x="257" y="156"/>
                  </a:cxn>
                  <a:cxn ang="0">
                    <a:pos x="287" y="126"/>
                  </a:cxn>
                  <a:cxn ang="0">
                    <a:pos x="299" y="108"/>
                  </a:cxn>
                  <a:cxn ang="0">
                    <a:pos x="299" y="90"/>
                  </a:cxn>
                  <a:cxn ang="0">
                    <a:pos x="299" y="72"/>
                  </a:cxn>
                  <a:cxn ang="0">
                    <a:pos x="287" y="54"/>
                  </a:cxn>
                  <a:cxn ang="0">
                    <a:pos x="257" y="30"/>
                  </a:cxn>
                  <a:cxn ang="0">
                    <a:pos x="209" y="6"/>
                  </a:cxn>
                  <a:cxn ang="0">
                    <a:pos x="150" y="0"/>
                  </a:cxn>
                  <a:cxn ang="0">
                    <a:pos x="150" y="0"/>
                  </a:cxn>
                  <a:cxn ang="0">
                    <a:pos x="150" y="180"/>
                  </a:cxn>
                  <a:cxn ang="0">
                    <a:pos x="96" y="174"/>
                  </a:cxn>
                  <a:cxn ang="0">
                    <a:pos x="48" y="156"/>
                  </a:cxn>
                  <a:cxn ang="0">
                    <a:pos x="18" y="126"/>
                  </a:cxn>
                  <a:cxn ang="0">
                    <a:pos x="12" y="108"/>
                  </a:cxn>
                  <a:cxn ang="0">
                    <a:pos x="6" y="90"/>
                  </a:cxn>
                  <a:cxn ang="0">
                    <a:pos x="12" y="72"/>
                  </a:cxn>
                  <a:cxn ang="0">
                    <a:pos x="18" y="54"/>
                  </a:cxn>
                  <a:cxn ang="0">
                    <a:pos x="48" y="30"/>
                  </a:cxn>
                  <a:cxn ang="0">
                    <a:pos x="96" y="12"/>
                  </a:cxn>
                  <a:cxn ang="0">
                    <a:pos x="150" y="6"/>
                  </a:cxn>
                  <a:cxn ang="0">
                    <a:pos x="203" y="12"/>
                  </a:cxn>
                  <a:cxn ang="0">
                    <a:pos x="251" y="30"/>
                  </a:cxn>
                  <a:cxn ang="0">
                    <a:pos x="281" y="54"/>
                  </a:cxn>
                  <a:cxn ang="0">
                    <a:pos x="293" y="72"/>
                  </a:cxn>
                  <a:cxn ang="0">
                    <a:pos x="293" y="90"/>
                  </a:cxn>
                  <a:cxn ang="0">
                    <a:pos x="293" y="108"/>
                  </a:cxn>
                  <a:cxn ang="0">
                    <a:pos x="281" y="126"/>
                  </a:cxn>
                  <a:cxn ang="0">
                    <a:pos x="251" y="156"/>
                  </a:cxn>
                  <a:cxn ang="0">
                    <a:pos x="203" y="174"/>
                  </a:cxn>
                  <a:cxn ang="0">
                    <a:pos x="150" y="180"/>
                  </a:cxn>
                  <a:cxn ang="0">
                    <a:pos x="150" y="180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7" name="Group 61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67646" name="Oval 62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7647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7648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7649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</p:grpSp>
      <p:sp>
        <p:nvSpPr>
          <p:cNvPr id="67650" name="Rectangle 66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67651" name="Rectangle 6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67652" name="Rectangle 68"/>
          <p:cNvSpPr>
            <a:spLocks noGrp="1" noChangeArrowheads="1"/>
          </p:cNvSpPr>
          <p:nvPr>
            <p:ph type="dt" sz="quarter" idx="2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7653" name="Rectangle 69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7654" name="Rectangle 70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9602DA4D-D5E1-4FFC-8A62-8C101D6694A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F266D6-6A1D-44A1-AB3E-4E67CC023DA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74BC7B-23DB-49BF-AB7B-6B07DB228B1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16.05.2016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2DE59A-D4A8-4149-A745-866D45DCD1A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126CE4-E198-4EFB-AB84-ACE60B00746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559EEB-E9E0-44E5-9F5F-242A1FBB54F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6DEF23-5E1F-455D-89CC-D3D8B2A8373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97A9CA-60E3-45B3-B1E3-0511E4350AC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7DF2C2-6B5E-4937-A06A-0884D03083D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F92EA2-01E1-4EA8-B013-FBBAFECB3C7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483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483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746A53-1A58-4286-AEDB-8D03A0CCDA6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319088" y="1752600"/>
            <a:ext cx="8824912" cy="5129213"/>
            <a:chOff x="201" y="1104"/>
            <a:chExt cx="5559" cy="3231"/>
          </a:xfrm>
        </p:grpSpPr>
        <p:sp>
          <p:nvSpPr>
            <p:cNvPr id="71683" name="Freeform 3"/>
            <p:cNvSpPr>
              <a:spLocks/>
            </p:cNvSpPr>
            <p:nvPr/>
          </p:nvSpPr>
          <p:spPr bwMode="ltGray">
            <a:xfrm>
              <a:off x="210" y="1104"/>
              <a:ext cx="5550" cy="3216"/>
            </a:xfrm>
            <a:custGeom>
              <a:avLst/>
              <a:gdLst/>
              <a:ahLst/>
              <a:cxnLst>
                <a:cxn ang="0">
                  <a:pos x="335" y="0"/>
                </a:cxn>
                <a:cxn ang="0">
                  <a:pos x="333" y="1290"/>
                </a:cxn>
                <a:cxn ang="0">
                  <a:pos x="0" y="1290"/>
                </a:cxn>
                <a:cxn ang="0">
                  <a:pos x="6" y="3210"/>
                </a:cxn>
                <a:cxn ang="0">
                  <a:pos x="5550" y="3216"/>
                </a:cxn>
                <a:cxn ang="0">
                  <a:pos x="5550" y="0"/>
                </a:cxn>
                <a:cxn ang="0">
                  <a:pos x="335" y="0"/>
                </a:cxn>
                <a:cxn ang="0">
                  <a:pos x="335" y="0"/>
                </a:cxn>
              </a:cxnLst>
              <a:rect l="0" t="0" r="r" b="b"/>
              <a:pathLst>
                <a:path w="5550" h="3216">
                  <a:moveTo>
                    <a:pt x="335" y="0"/>
                  </a:moveTo>
                  <a:lnTo>
                    <a:pt x="333" y="1290"/>
                  </a:lnTo>
                  <a:lnTo>
                    <a:pt x="0" y="1290"/>
                  </a:lnTo>
                  <a:lnTo>
                    <a:pt x="6" y="3210"/>
                  </a:lnTo>
                  <a:lnTo>
                    <a:pt x="5550" y="3216"/>
                  </a:lnTo>
                  <a:lnTo>
                    <a:pt x="5550" y="0"/>
                  </a:lnTo>
                  <a:lnTo>
                    <a:pt x="335" y="0"/>
                  </a:lnTo>
                  <a:lnTo>
                    <a:pt x="335" y="0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1684" name="Freeform 4"/>
            <p:cNvSpPr>
              <a:spLocks/>
            </p:cNvSpPr>
            <p:nvPr/>
          </p:nvSpPr>
          <p:spPr bwMode="ltGray">
            <a:xfrm>
              <a:off x="528" y="2400"/>
              <a:ext cx="5232" cy="19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82"/>
                </a:cxn>
                <a:cxn ang="0">
                  <a:pos x="4897" y="2182"/>
                </a:cxn>
                <a:cxn ang="0">
                  <a:pos x="489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1685" name="Freeform 5"/>
            <p:cNvSpPr>
              <a:spLocks/>
            </p:cNvSpPr>
            <p:nvPr/>
          </p:nvSpPr>
          <p:spPr bwMode="ltGray">
            <a:xfrm>
              <a:off x="201" y="2377"/>
              <a:ext cx="3455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1686" name="Freeform 6"/>
            <p:cNvSpPr>
              <a:spLocks/>
            </p:cNvSpPr>
            <p:nvPr/>
          </p:nvSpPr>
          <p:spPr bwMode="ltGray">
            <a:xfrm>
              <a:off x="528" y="1104"/>
              <a:ext cx="4894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1687" name="Freeform 7"/>
            <p:cNvSpPr>
              <a:spLocks/>
            </p:cNvSpPr>
            <p:nvPr/>
          </p:nvSpPr>
          <p:spPr bwMode="ltGray">
            <a:xfrm>
              <a:off x="201" y="2377"/>
              <a:ext cx="30" cy="195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16"/>
                </a:cxn>
                <a:cxn ang="0">
                  <a:pos x="29" y="1416"/>
                </a:cxn>
                <a:cxn ang="0">
                  <a:pos x="30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1688" name="Freeform 8"/>
            <p:cNvSpPr>
              <a:spLocks/>
            </p:cNvSpPr>
            <p:nvPr/>
          </p:nvSpPr>
          <p:spPr bwMode="ltGray">
            <a:xfrm>
              <a:off x="528" y="1104"/>
              <a:ext cx="29" cy="32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61"/>
                </a:cxn>
                <a:cxn ang="0">
                  <a:pos x="29" y="2161"/>
                </a:cxn>
                <a:cxn ang="0">
                  <a:pos x="27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71689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990600" y="1905000"/>
            <a:ext cx="7772400" cy="1736725"/>
          </a:xfrm>
        </p:spPr>
        <p:txBody>
          <a:bodyPr anchor="t"/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71690" name="Rectangle 1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990600" y="3962400"/>
            <a:ext cx="6781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71691" name="Rectangle 11"/>
          <p:cNvSpPr>
            <a:spLocks noGrp="1" noChangeArrowheads="1"/>
          </p:cNvSpPr>
          <p:nvPr>
            <p:ph type="dt" sz="quarter" idx="2"/>
          </p:nvPr>
        </p:nvSpPr>
        <p:spPr>
          <a:xfrm>
            <a:off x="990600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1692" name="Rectangle 12"/>
          <p:cNvSpPr>
            <a:spLocks noGrp="1" noChangeArrowheads="1"/>
          </p:cNvSpPr>
          <p:nvPr>
            <p:ph type="ftr" sz="quarter" idx="3"/>
          </p:nvPr>
        </p:nvSpPr>
        <p:spPr>
          <a:xfrm>
            <a:off x="3468688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1693" name="Rectangle 13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CAD50D31-D959-46D9-909E-FC861D4E433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E9AF73-D6F2-4A55-A8C0-5AC13774531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5B106E36-FD25-4E2D-B0AA-010F637433A0}" type="datetimeFigureOut">
              <a:rPr lang="ru-RU" smtClean="0"/>
              <a:pPr/>
              <a:t>16.05.2016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93F5A1-10C1-498B-BC7C-820B74F4726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38200" y="1905000"/>
            <a:ext cx="39274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18075" y="1905000"/>
            <a:ext cx="39274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10D616-F815-4AE2-8AAC-3C8E74B4AA2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D3AA57-5CF3-487C-BB82-6D240F5CD66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3D0601-2944-4A90-B10A-C6D9888F8B3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9B0B73-F6D7-46E9-A4D4-BEBCA8CCD09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7CF544-F85B-4944-A066-2E9C3FCA7F2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7775A9-961A-4ECF-9978-5A56705947E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4CA50F-E73D-4E50-8458-400DC5FAF54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48463" y="244475"/>
            <a:ext cx="2097087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44475"/>
            <a:ext cx="6138863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D2E715-2BD2-41DD-8957-C0ADE1D2654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59875" cy="6858000"/>
            <a:chOff x="0" y="0"/>
            <a:chExt cx="5770" cy="4320"/>
          </a:xfrm>
        </p:grpSpPr>
        <p:sp>
          <p:nvSpPr>
            <p:cNvPr id="75779" name="Rectangle 3"/>
            <p:cNvSpPr>
              <a:spLocks noChangeArrowheads="1"/>
            </p:cNvSpPr>
            <p:nvPr userDrawn="1"/>
          </p:nvSpPr>
          <p:spPr bwMode="hidden">
            <a:xfrm>
              <a:off x="5232" y="1"/>
              <a:ext cx="528" cy="4319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tint val="94118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5780" name="Rectangle 4"/>
            <p:cNvSpPr>
              <a:spLocks noChangeArrowheads="1"/>
            </p:cNvSpPr>
            <p:nvPr userDrawn="1"/>
          </p:nvSpPr>
          <p:spPr bwMode="hidden">
            <a:xfrm>
              <a:off x="1056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5781" name="Rectangle 5"/>
            <p:cNvSpPr>
              <a:spLocks noChangeArrowheads="1"/>
            </p:cNvSpPr>
            <p:nvPr userDrawn="1"/>
          </p:nvSpPr>
          <p:spPr bwMode="hidden">
            <a:xfrm>
              <a:off x="1728" y="0"/>
              <a:ext cx="43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5782" name="Rectangle 6"/>
            <p:cNvSpPr>
              <a:spLocks noChangeArrowheads="1"/>
            </p:cNvSpPr>
            <p:nvPr userDrawn="1"/>
          </p:nvSpPr>
          <p:spPr bwMode="hidden">
            <a:xfrm>
              <a:off x="2256" y="0"/>
              <a:ext cx="240" cy="432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5783" name="Rectangle 7"/>
            <p:cNvSpPr>
              <a:spLocks noChangeArrowheads="1"/>
            </p:cNvSpPr>
            <p:nvPr userDrawn="1"/>
          </p:nvSpPr>
          <p:spPr bwMode="hidden">
            <a:xfrm>
              <a:off x="1344" y="0"/>
              <a:ext cx="38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5784" name="Rectangle 8"/>
            <p:cNvSpPr>
              <a:spLocks noChangeArrowheads="1"/>
            </p:cNvSpPr>
            <p:nvPr userDrawn="1"/>
          </p:nvSpPr>
          <p:spPr bwMode="hidden">
            <a:xfrm>
              <a:off x="480" y="0"/>
              <a:ext cx="576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5785" name="Rectangle 9"/>
            <p:cNvSpPr>
              <a:spLocks noChangeArrowheads="1"/>
            </p:cNvSpPr>
            <p:nvPr userDrawn="1"/>
          </p:nvSpPr>
          <p:spPr bwMode="hidden">
            <a:xfrm>
              <a:off x="288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8470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5786" name="Rectangle 10"/>
            <p:cNvSpPr>
              <a:spLocks noChangeArrowheads="1"/>
            </p:cNvSpPr>
            <p:nvPr userDrawn="1"/>
          </p:nvSpPr>
          <p:spPr bwMode="hidden">
            <a:xfrm>
              <a:off x="0" y="0"/>
              <a:ext cx="288" cy="4320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5787" name="Rectangle 11"/>
            <p:cNvSpPr>
              <a:spLocks noChangeArrowheads="1"/>
            </p:cNvSpPr>
            <p:nvPr userDrawn="1"/>
          </p:nvSpPr>
          <p:spPr bwMode="hidden">
            <a:xfrm>
              <a:off x="2160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5788" name="Rectangle 12"/>
            <p:cNvSpPr>
              <a:spLocks noChangeArrowheads="1"/>
            </p:cNvSpPr>
            <p:nvPr userDrawn="1"/>
          </p:nvSpPr>
          <p:spPr bwMode="hidden">
            <a:xfrm>
              <a:off x="2784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5789" name="Rectangle 13"/>
            <p:cNvSpPr>
              <a:spLocks noChangeArrowheads="1"/>
            </p:cNvSpPr>
            <p:nvPr userDrawn="1"/>
          </p:nvSpPr>
          <p:spPr bwMode="hidden">
            <a:xfrm>
              <a:off x="1248" y="0"/>
              <a:ext cx="144" cy="432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5790" name="Rectangle 14"/>
            <p:cNvSpPr>
              <a:spLocks noChangeArrowheads="1"/>
            </p:cNvSpPr>
            <p:nvPr userDrawn="1"/>
          </p:nvSpPr>
          <p:spPr bwMode="hidden">
            <a:xfrm>
              <a:off x="3300" y="0"/>
              <a:ext cx="252" cy="432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5791" name="Rectangle 15"/>
            <p:cNvSpPr>
              <a:spLocks noChangeArrowheads="1"/>
            </p:cNvSpPr>
            <p:nvPr userDrawn="1"/>
          </p:nvSpPr>
          <p:spPr bwMode="hidden">
            <a:xfrm>
              <a:off x="4656" y="0"/>
              <a:ext cx="14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5792" name="Rectangle 16"/>
            <p:cNvSpPr>
              <a:spLocks noChangeArrowheads="1"/>
            </p:cNvSpPr>
            <p:nvPr userDrawn="1"/>
          </p:nvSpPr>
          <p:spPr bwMode="hidden">
            <a:xfrm>
              <a:off x="4608" y="0"/>
              <a:ext cx="67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5793" name="Rectangle 17"/>
            <p:cNvSpPr>
              <a:spLocks noChangeArrowheads="1"/>
            </p:cNvSpPr>
            <p:nvPr userDrawn="1"/>
          </p:nvSpPr>
          <p:spPr bwMode="hidden">
            <a:xfrm>
              <a:off x="3504" y="0"/>
              <a:ext cx="62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5794" name="Rectangle 18"/>
            <p:cNvSpPr>
              <a:spLocks noChangeArrowheads="1"/>
            </p:cNvSpPr>
            <p:nvPr userDrawn="1"/>
          </p:nvSpPr>
          <p:spPr bwMode="hidden">
            <a:xfrm>
              <a:off x="3840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5795" name="Rectangle 19"/>
            <p:cNvSpPr>
              <a:spLocks noChangeArrowheads="1"/>
            </p:cNvSpPr>
            <p:nvPr userDrawn="1"/>
          </p:nvSpPr>
          <p:spPr bwMode="hidden">
            <a:xfrm>
              <a:off x="4368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5796" name="Rectangle 20"/>
            <p:cNvSpPr>
              <a:spLocks noChangeArrowheads="1"/>
            </p:cNvSpPr>
            <p:nvPr userDrawn="1"/>
          </p:nvSpPr>
          <p:spPr bwMode="hidden">
            <a:xfrm>
              <a:off x="2680" y="0"/>
              <a:ext cx="15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5797" name="Rectangle 21"/>
            <p:cNvSpPr>
              <a:spLocks noChangeArrowheads="1"/>
            </p:cNvSpPr>
            <p:nvPr userDrawn="1"/>
          </p:nvSpPr>
          <p:spPr bwMode="hidden">
            <a:xfrm>
              <a:off x="2366" y="0"/>
              <a:ext cx="336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5798" name="Freeform 22"/>
            <p:cNvSpPr>
              <a:spLocks/>
            </p:cNvSpPr>
            <p:nvPr userDrawn="1"/>
          </p:nvSpPr>
          <p:spPr bwMode="hidden">
            <a:xfrm>
              <a:off x="1" y="3875"/>
              <a:ext cx="5760" cy="445"/>
            </a:xfrm>
            <a:custGeom>
              <a:avLst/>
              <a:gdLst/>
              <a:ahLst/>
              <a:cxnLst>
                <a:cxn ang="0">
                  <a:pos x="5700" y="86"/>
                </a:cxn>
                <a:cxn ang="0">
                  <a:pos x="5508" y="86"/>
                </a:cxn>
                <a:cxn ang="0">
                  <a:pos x="5454" y="76"/>
                </a:cxn>
                <a:cxn ang="0">
                  <a:pos x="5448" y="65"/>
                </a:cxn>
                <a:cxn ang="0">
                  <a:pos x="5442" y="44"/>
                </a:cxn>
                <a:cxn ang="0">
                  <a:pos x="5414" y="18"/>
                </a:cxn>
                <a:cxn ang="0">
                  <a:pos x="5332" y="7"/>
                </a:cxn>
                <a:cxn ang="0">
                  <a:pos x="5051" y="22"/>
                </a:cxn>
                <a:cxn ang="0">
                  <a:pos x="4986" y="55"/>
                </a:cxn>
                <a:cxn ang="0">
                  <a:pos x="4854" y="102"/>
                </a:cxn>
                <a:cxn ang="0">
                  <a:pos x="4740" y="112"/>
                </a:cxn>
                <a:cxn ang="0">
                  <a:pos x="4662" y="91"/>
                </a:cxn>
                <a:cxn ang="0">
                  <a:pos x="4598" y="25"/>
                </a:cxn>
                <a:cxn ang="0">
                  <a:pos x="4514" y="9"/>
                </a:cxn>
                <a:cxn ang="0">
                  <a:pos x="4410" y="39"/>
                </a:cxn>
                <a:cxn ang="0">
                  <a:pos x="4236" y="81"/>
                </a:cxn>
                <a:cxn ang="0">
                  <a:pos x="4020" y="102"/>
                </a:cxn>
                <a:cxn ang="0">
                  <a:pos x="3810" y="102"/>
                </a:cxn>
                <a:cxn ang="0">
                  <a:pos x="3654" y="76"/>
                </a:cxn>
                <a:cxn ang="0">
                  <a:pos x="3594" y="50"/>
                </a:cxn>
                <a:cxn ang="0">
                  <a:pos x="3528" y="44"/>
                </a:cxn>
                <a:cxn ang="0">
                  <a:pos x="3480" y="55"/>
                </a:cxn>
                <a:cxn ang="0">
                  <a:pos x="3420" y="76"/>
                </a:cxn>
                <a:cxn ang="0">
                  <a:pos x="3048" y="112"/>
                </a:cxn>
                <a:cxn ang="0">
                  <a:pos x="2844" y="128"/>
                </a:cxn>
                <a:cxn ang="0">
                  <a:pos x="2742" y="117"/>
                </a:cxn>
                <a:cxn ang="0">
                  <a:pos x="2710" y="56"/>
                </a:cxn>
                <a:cxn ang="0">
                  <a:pos x="2658" y="50"/>
                </a:cxn>
                <a:cxn ang="0">
                  <a:pos x="2558" y="95"/>
                </a:cxn>
                <a:cxn ang="0">
                  <a:pos x="2444" y="109"/>
                </a:cxn>
                <a:cxn ang="0">
                  <a:pos x="2322" y="91"/>
                </a:cxn>
                <a:cxn ang="0">
                  <a:pos x="2274" y="70"/>
                </a:cxn>
                <a:cxn ang="0">
                  <a:pos x="2185" y="3"/>
                </a:cxn>
                <a:cxn ang="0">
                  <a:pos x="2048" y="64"/>
                </a:cxn>
                <a:cxn ang="0">
                  <a:pos x="1794" y="102"/>
                </a:cxn>
                <a:cxn ang="0">
                  <a:pos x="1560" y="91"/>
                </a:cxn>
                <a:cxn ang="0">
                  <a:pos x="1482" y="76"/>
                </a:cxn>
                <a:cxn ang="0">
                  <a:pos x="1428" y="50"/>
                </a:cxn>
                <a:cxn ang="0">
                  <a:pos x="1374" y="44"/>
                </a:cxn>
                <a:cxn ang="0">
                  <a:pos x="1308" y="55"/>
                </a:cxn>
                <a:cxn ang="0">
                  <a:pos x="1140" y="107"/>
                </a:cxn>
                <a:cxn ang="0">
                  <a:pos x="948" y="143"/>
                </a:cxn>
                <a:cxn ang="0">
                  <a:pos x="708" y="138"/>
                </a:cxn>
                <a:cxn ang="0">
                  <a:pos x="534" y="96"/>
                </a:cxn>
                <a:cxn ang="0">
                  <a:pos x="444" y="55"/>
                </a:cxn>
                <a:cxn ang="0">
                  <a:pos x="396" y="34"/>
                </a:cxn>
                <a:cxn ang="0">
                  <a:pos x="378" y="39"/>
                </a:cxn>
                <a:cxn ang="0">
                  <a:pos x="342" y="70"/>
                </a:cxn>
                <a:cxn ang="0">
                  <a:pos x="288" y="96"/>
                </a:cxn>
                <a:cxn ang="0">
                  <a:pos x="192" y="112"/>
                </a:cxn>
                <a:cxn ang="0">
                  <a:pos x="90" y="112"/>
                </a:cxn>
                <a:cxn ang="0">
                  <a:pos x="0" y="96"/>
                </a:cxn>
                <a:cxn ang="0">
                  <a:pos x="5760" y="445"/>
                </a:cxn>
              </a:cxnLst>
              <a:rect l="0" t="0" r="r" b="b"/>
              <a:pathLst>
                <a:path w="5760" h="445">
                  <a:moveTo>
                    <a:pt x="5760" y="445"/>
                  </a:moveTo>
                  <a:lnTo>
                    <a:pt x="5760" y="76"/>
                  </a:lnTo>
                  <a:lnTo>
                    <a:pt x="5730" y="81"/>
                  </a:lnTo>
                  <a:lnTo>
                    <a:pt x="5700" y="86"/>
                  </a:lnTo>
                  <a:lnTo>
                    <a:pt x="5646" y="91"/>
                  </a:lnTo>
                  <a:lnTo>
                    <a:pt x="5592" y="91"/>
                  </a:lnTo>
                  <a:lnTo>
                    <a:pt x="5544" y="91"/>
                  </a:lnTo>
                  <a:lnTo>
                    <a:pt x="5508" y="86"/>
                  </a:lnTo>
                  <a:lnTo>
                    <a:pt x="5490" y="86"/>
                  </a:lnTo>
                  <a:lnTo>
                    <a:pt x="5478" y="81"/>
                  </a:lnTo>
                  <a:lnTo>
                    <a:pt x="5466" y="76"/>
                  </a:lnTo>
                  <a:lnTo>
                    <a:pt x="5454" y="76"/>
                  </a:lnTo>
                  <a:lnTo>
                    <a:pt x="5454" y="70"/>
                  </a:lnTo>
                  <a:lnTo>
                    <a:pt x="5454" y="70"/>
                  </a:lnTo>
                  <a:lnTo>
                    <a:pt x="5448" y="70"/>
                  </a:lnTo>
                  <a:lnTo>
                    <a:pt x="5448" y="65"/>
                  </a:lnTo>
                  <a:lnTo>
                    <a:pt x="5448" y="60"/>
                  </a:lnTo>
                  <a:lnTo>
                    <a:pt x="5448" y="55"/>
                  </a:lnTo>
                  <a:lnTo>
                    <a:pt x="5442" y="50"/>
                  </a:lnTo>
                  <a:lnTo>
                    <a:pt x="5442" y="44"/>
                  </a:lnTo>
                  <a:lnTo>
                    <a:pt x="5436" y="39"/>
                  </a:lnTo>
                  <a:lnTo>
                    <a:pt x="5424" y="34"/>
                  </a:lnTo>
                  <a:lnTo>
                    <a:pt x="5418" y="29"/>
                  </a:lnTo>
                  <a:lnTo>
                    <a:pt x="5414" y="18"/>
                  </a:lnTo>
                  <a:lnTo>
                    <a:pt x="5401" y="16"/>
                  </a:lnTo>
                  <a:lnTo>
                    <a:pt x="5386" y="10"/>
                  </a:lnTo>
                  <a:lnTo>
                    <a:pt x="5368" y="7"/>
                  </a:lnTo>
                  <a:lnTo>
                    <a:pt x="5332" y="7"/>
                  </a:lnTo>
                  <a:lnTo>
                    <a:pt x="5246" y="10"/>
                  </a:lnTo>
                  <a:lnTo>
                    <a:pt x="5144" y="7"/>
                  </a:lnTo>
                  <a:lnTo>
                    <a:pt x="5090" y="16"/>
                  </a:lnTo>
                  <a:lnTo>
                    <a:pt x="5051" y="22"/>
                  </a:lnTo>
                  <a:lnTo>
                    <a:pt x="5036" y="30"/>
                  </a:lnTo>
                  <a:lnTo>
                    <a:pt x="5022" y="39"/>
                  </a:lnTo>
                  <a:lnTo>
                    <a:pt x="5010" y="44"/>
                  </a:lnTo>
                  <a:lnTo>
                    <a:pt x="4986" y="55"/>
                  </a:lnTo>
                  <a:lnTo>
                    <a:pt x="4950" y="70"/>
                  </a:lnTo>
                  <a:lnTo>
                    <a:pt x="4920" y="86"/>
                  </a:lnTo>
                  <a:lnTo>
                    <a:pt x="4884" y="96"/>
                  </a:lnTo>
                  <a:lnTo>
                    <a:pt x="4854" y="102"/>
                  </a:lnTo>
                  <a:lnTo>
                    <a:pt x="4824" y="107"/>
                  </a:lnTo>
                  <a:lnTo>
                    <a:pt x="4794" y="112"/>
                  </a:lnTo>
                  <a:lnTo>
                    <a:pt x="4764" y="112"/>
                  </a:lnTo>
                  <a:lnTo>
                    <a:pt x="4740" y="112"/>
                  </a:lnTo>
                  <a:lnTo>
                    <a:pt x="4716" y="107"/>
                  </a:lnTo>
                  <a:lnTo>
                    <a:pt x="4698" y="102"/>
                  </a:lnTo>
                  <a:lnTo>
                    <a:pt x="4674" y="96"/>
                  </a:lnTo>
                  <a:lnTo>
                    <a:pt x="4662" y="91"/>
                  </a:lnTo>
                  <a:lnTo>
                    <a:pt x="4644" y="86"/>
                  </a:lnTo>
                  <a:lnTo>
                    <a:pt x="4631" y="66"/>
                  </a:lnTo>
                  <a:lnTo>
                    <a:pt x="4617" y="42"/>
                  </a:lnTo>
                  <a:lnTo>
                    <a:pt x="4598" y="25"/>
                  </a:lnTo>
                  <a:lnTo>
                    <a:pt x="4584" y="13"/>
                  </a:lnTo>
                  <a:lnTo>
                    <a:pt x="4565" y="4"/>
                  </a:lnTo>
                  <a:lnTo>
                    <a:pt x="4535" y="3"/>
                  </a:lnTo>
                  <a:lnTo>
                    <a:pt x="4514" y="9"/>
                  </a:lnTo>
                  <a:lnTo>
                    <a:pt x="4494" y="18"/>
                  </a:lnTo>
                  <a:lnTo>
                    <a:pt x="4471" y="23"/>
                  </a:lnTo>
                  <a:lnTo>
                    <a:pt x="4440" y="29"/>
                  </a:lnTo>
                  <a:lnTo>
                    <a:pt x="4410" y="39"/>
                  </a:lnTo>
                  <a:lnTo>
                    <a:pt x="4374" y="50"/>
                  </a:lnTo>
                  <a:lnTo>
                    <a:pt x="4332" y="60"/>
                  </a:lnTo>
                  <a:lnTo>
                    <a:pt x="4284" y="76"/>
                  </a:lnTo>
                  <a:lnTo>
                    <a:pt x="4236" y="81"/>
                  </a:lnTo>
                  <a:lnTo>
                    <a:pt x="4183" y="91"/>
                  </a:lnTo>
                  <a:lnTo>
                    <a:pt x="4128" y="96"/>
                  </a:lnTo>
                  <a:lnTo>
                    <a:pt x="4074" y="102"/>
                  </a:lnTo>
                  <a:lnTo>
                    <a:pt x="4020" y="102"/>
                  </a:lnTo>
                  <a:lnTo>
                    <a:pt x="3966" y="102"/>
                  </a:lnTo>
                  <a:lnTo>
                    <a:pt x="3912" y="102"/>
                  </a:lnTo>
                  <a:lnTo>
                    <a:pt x="3858" y="102"/>
                  </a:lnTo>
                  <a:lnTo>
                    <a:pt x="3810" y="102"/>
                  </a:lnTo>
                  <a:lnTo>
                    <a:pt x="3762" y="96"/>
                  </a:lnTo>
                  <a:lnTo>
                    <a:pt x="3726" y="91"/>
                  </a:lnTo>
                  <a:lnTo>
                    <a:pt x="3684" y="81"/>
                  </a:lnTo>
                  <a:lnTo>
                    <a:pt x="3654" y="76"/>
                  </a:lnTo>
                  <a:lnTo>
                    <a:pt x="3642" y="70"/>
                  </a:lnTo>
                  <a:lnTo>
                    <a:pt x="3630" y="65"/>
                  </a:lnTo>
                  <a:lnTo>
                    <a:pt x="3612" y="60"/>
                  </a:lnTo>
                  <a:lnTo>
                    <a:pt x="3594" y="50"/>
                  </a:lnTo>
                  <a:lnTo>
                    <a:pt x="3576" y="50"/>
                  </a:lnTo>
                  <a:lnTo>
                    <a:pt x="3558" y="44"/>
                  </a:lnTo>
                  <a:lnTo>
                    <a:pt x="3540" y="44"/>
                  </a:lnTo>
                  <a:lnTo>
                    <a:pt x="3528" y="44"/>
                  </a:lnTo>
                  <a:lnTo>
                    <a:pt x="3516" y="50"/>
                  </a:lnTo>
                  <a:lnTo>
                    <a:pt x="3504" y="50"/>
                  </a:lnTo>
                  <a:lnTo>
                    <a:pt x="3492" y="55"/>
                  </a:lnTo>
                  <a:lnTo>
                    <a:pt x="3480" y="55"/>
                  </a:lnTo>
                  <a:lnTo>
                    <a:pt x="3468" y="65"/>
                  </a:lnTo>
                  <a:lnTo>
                    <a:pt x="3456" y="70"/>
                  </a:lnTo>
                  <a:lnTo>
                    <a:pt x="3450" y="70"/>
                  </a:lnTo>
                  <a:lnTo>
                    <a:pt x="3420" y="76"/>
                  </a:lnTo>
                  <a:lnTo>
                    <a:pt x="3330" y="81"/>
                  </a:lnTo>
                  <a:lnTo>
                    <a:pt x="3204" y="91"/>
                  </a:lnTo>
                  <a:lnTo>
                    <a:pt x="3126" y="102"/>
                  </a:lnTo>
                  <a:lnTo>
                    <a:pt x="3048" y="112"/>
                  </a:lnTo>
                  <a:lnTo>
                    <a:pt x="2970" y="123"/>
                  </a:lnTo>
                  <a:lnTo>
                    <a:pt x="2904" y="128"/>
                  </a:lnTo>
                  <a:lnTo>
                    <a:pt x="2868" y="128"/>
                  </a:lnTo>
                  <a:lnTo>
                    <a:pt x="2844" y="128"/>
                  </a:lnTo>
                  <a:lnTo>
                    <a:pt x="2814" y="128"/>
                  </a:lnTo>
                  <a:lnTo>
                    <a:pt x="2790" y="128"/>
                  </a:lnTo>
                  <a:lnTo>
                    <a:pt x="2766" y="123"/>
                  </a:lnTo>
                  <a:lnTo>
                    <a:pt x="2742" y="117"/>
                  </a:lnTo>
                  <a:lnTo>
                    <a:pt x="2724" y="112"/>
                  </a:lnTo>
                  <a:lnTo>
                    <a:pt x="2706" y="107"/>
                  </a:lnTo>
                  <a:lnTo>
                    <a:pt x="2704" y="83"/>
                  </a:lnTo>
                  <a:lnTo>
                    <a:pt x="2710" y="56"/>
                  </a:lnTo>
                  <a:lnTo>
                    <a:pt x="2710" y="36"/>
                  </a:lnTo>
                  <a:lnTo>
                    <a:pt x="2696" y="25"/>
                  </a:lnTo>
                  <a:lnTo>
                    <a:pt x="2672" y="36"/>
                  </a:lnTo>
                  <a:lnTo>
                    <a:pt x="2658" y="50"/>
                  </a:lnTo>
                  <a:lnTo>
                    <a:pt x="2638" y="60"/>
                  </a:lnTo>
                  <a:lnTo>
                    <a:pt x="2614" y="76"/>
                  </a:lnTo>
                  <a:lnTo>
                    <a:pt x="2590" y="84"/>
                  </a:lnTo>
                  <a:lnTo>
                    <a:pt x="2558" y="95"/>
                  </a:lnTo>
                  <a:lnTo>
                    <a:pt x="2536" y="98"/>
                  </a:lnTo>
                  <a:lnTo>
                    <a:pt x="2508" y="102"/>
                  </a:lnTo>
                  <a:lnTo>
                    <a:pt x="2478" y="105"/>
                  </a:lnTo>
                  <a:lnTo>
                    <a:pt x="2444" y="109"/>
                  </a:lnTo>
                  <a:lnTo>
                    <a:pt x="2410" y="110"/>
                  </a:lnTo>
                  <a:lnTo>
                    <a:pt x="2374" y="107"/>
                  </a:lnTo>
                  <a:lnTo>
                    <a:pt x="2348" y="103"/>
                  </a:lnTo>
                  <a:lnTo>
                    <a:pt x="2322" y="91"/>
                  </a:lnTo>
                  <a:lnTo>
                    <a:pt x="2304" y="86"/>
                  </a:lnTo>
                  <a:lnTo>
                    <a:pt x="2292" y="81"/>
                  </a:lnTo>
                  <a:lnTo>
                    <a:pt x="2286" y="76"/>
                  </a:lnTo>
                  <a:lnTo>
                    <a:pt x="2274" y="70"/>
                  </a:lnTo>
                  <a:lnTo>
                    <a:pt x="2268" y="65"/>
                  </a:lnTo>
                  <a:lnTo>
                    <a:pt x="2246" y="18"/>
                  </a:lnTo>
                  <a:lnTo>
                    <a:pt x="2224" y="0"/>
                  </a:lnTo>
                  <a:lnTo>
                    <a:pt x="2185" y="3"/>
                  </a:lnTo>
                  <a:lnTo>
                    <a:pt x="2156" y="16"/>
                  </a:lnTo>
                  <a:lnTo>
                    <a:pt x="2126" y="22"/>
                  </a:lnTo>
                  <a:lnTo>
                    <a:pt x="2081" y="49"/>
                  </a:lnTo>
                  <a:lnTo>
                    <a:pt x="2048" y="64"/>
                  </a:lnTo>
                  <a:lnTo>
                    <a:pt x="2018" y="76"/>
                  </a:lnTo>
                  <a:lnTo>
                    <a:pt x="1986" y="96"/>
                  </a:lnTo>
                  <a:lnTo>
                    <a:pt x="1896" y="102"/>
                  </a:lnTo>
                  <a:lnTo>
                    <a:pt x="1794" y="102"/>
                  </a:lnTo>
                  <a:lnTo>
                    <a:pt x="1692" y="102"/>
                  </a:lnTo>
                  <a:lnTo>
                    <a:pt x="1644" y="102"/>
                  </a:lnTo>
                  <a:lnTo>
                    <a:pt x="1602" y="96"/>
                  </a:lnTo>
                  <a:lnTo>
                    <a:pt x="1560" y="91"/>
                  </a:lnTo>
                  <a:lnTo>
                    <a:pt x="1524" y="86"/>
                  </a:lnTo>
                  <a:lnTo>
                    <a:pt x="1506" y="86"/>
                  </a:lnTo>
                  <a:lnTo>
                    <a:pt x="1494" y="81"/>
                  </a:lnTo>
                  <a:lnTo>
                    <a:pt x="1482" y="76"/>
                  </a:lnTo>
                  <a:lnTo>
                    <a:pt x="1476" y="70"/>
                  </a:lnTo>
                  <a:lnTo>
                    <a:pt x="1458" y="65"/>
                  </a:lnTo>
                  <a:lnTo>
                    <a:pt x="1440" y="55"/>
                  </a:lnTo>
                  <a:lnTo>
                    <a:pt x="1428" y="50"/>
                  </a:lnTo>
                  <a:lnTo>
                    <a:pt x="1410" y="50"/>
                  </a:lnTo>
                  <a:lnTo>
                    <a:pt x="1398" y="44"/>
                  </a:lnTo>
                  <a:lnTo>
                    <a:pt x="1386" y="44"/>
                  </a:lnTo>
                  <a:lnTo>
                    <a:pt x="1374" y="44"/>
                  </a:lnTo>
                  <a:lnTo>
                    <a:pt x="1356" y="44"/>
                  </a:lnTo>
                  <a:lnTo>
                    <a:pt x="1344" y="44"/>
                  </a:lnTo>
                  <a:lnTo>
                    <a:pt x="1332" y="50"/>
                  </a:lnTo>
                  <a:lnTo>
                    <a:pt x="1308" y="55"/>
                  </a:lnTo>
                  <a:lnTo>
                    <a:pt x="1260" y="70"/>
                  </a:lnTo>
                  <a:lnTo>
                    <a:pt x="1218" y="86"/>
                  </a:lnTo>
                  <a:lnTo>
                    <a:pt x="1176" y="96"/>
                  </a:lnTo>
                  <a:lnTo>
                    <a:pt x="1140" y="107"/>
                  </a:lnTo>
                  <a:lnTo>
                    <a:pt x="1098" y="117"/>
                  </a:lnTo>
                  <a:lnTo>
                    <a:pt x="1062" y="128"/>
                  </a:lnTo>
                  <a:lnTo>
                    <a:pt x="1020" y="133"/>
                  </a:lnTo>
                  <a:lnTo>
                    <a:pt x="948" y="143"/>
                  </a:lnTo>
                  <a:lnTo>
                    <a:pt x="882" y="149"/>
                  </a:lnTo>
                  <a:lnTo>
                    <a:pt x="822" y="149"/>
                  </a:lnTo>
                  <a:lnTo>
                    <a:pt x="762" y="143"/>
                  </a:lnTo>
                  <a:lnTo>
                    <a:pt x="708" y="138"/>
                  </a:lnTo>
                  <a:lnTo>
                    <a:pt x="654" y="128"/>
                  </a:lnTo>
                  <a:lnTo>
                    <a:pt x="612" y="117"/>
                  </a:lnTo>
                  <a:lnTo>
                    <a:pt x="570" y="107"/>
                  </a:lnTo>
                  <a:lnTo>
                    <a:pt x="534" y="96"/>
                  </a:lnTo>
                  <a:lnTo>
                    <a:pt x="504" y="86"/>
                  </a:lnTo>
                  <a:lnTo>
                    <a:pt x="480" y="76"/>
                  </a:lnTo>
                  <a:lnTo>
                    <a:pt x="462" y="65"/>
                  </a:lnTo>
                  <a:lnTo>
                    <a:pt x="444" y="55"/>
                  </a:lnTo>
                  <a:lnTo>
                    <a:pt x="426" y="44"/>
                  </a:lnTo>
                  <a:lnTo>
                    <a:pt x="408" y="34"/>
                  </a:lnTo>
                  <a:lnTo>
                    <a:pt x="402" y="34"/>
                  </a:lnTo>
                  <a:lnTo>
                    <a:pt x="396" y="34"/>
                  </a:lnTo>
                  <a:lnTo>
                    <a:pt x="390" y="34"/>
                  </a:lnTo>
                  <a:lnTo>
                    <a:pt x="390" y="34"/>
                  </a:lnTo>
                  <a:lnTo>
                    <a:pt x="384" y="34"/>
                  </a:lnTo>
                  <a:lnTo>
                    <a:pt x="378" y="39"/>
                  </a:lnTo>
                  <a:lnTo>
                    <a:pt x="372" y="44"/>
                  </a:lnTo>
                  <a:lnTo>
                    <a:pt x="360" y="55"/>
                  </a:lnTo>
                  <a:lnTo>
                    <a:pt x="348" y="65"/>
                  </a:lnTo>
                  <a:lnTo>
                    <a:pt x="342" y="70"/>
                  </a:lnTo>
                  <a:lnTo>
                    <a:pt x="336" y="76"/>
                  </a:lnTo>
                  <a:lnTo>
                    <a:pt x="324" y="86"/>
                  </a:lnTo>
                  <a:lnTo>
                    <a:pt x="306" y="91"/>
                  </a:lnTo>
                  <a:lnTo>
                    <a:pt x="288" y="96"/>
                  </a:lnTo>
                  <a:lnTo>
                    <a:pt x="264" y="102"/>
                  </a:lnTo>
                  <a:lnTo>
                    <a:pt x="240" y="107"/>
                  </a:lnTo>
                  <a:lnTo>
                    <a:pt x="216" y="112"/>
                  </a:lnTo>
                  <a:lnTo>
                    <a:pt x="192" y="112"/>
                  </a:lnTo>
                  <a:lnTo>
                    <a:pt x="168" y="117"/>
                  </a:lnTo>
                  <a:lnTo>
                    <a:pt x="145" y="117"/>
                  </a:lnTo>
                  <a:lnTo>
                    <a:pt x="120" y="117"/>
                  </a:lnTo>
                  <a:lnTo>
                    <a:pt x="90" y="112"/>
                  </a:lnTo>
                  <a:lnTo>
                    <a:pt x="66" y="112"/>
                  </a:lnTo>
                  <a:lnTo>
                    <a:pt x="42" y="107"/>
                  </a:lnTo>
                  <a:lnTo>
                    <a:pt x="24" y="102"/>
                  </a:lnTo>
                  <a:lnTo>
                    <a:pt x="0" y="96"/>
                  </a:lnTo>
                  <a:lnTo>
                    <a:pt x="0" y="445"/>
                  </a:lnTo>
                  <a:lnTo>
                    <a:pt x="5760" y="445"/>
                  </a:lnTo>
                  <a:lnTo>
                    <a:pt x="5760" y="445"/>
                  </a:lnTo>
                  <a:lnTo>
                    <a:pt x="5760" y="445"/>
                  </a:lnTo>
                </a:path>
              </a:pathLst>
            </a:custGeom>
            <a:solidFill>
              <a:schemeClr val="accent2">
                <a:alpha val="50000"/>
              </a:schemeClr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5799" name="Freeform 23"/>
            <p:cNvSpPr>
              <a:spLocks/>
            </p:cNvSpPr>
            <p:nvPr userDrawn="1"/>
          </p:nvSpPr>
          <p:spPr bwMode="hidden">
            <a:xfrm>
              <a:off x="0" y="3867"/>
              <a:ext cx="5770" cy="174"/>
            </a:xfrm>
            <a:custGeom>
              <a:avLst/>
              <a:gdLst/>
              <a:ahLst/>
              <a:cxnLst>
                <a:cxn ang="0">
                  <a:pos x="4993" y="66"/>
                </a:cxn>
                <a:cxn ang="0">
                  <a:pos x="4771" y="132"/>
                </a:cxn>
                <a:cxn ang="0">
                  <a:pos x="4640" y="96"/>
                </a:cxn>
                <a:cxn ang="0">
                  <a:pos x="4598" y="36"/>
                </a:cxn>
                <a:cxn ang="0">
                  <a:pos x="4478" y="30"/>
                </a:cxn>
                <a:cxn ang="0">
                  <a:pos x="4186" y="108"/>
                </a:cxn>
                <a:cxn ang="0">
                  <a:pos x="3815" y="120"/>
                </a:cxn>
                <a:cxn ang="0">
                  <a:pos x="3617" y="72"/>
                </a:cxn>
                <a:cxn ang="0">
                  <a:pos x="3510" y="60"/>
                </a:cxn>
                <a:cxn ang="0">
                  <a:pos x="3336" y="96"/>
                </a:cxn>
                <a:cxn ang="0">
                  <a:pos x="2846" y="150"/>
                </a:cxn>
                <a:cxn ang="0">
                  <a:pos x="2703" y="96"/>
                </a:cxn>
                <a:cxn ang="0">
                  <a:pos x="2619" y="90"/>
                </a:cxn>
                <a:cxn ang="0">
                  <a:pos x="2416" y="132"/>
                </a:cxn>
                <a:cxn ang="0">
                  <a:pos x="2278" y="84"/>
                </a:cxn>
                <a:cxn ang="0">
                  <a:pos x="2151" y="36"/>
                </a:cxn>
                <a:cxn ang="0">
                  <a:pos x="1947" y="120"/>
                </a:cxn>
                <a:cxn ang="0">
                  <a:pos x="1525" y="102"/>
                </a:cxn>
                <a:cxn ang="0">
                  <a:pos x="1429" y="60"/>
                </a:cxn>
                <a:cxn ang="0">
                  <a:pos x="1333" y="60"/>
                </a:cxn>
                <a:cxn ang="0">
                  <a:pos x="1058" y="150"/>
                </a:cxn>
                <a:cxn ang="0">
                  <a:pos x="652" y="150"/>
                </a:cxn>
                <a:cxn ang="0">
                  <a:pos x="442" y="66"/>
                </a:cxn>
                <a:cxn ang="0">
                  <a:pos x="377" y="48"/>
                </a:cxn>
                <a:cxn ang="0">
                  <a:pos x="305" y="108"/>
                </a:cxn>
                <a:cxn ang="0">
                  <a:pos x="144" y="138"/>
                </a:cxn>
                <a:cxn ang="0">
                  <a:pos x="0" y="96"/>
                </a:cxn>
                <a:cxn ang="0">
                  <a:pos x="167" y="120"/>
                </a:cxn>
                <a:cxn ang="0">
                  <a:pos x="323" y="84"/>
                </a:cxn>
                <a:cxn ang="0">
                  <a:pos x="383" y="24"/>
                </a:cxn>
                <a:cxn ang="0">
                  <a:pos x="460" y="60"/>
                </a:cxn>
                <a:cxn ang="0">
                  <a:pos x="706" y="144"/>
                </a:cxn>
                <a:cxn ang="0">
                  <a:pos x="1100" y="120"/>
                </a:cxn>
                <a:cxn ang="0">
                  <a:pos x="1345" y="36"/>
                </a:cxn>
                <a:cxn ang="0">
                  <a:pos x="1441" y="48"/>
                </a:cxn>
                <a:cxn ang="0">
                  <a:pos x="1561" y="90"/>
                </a:cxn>
                <a:cxn ang="0">
                  <a:pos x="1971" y="96"/>
                </a:cxn>
                <a:cxn ang="0">
                  <a:pos x="2235" y="3"/>
                </a:cxn>
                <a:cxn ang="0">
                  <a:pos x="2350" y="102"/>
                </a:cxn>
                <a:cxn ang="0">
                  <a:pos x="2559" y="96"/>
                </a:cxn>
                <a:cxn ang="0">
                  <a:pos x="2715" y="24"/>
                </a:cxn>
                <a:cxn ang="0">
                  <a:pos x="2792" y="132"/>
                </a:cxn>
                <a:cxn ang="0">
                  <a:pos x="3127" y="102"/>
                </a:cxn>
                <a:cxn ang="0">
                  <a:pos x="3486" y="48"/>
                </a:cxn>
                <a:cxn ang="0">
                  <a:pos x="3582" y="42"/>
                </a:cxn>
                <a:cxn ang="0">
                  <a:pos x="3731" y="90"/>
                </a:cxn>
                <a:cxn ang="0">
                  <a:pos x="4078" y="102"/>
                </a:cxn>
                <a:cxn ang="0">
                  <a:pos x="4419" y="30"/>
                </a:cxn>
                <a:cxn ang="0">
                  <a:pos x="4574" y="6"/>
                </a:cxn>
                <a:cxn ang="0">
                  <a:pos x="4628" y="60"/>
                </a:cxn>
                <a:cxn ang="0">
                  <a:pos x="4724" y="108"/>
                </a:cxn>
                <a:cxn ang="0">
                  <a:pos x="4927" y="84"/>
                </a:cxn>
                <a:cxn ang="0">
                  <a:pos x="5118" y="14"/>
                </a:cxn>
                <a:cxn ang="0">
                  <a:pos x="5280" y="9"/>
                </a:cxn>
                <a:cxn ang="0">
                  <a:pos x="5453" y="36"/>
                </a:cxn>
                <a:cxn ang="0">
                  <a:pos x="5465" y="72"/>
                </a:cxn>
                <a:cxn ang="0">
                  <a:pos x="5656" y="90"/>
                </a:cxn>
                <a:cxn ang="0">
                  <a:pos x="5710" y="102"/>
                </a:cxn>
                <a:cxn ang="0">
                  <a:pos x="5477" y="90"/>
                </a:cxn>
                <a:cxn ang="0">
                  <a:pos x="5453" y="60"/>
                </a:cxn>
                <a:cxn ang="0">
                  <a:pos x="5393" y="30"/>
                </a:cxn>
                <a:cxn ang="0">
                  <a:pos x="5219" y="24"/>
                </a:cxn>
              </a:cxnLst>
              <a:rect l="0" t="0" r="r" b="b"/>
              <a:pathLst>
                <a:path w="5770" h="174">
                  <a:moveTo>
                    <a:pt x="5151" y="24"/>
                  </a:moveTo>
                  <a:lnTo>
                    <a:pt x="5127" y="26"/>
                  </a:lnTo>
                  <a:lnTo>
                    <a:pt x="5082" y="30"/>
                  </a:lnTo>
                  <a:lnTo>
                    <a:pt x="5049" y="38"/>
                  </a:lnTo>
                  <a:lnTo>
                    <a:pt x="5029" y="48"/>
                  </a:lnTo>
                  <a:lnTo>
                    <a:pt x="5017" y="54"/>
                  </a:lnTo>
                  <a:lnTo>
                    <a:pt x="4993" y="66"/>
                  </a:lnTo>
                  <a:lnTo>
                    <a:pt x="4957" y="84"/>
                  </a:lnTo>
                  <a:lnTo>
                    <a:pt x="4927" y="102"/>
                  </a:lnTo>
                  <a:lnTo>
                    <a:pt x="4891" y="114"/>
                  </a:lnTo>
                  <a:lnTo>
                    <a:pt x="4861" y="120"/>
                  </a:lnTo>
                  <a:lnTo>
                    <a:pt x="4831" y="126"/>
                  </a:lnTo>
                  <a:lnTo>
                    <a:pt x="4801" y="132"/>
                  </a:lnTo>
                  <a:lnTo>
                    <a:pt x="4771" y="132"/>
                  </a:lnTo>
                  <a:lnTo>
                    <a:pt x="4748" y="132"/>
                  </a:lnTo>
                  <a:lnTo>
                    <a:pt x="4724" y="126"/>
                  </a:lnTo>
                  <a:lnTo>
                    <a:pt x="4706" y="120"/>
                  </a:lnTo>
                  <a:lnTo>
                    <a:pt x="4682" y="114"/>
                  </a:lnTo>
                  <a:lnTo>
                    <a:pt x="4670" y="108"/>
                  </a:lnTo>
                  <a:lnTo>
                    <a:pt x="4652" y="102"/>
                  </a:lnTo>
                  <a:lnTo>
                    <a:pt x="4640" y="96"/>
                  </a:lnTo>
                  <a:lnTo>
                    <a:pt x="4634" y="84"/>
                  </a:lnTo>
                  <a:lnTo>
                    <a:pt x="4628" y="78"/>
                  </a:lnTo>
                  <a:lnTo>
                    <a:pt x="4622" y="66"/>
                  </a:lnTo>
                  <a:lnTo>
                    <a:pt x="4616" y="54"/>
                  </a:lnTo>
                  <a:lnTo>
                    <a:pt x="4610" y="48"/>
                  </a:lnTo>
                  <a:lnTo>
                    <a:pt x="4604" y="42"/>
                  </a:lnTo>
                  <a:lnTo>
                    <a:pt x="4598" y="36"/>
                  </a:lnTo>
                  <a:lnTo>
                    <a:pt x="4586" y="30"/>
                  </a:lnTo>
                  <a:lnTo>
                    <a:pt x="4574" y="24"/>
                  </a:lnTo>
                  <a:lnTo>
                    <a:pt x="4562" y="18"/>
                  </a:lnTo>
                  <a:lnTo>
                    <a:pt x="4544" y="18"/>
                  </a:lnTo>
                  <a:lnTo>
                    <a:pt x="4526" y="18"/>
                  </a:lnTo>
                  <a:lnTo>
                    <a:pt x="4502" y="24"/>
                  </a:lnTo>
                  <a:lnTo>
                    <a:pt x="4478" y="30"/>
                  </a:lnTo>
                  <a:lnTo>
                    <a:pt x="4449" y="36"/>
                  </a:lnTo>
                  <a:lnTo>
                    <a:pt x="4419" y="48"/>
                  </a:lnTo>
                  <a:lnTo>
                    <a:pt x="4383" y="60"/>
                  </a:lnTo>
                  <a:lnTo>
                    <a:pt x="4341" y="72"/>
                  </a:lnTo>
                  <a:lnTo>
                    <a:pt x="4287" y="90"/>
                  </a:lnTo>
                  <a:lnTo>
                    <a:pt x="4239" y="96"/>
                  </a:lnTo>
                  <a:lnTo>
                    <a:pt x="4186" y="108"/>
                  </a:lnTo>
                  <a:lnTo>
                    <a:pt x="4132" y="114"/>
                  </a:lnTo>
                  <a:lnTo>
                    <a:pt x="4078" y="120"/>
                  </a:lnTo>
                  <a:lnTo>
                    <a:pt x="4024" y="120"/>
                  </a:lnTo>
                  <a:lnTo>
                    <a:pt x="3970" y="120"/>
                  </a:lnTo>
                  <a:lnTo>
                    <a:pt x="3916" y="120"/>
                  </a:lnTo>
                  <a:lnTo>
                    <a:pt x="3863" y="120"/>
                  </a:lnTo>
                  <a:lnTo>
                    <a:pt x="3815" y="120"/>
                  </a:lnTo>
                  <a:lnTo>
                    <a:pt x="3767" y="114"/>
                  </a:lnTo>
                  <a:lnTo>
                    <a:pt x="3731" y="108"/>
                  </a:lnTo>
                  <a:lnTo>
                    <a:pt x="3689" y="96"/>
                  </a:lnTo>
                  <a:lnTo>
                    <a:pt x="3659" y="90"/>
                  </a:lnTo>
                  <a:lnTo>
                    <a:pt x="3647" y="84"/>
                  </a:lnTo>
                  <a:lnTo>
                    <a:pt x="3635" y="78"/>
                  </a:lnTo>
                  <a:lnTo>
                    <a:pt x="3617" y="72"/>
                  </a:lnTo>
                  <a:lnTo>
                    <a:pt x="3600" y="60"/>
                  </a:lnTo>
                  <a:lnTo>
                    <a:pt x="3582" y="60"/>
                  </a:lnTo>
                  <a:lnTo>
                    <a:pt x="3564" y="54"/>
                  </a:lnTo>
                  <a:lnTo>
                    <a:pt x="3546" y="54"/>
                  </a:lnTo>
                  <a:lnTo>
                    <a:pt x="3534" y="54"/>
                  </a:lnTo>
                  <a:lnTo>
                    <a:pt x="3522" y="60"/>
                  </a:lnTo>
                  <a:lnTo>
                    <a:pt x="3510" y="60"/>
                  </a:lnTo>
                  <a:lnTo>
                    <a:pt x="3498" y="66"/>
                  </a:lnTo>
                  <a:lnTo>
                    <a:pt x="3486" y="66"/>
                  </a:lnTo>
                  <a:lnTo>
                    <a:pt x="3474" y="78"/>
                  </a:lnTo>
                  <a:lnTo>
                    <a:pt x="3462" y="84"/>
                  </a:lnTo>
                  <a:lnTo>
                    <a:pt x="3456" y="84"/>
                  </a:lnTo>
                  <a:lnTo>
                    <a:pt x="3426" y="90"/>
                  </a:lnTo>
                  <a:lnTo>
                    <a:pt x="3336" y="96"/>
                  </a:lnTo>
                  <a:lnTo>
                    <a:pt x="3205" y="108"/>
                  </a:lnTo>
                  <a:lnTo>
                    <a:pt x="3127" y="120"/>
                  </a:lnTo>
                  <a:lnTo>
                    <a:pt x="3049" y="132"/>
                  </a:lnTo>
                  <a:lnTo>
                    <a:pt x="2972" y="144"/>
                  </a:lnTo>
                  <a:lnTo>
                    <a:pt x="2906" y="150"/>
                  </a:lnTo>
                  <a:lnTo>
                    <a:pt x="2870" y="150"/>
                  </a:lnTo>
                  <a:lnTo>
                    <a:pt x="2846" y="150"/>
                  </a:lnTo>
                  <a:lnTo>
                    <a:pt x="2816" y="150"/>
                  </a:lnTo>
                  <a:lnTo>
                    <a:pt x="2792" y="150"/>
                  </a:lnTo>
                  <a:lnTo>
                    <a:pt x="2768" y="144"/>
                  </a:lnTo>
                  <a:lnTo>
                    <a:pt x="2744" y="138"/>
                  </a:lnTo>
                  <a:lnTo>
                    <a:pt x="2727" y="132"/>
                  </a:lnTo>
                  <a:lnTo>
                    <a:pt x="2709" y="126"/>
                  </a:lnTo>
                  <a:lnTo>
                    <a:pt x="2703" y="96"/>
                  </a:lnTo>
                  <a:lnTo>
                    <a:pt x="2703" y="78"/>
                  </a:lnTo>
                  <a:lnTo>
                    <a:pt x="2709" y="42"/>
                  </a:lnTo>
                  <a:lnTo>
                    <a:pt x="2697" y="36"/>
                  </a:lnTo>
                  <a:lnTo>
                    <a:pt x="2673" y="42"/>
                  </a:lnTo>
                  <a:lnTo>
                    <a:pt x="2661" y="60"/>
                  </a:lnTo>
                  <a:lnTo>
                    <a:pt x="2643" y="72"/>
                  </a:lnTo>
                  <a:lnTo>
                    <a:pt x="2619" y="90"/>
                  </a:lnTo>
                  <a:lnTo>
                    <a:pt x="2595" y="102"/>
                  </a:lnTo>
                  <a:lnTo>
                    <a:pt x="2559" y="114"/>
                  </a:lnTo>
                  <a:lnTo>
                    <a:pt x="2541" y="114"/>
                  </a:lnTo>
                  <a:lnTo>
                    <a:pt x="2511" y="120"/>
                  </a:lnTo>
                  <a:lnTo>
                    <a:pt x="2481" y="126"/>
                  </a:lnTo>
                  <a:lnTo>
                    <a:pt x="2446" y="126"/>
                  </a:lnTo>
                  <a:lnTo>
                    <a:pt x="2416" y="132"/>
                  </a:lnTo>
                  <a:lnTo>
                    <a:pt x="2380" y="126"/>
                  </a:lnTo>
                  <a:lnTo>
                    <a:pt x="2350" y="120"/>
                  </a:lnTo>
                  <a:lnTo>
                    <a:pt x="2326" y="108"/>
                  </a:lnTo>
                  <a:lnTo>
                    <a:pt x="2308" y="102"/>
                  </a:lnTo>
                  <a:lnTo>
                    <a:pt x="2296" y="96"/>
                  </a:lnTo>
                  <a:lnTo>
                    <a:pt x="2290" y="90"/>
                  </a:lnTo>
                  <a:lnTo>
                    <a:pt x="2278" y="84"/>
                  </a:lnTo>
                  <a:lnTo>
                    <a:pt x="2272" y="78"/>
                  </a:lnTo>
                  <a:lnTo>
                    <a:pt x="2250" y="57"/>
                  </a:lnTo>
                  <a:lnTo>
                    <a:pt x="2243" y="35"/>
                  </a:lnTo>
                  <a:lnTo>
                    <a:pt x="2228" y="18"/>
                  </a:lnTo>
                  <a:lnTo>
                    <a:pt x="2208" y="18"/>
                  </a:lnTo>
                  <a:lnTo>
                    <a:pt x="2172" y="24"/>
                  </a:lnTo>
                  <a:lnTo>
                    <a:pt x="2151" y="36"/>
                  </a:lnTo>
                  <a:lnTo>
                    <a:pt x="2127" y="51"/>
                  </a:lnTo>
                  <a:lnTo>
                    <a:pt x="2097" y="60"/>
                  </a:lnTo>
                  <a:lnTo>
                    <a:pt x="2073" y="72"/>
                  </a:lnTo>
                  <a:lnTo>
                    <a:pt x="2046" y="87"/>
                  </a:lnTo>
                  <a:lnTo>
                    <a:pt x="2007" y="102"/>
                  </a:lnTo>
                  <a:lnTo>
                    <a:pt x="1977" y="114"/>
                  </a:lnTo>
                  <a:lnTo>
                    <a:pt x="1947" y="120"/>
                  </a:lnTo>
                  <a:lnTo>
                    <a:pt x="1895" y="120"/>
                  </a:lnTo>
                  <a:lnTo>
                    <a:pt x="1794" y="120"/>
                  </a:lnTo>
                  <a:lnTo>
                    <a:pt x="1692" y="120"/>
                  </a:lnTo>
                  <a:lnTo>
                    <a:pt x="1644" y="120"/>
                  </a:lnTo>
                  <a:lnTo>
                    <a:pt x="1602" y="114"/>
                  </a:lnTo>
                  <a:lnTo>
                    <a:pt x="1561" y="108"/>
                  </a:lnTo>
                  <a:lnTo>
                    <a:pt x="1525" y="102"/>
                  </a:lnTo>
                  <a:lnTo>
                    <a:pt x="1507" y="102"/>
                  </a:lnTo>
                  <a:lnTo>
                    <a:pt x="1495" y="96"/>
                  </a:lnTo>
                  <a:lnTo>
                    <a:pt x="1483" y="90"/>
                  </a:lnTo>
                  <a:lnTo>
                    <a:pt x="1477" y="84"/>
                  </a:lnTo>
                  <a:lnTo>
                    <a:pt x="1459" y="78"/>
                  </a:lnTo>
                  <a:lnTo>
                    <a:pt x="1441" y="66"/>
                  </a:lnTo>
                  <a:lnTo>
                    <a:pt x="1429" y="60"/>
                  </a:lnTo>
                  <a:lnTo>
                    <a:pt x="1411" y="60"/>
                  </a:lnTo>
                  <a:lnTo>
                    <a:pt x="1399" y="54"/>
                  </a:lnTo>
                  <a:lnTo>
                    <a:pt x="1387" y="54"/>
                  </a:lnTo>
                  <a:lnTo>
                    <a:pt x="1375" y="54"/>
                  </a:lnTo>
                  <a:lnTo>
                    <a:pt x="1357" y="54"/>
                  </a:lnTo>
                  <a:lnTo>
                    <a:pt x="1345" y="54"/>
                  </a:lnTo>
                  <a:lnTo>
                    <a:pt x="1333" y="60"/>
                  </a:lnTo>
                  <a:lnTo>
                    <a:pt x="1309" y="66"/>
                  </a:lnTo>
                  <a:lnTo>
                    <a:pt x="1262" y="84"/>
                  </a:lnTo>
                  <a:lnTo>
                    <a:pt x="1220" y="102"/>
                  </a:lnTo>
                  <a:lnTo>
                    <a:pt x="1178" y="114"/>
                  </a:lnTo>
                  <a:lnTo>
                    <a:pt x="1142" y="126"/>
                  </a:lnTo>
                  <a:lnTo>
                    <a:pt x="1100" y="138"/>
                  </a:lnTo>
                  <a:lnTo>
                    <a:pt x="1058" y="150"/>
                  </a:lnTo>
                  <a:lnTo>
                    <a:pt x="1016" y="156"/>
                  </a:lnTo>
                  <a:lnTo>
                    <a:pt x="945" y="168"/>
                  </a:lnTo>
                  <a:lnTo>
                    <a:pt x="879" y="174"/>
                  </a:lnTo>
                  <a:lnTo>
                    <a:pt x="819" y="174"/>
                  </a:lnTo>
                  <a:lnTo>
                    <a:pt x="759" y="168"/>
                  </a:lnTo>
                  <a:lnTo>
                    <a:pt x="706" y="162"/>
                  </a:lnTo>
                  <a:lnTo>
                    <a:pt x="652" y="150"/>
                  </a:lnTo>
                  <a:lnTo>
                    <a:pt x="610" y="138"/>
                  </a:lnTo>
                  <a:lnTo>
                    <a:pt x="568" y="126"/>
                  </a:lnTo>
                  <a:lnTo>
                    <a:pt x="532" y="114"/>
                  </a:lnTo>
                  <a:lnTo>
                    <a:pt x="502" y="102"/>
                  </a:lnTo>
                  <a:lnTo>
                    <a:pt x="478" y="90"/>
                  </a:lnTo>
                  <a:lnTo>
                    <a:pt x="460" y="78"/>
                  </a:lnTo>
                  <a:lnTo>
                    <a:pt x="442" y="66"/>
                  </a:lnTo>
                  <a:lnTo>
                    <a:pt x="425" y="54"/>
                  </a:lnTo>
                  <a:lnTo>
                    <a:pt x="407" y="42"/>
                  </a:lnTo>
                  <a:lnTo>
                    <a:pt x="401" y="42"/>
                  </a:lnTo>
                  <a:lnTo>
                    <a:pt x="395" y="42"/>
                  </a:lnTo>
                  <a:lnTo>
                    <a:pt x="389" y="42"/>
                  </a:lnTo>
                  <a:lnTo>
                    <a:pt x="383" y="42"/>
                  </a:lnTo>
                  <a:lnTo>
                    <a:pt x="377" y="48"/>
                  </a:lnTo>
                  <a:lnTo>
                    <a:pt x="371" y="54"/>
                  </a:lnTo>
                  <a:lnTo>
                    <a:pt x="359" y="66"/>
                  </a:lnTo>
                  <a:lnTo>
                    <a:pt x="347" y="78"/>
                  </a:lnTo>
                  <a:lnTo>
                    <a:pt x="341" y="84"/>
                  </a:lnTo>
                  <a:lnTo>
                    <a:pt x="335" y="90"/>
                  </a:lnTo>
                  <a:lnTo>
                    <a:pt x="323" y="102"/>
                  </a:lnTo>
                  <a:lnTo>
                    <a:pt x="305" y="108"/>
                  </a:lnTo>
                  <a:lnTo>
                    <a:pt x="287" y="114"/>
                  </a:lnTo>
                  <a:lnTo>
                    <a:pt x="263" y="120"/>
                  </a:lnTo>
                  <a:lnTo>
                    <a:pt x="239" y="126"/>
                  </a:lnTo>
                  <a:lnTo>
                    <a:pt x="215" y="132"/>
                  </a:lnTo>
                  <a:lnTo>
                    <a:pt x="191" y="132"/>
                  </a:lnTo>
                  <a:lnTo>
                    <a:pt x="167" y="138"/>
                  </a:lnTo>
                  <a:lnTo>
                    <a:pt x="144" y="138"/>
                  </a:lnTo>
                  <a:lnTo>
                    <a:pt x="120" y="138"/>
                  </a:lnTo>
                  <a:lnTo>
                    <a:pt x="90" y="132"/>
                  </a:lnTo>
                  <a:lnTo>
                    <a:pt x="66" y="132"/>
                  </a:lnTo>
                  <a:lnTo>
                    <a:pt x="42" y="126"/>
                  </a:lnTo>
                  <a:lnTo>
                    <a:pt x="24" y="120"/>
                  </a:lnTo>
                  <a:lnTo>
                    <a:pt x="0" y="114"/>
                  </a:lnTo>
                  <a:lnTo>
                    <a:pt x="0" y="96"/>
                  </a:lnTo>
                  <a:lnTo>
                    <a:pt x="24" y="102"/>
                  </a:lnTo>
                  <a:lnTo>
                    <a:pt x="42" y="108"/>
                  </a:lnTo>
                  <a:lnTo>
                    <a:pt x="66" y="114"/>
                  </a:lnTo>
                  <a:lnTo>
                    <a:pt x="90" y="114"/>
                  </a:lnTo>
                  <a:lnTo>
                    <a:pt x="120" y="120"/>
                  </a:lnTo>
                  <a:lnTo>
                    <a:pt x="144" y="120"/>
                  </a:lnTo>
                  <a:lnTo>
                    <a:pt x="167" y="120"/>
                  </a:lnTo>
                  <a:lnTo>
                    <a:pt x="191" y="114"/>
                  </a:lnTo>
                  <a:lnTo>
                    <a:pt x="215" y="114"/>
                  </a:lnTo>
                  <a:lnTo>
                    <a:pt x="239" y="108"/>
                  </a:lnTo>
                  <a:lnTo>
                    <a:pt x="263" y="102"/>
                  </a:lnTo>
                  <a:lnTo>
                    <a:pt x="287" y="96"/>
                  </a:lnTo>
                  <a:lnTo>
                    <a:pt x="305" y="90"/>
                  </a:lnTo>
                  <a:lnTo>
                    <a:pt x="323" y="84"/>
                  </a:lnTo>
                  <a:lnTo>
                    <a:pt x="335" y="72"/>
                  </a:lnTo>
                  <a:lnTo>
                    <a:pt x="341" y="66"/>
                  </a:lnTo>
                  <a:lnTo>
                    <a:pt x="347" y="60"/>
                  </a:lnTo>
                  <a:lnTo>
                    <a:pt x="359" y="48"/>
                  </a:lnTo>
                  <a:lnTo>
                    <a:pt x="371" y="36"/>
                  </a:lnTo>
                  <a:lnTo>
                    <a:pt x="377" y="30"/>
                  </a:lnTo>
                  <a:lnTo>
                    <a:pt x="383" y="24"/>
                  </a:lnTo>
                  <a:lnTo>
                    <a:pt x="389" y="24"/>
                  </a:lnTo>
                  <a:lnTo>
                    <a:pt x="395" y="24"/>
                  </a:lnTo>
                  <a:lnTo>
                    <a:pt x="401" y="24"/>
                  </a:lnTo>
                  <a:lnTo>
                    <a:pt x="407" y="24"/>
                  </a:lnTo>
                  <a:lnTo>
                    <a:pt x="425" y="36"/>
                  </a:lnTo>
                  <a:lnTo>
                    <a:pt x="442" y="48"/>
                  </a:lnTo>
                  <a:lnTo>
                    <a:pt x="460" y="60"/>
                  </a:lnTo>
                  <a:lnTo>
                    <a:pt x="478" y="72"/>
                  </a:lnTo>
                  <a:lnTo>
                    <a:pt x="502" y="84"/>
                  </a:lnTo>
                  <a:lnTo>
                    <a:pt x="532" y="96"/>
                  </a:lnTo>
                  <a:lnTo>
                    <a:pt x="568" y="108"/>
                  </a:lnTo>
                  <a:lnTo>
                    <a:pt x="610" y="120"/>
                  </a:lnTo>
                  <a:lnTo>
                    <a:pt x="652" y="132"/>
                  </a:lnTo>
                  <a:lnTo>
                    <a:pt x="706" y="144"/>
                  </a:lnTo>
                  <a:lnTo>
                    <a:pt x="759" y="150"/>
                  </a:lnTo>
                  <a:lnTo>
                    <a:pt x="819" y="156"/>
                  </a:lnTo>
                  <a:lnTo>
                    <a:pt x="879" y="156"/>
                  </a:lnTo>
                  <a:lnTo>
                    <a:pt x="945" y="150"/>
                  </a:lnTo>
                  <a:lnTo>
                    <a:pt x="1016" y="138"/>
                  </a:lnTo>
                  <a:lnTo>
                    <a:pt x="1058" y="132"/>
                  </a:lnTo>
                  <a:lnTo>
                    <a:pt x="1100" y="120"/>
                  </a:lnTo>
                  <a:lnTo>
                    <a:pt x="1142" y="108"/>
                  </a:lnTo>
                  <a:lnTo>
                    <a:pt x="1178" y="96"/>
                  </a:lnTo>
                  <a:lnTo>
                    <a:pt x="1220" y="84"/>
                  </a:lnTo>
                  <a:lnTo>
                    <a:pt x="1262" y="66"/>
                  </a:lnTo>
                  <a:lnTo>
                    <a:pt x="1309" y="48"/>
                  </a:lnTo>
                  <a:lnTo>
                    <a:pt x="1333" y="42"/>
                  </a:lnTo>
                  <a:lnTo>
                    <a:pt x="1345" y="36"/>
                  </a:lnTo>
                  <a:lnTo>
                    <a:pt x="1357" y="36"/>
                  </a:lnTo>
                  <a:lnTo>
                    <a:pt x="1375" y="36"/>
                  </a:lnTo>
                  <a:lnTo>
                    <a:pt x="1387" y="36"/>
                  </a:lnTo>
                  <a:lnTo>
                    <a:pt x="1399" y="36"/>
                  </a:lnTo>
                  <a:lnTo>
                    <a:pt x="1411" y="42"/>
                  </a:lnTo>
                  <a:lnTo>
                    <a:pt x="1429" y="42"/>
                  </a:lnTo>
                  <a:lnTo>
                    <a:pt x="1441" y="48"/>
                  </a:lnTo>
                  <a:lnTo>
                    <a:pt x="1459" y="60"/>
                  </a:lnTo>
                  <a:lnTo>
                    <a:pt x="1477" y="66"/>
                  </a:lnTo>
                  <a:lnTo>
                    <a:pt x="1483" y="72"/>
                  </a:lnTo>
                  <a:lnTo>
                    <a:pt x="1495" y="78"/>
                  </a:lnTo>
                  <a:lnTo>
                    <a:pt x="1507" y="84"/>
                  </a:lnTo>
                  <a:lnTo>
                    <a:pt x="1525" y="84"/>
                  </a:lnTo>
                  <a:lnTo>
                    <a:pt x="1561" y="90"/>
                  </a:lnTo>
                  <a:lnTo>
                    <a:pt x="1602" y="96"/>
                  </a:lnTo>
                  <a:lnTo>
                    <a:pt x="1644" y="102"/>
                  </a:lnTo>
                  <a:lnTo>
                    <a:pt x="1692" y="102"/>
                  </a:lnTo>
                  <a:lnTo>
                    <a:pt x="1794" y="102"/>
                  </a:lnTo>
                  <a:lnTo>
                    <a:pt x="1895" y="102"/>
                  </a:lnTo>
                  <a:lnTo>
                    <a:pt x="1938" y="102"/>
                  </a:lnTo>
                  <a:lnTo>
                    <a:pt x="1971" y="96"/>
                  </a:lnTo>
                  <a:lnTo>
                    <a:pt x="2019" y="77"/>
                  </a:lnTo>
                  <a:lnTo>
                    <a:pt x="2063" y="57"/>
                  </a:lnTo>
                  <a:lnTo>
                    <a:pt x="2111" y="38"/>
                  </a:lnTo>
                  <a:lnTo>
                    <a:pt x="2145" y="18"/>
                  </a:lnTo>
                  <a:lnTo>
                    <a:pt x="2172" y="9"/>
                  </a:lnTo>
                  <a:lnTo>
                    <a:pt x="2202" y="0"/>
                  </a:lnTo>
                  <a:lnTo>
                    <a:pt x="2235" y="3"/>
                  </a:lnTo>
                  <a:lnTo>
                    <a:pt x="2250" y="24"/>
                  </a:lnTo>
                  <a:lnTo>
                    <a:pt x="2262" y="51"/>
                  </a:lnTo>
                  <a:lnTo>
                    <a:pt x="2290" y="72"/>
                  </a:lnTo>
                  <a:lnTo>
                    <a:pt x="2296" y="78"/>
                  </a:lnTo>
                  <a:lnTo>
                    <a:pt x="2308" y="84"/>
                  </a:lnTo>
                  <a:lnTo>
                    <a:pt x="2326" y="90"/>
                  </a:lnTo>
                  <a:lnTo>
                    <a:pt x="2350" y="102"/>
                  </a:lnTo>
                  <a:lnTo>
                    <a:pt x="2380" y="108"/>
                  </a:lnTo>
                  <a:lnTo>
                    <a:pt x="2416" y="114"/>
                  </a:lnTo>
                  <a:lnTo>
                    <a:pt x="2446" y="108"/>
                  </a:lnTo>
                  <a:lnTo>
                    <a:pt x="2481" y="108"/>
                  </a:lnTo>
                  <a:lnTo>
                    <a:pt x="2511" y="102"/>
                  </a:lnTo>
                  <a:lnTo>
                    <a:pt x="2541" y="96"/>
                  </a:lnTo>
                  <a:lnTo>
                    <a:pt x="2559" y="96"/>
                  </a:lnTo>
                  <a:lnTo>
                    <a:pt x="2595" y="84"/>
                  </a:lnTo>
                  <a:lnTo>
                    <a:pt x="2619" y="72"/>
                  </a:lnTo>
                  <a:lnTo>
                    <a:pt x="2643" y="54"/>
                  </a:lnTo>
                  <a:lnTo>
                    <a:pt x="2661" y="42"/>
                  </a:lnTo>
                  <a:lnTo>
                    <a:pt x="2673" y="24"/>
                  </a:lnTo>
                  <a:lnTo>
                    <a:pt x="2697" y="18"/>
                  </a:lnTo>
                  <a:lnTo>
                    <a:pt x="2715" y="24"/>
                  </a:lnTo>
                  <a:lnTo>
                    <a:pt x="2715" y="48"/>
                  </a:lnTo>
                  <a:lnTo>
                    <a:pt x="2709" y="78"/>
                  </a:lnTo>
                  <a:lnTo>
                    <a:pt x="2709" y="108"/>
                  </a:lnTo>
                  <a:lnTo>
                    <a:pt x="2727" y="114"/>
                  </a:lnTo>
                  <a:lnTo>
                    <a:pt x="2744" y="120"/>
                  </a:lnTo>
                  <a:lnTo>
                    <a:pt x="2768" y="126"/>
                  </a:lnTo>
                  <a:lnTo>
                    <a:pt x="2792" y="132"/>
                  </a:lnTo>
                  <a:lnTo>
                    <a:pt x="2816" y="132"/>
                  </a:lnTo>
                  <a:lnTo>
                    <a:pt x="2846" y="132"/>
                  </a:lnTo>
                  <a:lnTo>
                    <a:pt x="2870" y="132"/>
                  </a:lnTo>
                  <a:lnTo>
                    <a:pt x="2906" y="132"/>
                  </a:lnTo>
                  <a:lnTo>
                    <a:pt x="2972" y="126"/>
                  </a:lnTo>
                  <a:lnTo>
                    <a:pt x="3049" y="114"/>
                  </a:lnTo>
                  <a:lnTo>
                    <a:pt x="3127" y="102"/>
                  </a:lnTo>
                  <a:lnTo>
                    <a:pt x="3205" y="90"/>
                  </a:lnTo>
                  <a:lnTo>
                    <a:pt x="3336" y="78"/>
                  </a:lnTo>
                  <a:lnTo>
                    <a:pt x="3426" y="72"/>
                  </a:lnTo>
                  <a:lnTo>
                    <a:pt x="3456" y="66"/>
                  </a:lnTo>
                  <a:lnTo>
                    <a:pt x="3462" y="66"/>
                  </a:lnTo>
                  <a:lnTo>
                    <a:pt x="3474" y="60"/>
                  </a:lnTo>
                  <a:lnTo>
                    <a:pt x="3486" y="48"/>
                  </a:lnTo>
                  <a:lnTo>
                    <a:pt x="3498" y="48"/>
                  </a:lnTo>
                  <a:lnTo>
                    <a:pt x="3510" y="42"/>
                  </a:lnTo>
                  <a:lnTo>
                    <a:pt x="3522" y="42"/>
                  </a:lnTo>
                  <a:lnTo>
                    <a:pt x="3534" y="36"/>
                  </a:lnTo>
                  <a:lnTo>
                    <a:pt x="3546" y="36"/>
                  </a:lnTo>
                  <a:lnTo>
                    <a:pt x="3564" y="36"/>
                  </a:lnTo>
                  <a:lnTo>
                    <a:pt x="3582" y="42"/>
                  </a:lnTo>
                  <a:lnTo>
                    <a:pt x="3600" y="42"/>
                  </a:lnTo>
                  <a:lnTo>
                    <a:pt x="3617" y="54"/>
                  </a:lnTo>
                  <a:lnTo>
                    <a:pt x="3635" y="60"/>
                  </a:lnTo>
                  <a:lnTo>
                    <a:pt x="3647" y="66"/>
                  </a:lnTo>
                  <a:lnTo>
                    <a:pt x="3659" y="72"/>
                  </a:lnTo>
                  <a:lnTo>
                    <a:pt x="3689" y="78"/>
                  </a:lnTo>
                  <a:lnTo>
                    <a:pt x="3731" y="90"/>
                  </a:lnTo>
                  <a:lnTo>
                    <a:pt x="3767" y="96"/>
                  </a:lnTo>
                  <a:lnTo>
                    <a:pt x="3815" y="102"/>
                  </a:lnTo>
                  <a:lnTo>
                    <a:pt x="3863" y="102"/>
                  </a:lnTo>
                  <a:lnTo>
                    <a:pt x="3916" y="102"/>
                  </a:lnTo>
                  <a:lnTo>
                    <a:pt x="3970" y="102"/>
                  </a:lnTo>
                  <a:lnTo>
                    <a:pt x="4024" y="102"/>
                  </a:lnTo>
                  <a:lnTo>
                    <a:pt x="4078" y="102"/>
                  </a:lnTo>
                  <a:lnTo>
                    <a:pt x="4132" y="96"/>
                  </a:lnTo>
                  <a:lnTo>
                    <a:pt x="4186" y="90"/>
                  </a:lnTo>
                  <a:lnTo>
                    <a:pt x="4239" y="78"/>
                  </a:lnTo>
                  <a:lnTo>
                    <a:pt x="4287" y="72"/>
                  </a:lnTo>
                  <a:lnTo>
                    <a:pt x="4341" y="54"/>
                  </a:lnTo>
                  <a:lnTo>
                    <a:pt x="4383" y="42"/>
                  </a:lnTo>
                  <a:lnTo>
                    <a:pt x="4419" y="30"/>
                  </a:lnTo>
                  <a:lnTo>
                    <a:pt x="4449" y="18"/>
                  </a:lnTo>
                  <a:lnTo>
                    <a:pt x="4478" y="12"/>
                  </a:lnTo>
                  <a:lnTo>
                    <a:pt x="4502" y="6"/>
                  </a:lnTo>
                  <a:lnTo>
                    <a:pt x="4526" y="0"/>
                  </a:lnTo>
                  <a:lnTo>
                    <a:pt x="4544" y="0"/>
                  </a:lnTo>
                  <a:lnTo>
                    <a:pt x="4562" y="0"/>
                  </a:lnTo>
                  <a:lnTo>
                    <a:pt x="4574" y="6"/>
                  </a:lnTo>
                  <a:lnTo>
                    <a:pt x="4586" y="12"/>
                  </a:lnTo>
                  <a:lnTo>
                    <a:pt x="4598" y="18"/>
                  </a:lnTo>
                  <a:lnTo>
                    <a:pt x="4604" y="24"/>
                  </a:lnTo>
                  <a:lnTo>
                    <a:pt x="4610" y="30"/>
                  </a:lnTo>
                  <a:lnTo>
                    <a:pt x="4616" y="36"/>
                  </a:lnTo>
                  <a:lnTo>
                    <a:pt x="4622" y="48"/>
                  </a:lnTo>
                  <a:lnTo>
                    <a:pt x="4628" y="60"/>
                  </a:lnTo>
                  <a:lnTo>
                    <a:pt x="4634" y="66"/>
                  </a:lnTo>
                  <a:lnTo>
                    <a:pt x="4640" y="78"/>
                  </a:lnTo>
                  <a:lnTo>
                    <a:pt x="4652" y="84"/>
                  </a:lnTo>
                  <a:lnTo>
                    <a:pt x="4670" y="90"/>
                  </a:lnTo>
                  <a:lnTo>
                    <a:pt x="4682" y="96"/>
                  </a:lnTo>
                  <a:lnTo>
                    <a:pt x="4706" y="102"/>
                  </a:lnTo>
                  <a:lnTo>
                    <a:pt x="4724" y="108"/>
                  </a:lnTo>
                  <a:lnTo>
                    <a:pt x="4748" y="114"/>
                  </a:lnTo>
                  <a:lnTo>
                    <a:pt x="4771" y="114"/>
                  </a:lnTo>
                  <a:lnTo>
                    <a:pt x="4801" y="114"/>
                  </a:lnTo>
                  <a:lnTo>
                    <a:pt x="4831" y="108"/>
                  </a:lnTo>
                  <a:lnTo>
                    <a:pt x="4861" y="102"/>
                  </a:lnTo>
                  <a:lnTo>
                    <a:pt x="4891" y="96"/>
                  </a:lnTo>
                  <a:lnTo>
                    <a:pt x="4927" y="84"/>
                  </a:lnTo>
                  <a:lnTo>
                    <a:pt x="4957" y="66"/>
                  </a:lnTo>
                  <a:lnTo>
                    <a:pt x="4993" y="48"/>
                  </a:lnTo>
                  <a:lnTo>
                    <a:pt x="5017" y="36"/>
                  </a:lnTo>
                  <a:lnTo>
                    <a:pt x="5029" y="30"/>
                  </a:lnTo>
                  <a:lnTo>
                    <a:pt x="5061" y="24"/>
                  </a:lnTo>
                  <a:lnTo>
                    <a:pt x="5091" y="17"/>
                  </a:lnTo>
                  <a:lnTo>
                    <a:pt x="5118" y="14"/>
                  </a:lnTo>
                  <a:lnTo>
                    <a:pt x="5145" y="9"/>
                  </a:lnTo>
                  <a:lnTo>
                    <a:pt x="5175" y="9"/>
                  </a:lnTo>
                  <a:lnTo>
                    <a:pt x="5199" y="8"/>
                  </a:lnTo>
                  <a:lnTo>
                    <a:pt x="5219" y="9"/>
                  </a:lnTo>
                  <a:lnTo>
                    <a:pt x="5238" y="9"/>
                  </a:lnTo>
                  <a:lnTo>
                    <a:pt x="5258" y="11"/>
                  </a:lnTo>
                  <a:lnTo>
                    <a:pt x="5280" y="9"/>
                  </a:lnTo>
                  <a:lnTo>
                    <a:pt x="5304" y="11"/>
                  </a:lnTo>
                  <a:lnTo>
                    <a:pt x="5327" y="8"/>
                  </a:lnTo>
                  <a:lnTo>
                    <a:pt x="5351" y="8"/>
                  </a:lnTo>
                  <a:lnTo>
                    <a:pt x="5390" y="9"/>
                  </a:lnTo>
                  <a:lnTo>
                    <a:pt x="5435" y="24"/>
                  </a:lnTo>
                  <a:lnTo>
                    <a:pt x="5447" y="30"/>
                  </a:lnTo>
                  <a:lnTo>
                    <a:pt x="5453" y="36"/>
                  </a:lnTo>
                  <a:lnTo>
                    <a:pt x="5453" y="42"/>
                  </a:lnTo>
                  <a:lnTo>
                    <a:pt x="5459" y="48"/>
                  </a:lnTo>
                  <a:lnTo>
                    <a:pt x="5459" y="54"/>
                  </a:lnTo>
                  <a:lnTo>
                    <a:pt x="5459" y="60"/>
                  </a:lnTo>
                  <a:lnTo>
                    <a:pt x="5459" y="66"/>
                  </a:lnTo>
                  <a:lnTo>
                    <a:pt x="5465" y="66"/>
                  </a:lnTo>
                  <a:lnTo>
                    <a:pt x="5465" y="72"/>
                  </a:lnTo>
                  <a:lnTo>
                    <a:pt x="5477" y="72"/>
                  </a:lnTo>
                  <a:lnTo>
                    <a:pt x="5489" y="78"/>
                  </a:lnTo>
                  <a:lnTo>
                    <a:pt x="5501" y="84"/>
                  </a:lnTo>
                  <a:lnTo>
                    <a:pt x="5519" y="84"/>
                  </a:lnTo>
                  <a:lnTo>
                    <a:pt x="5555" y="90"/>
                  </a:lnTo>
                  <a:lnTo>
                    <a:pt x="5603" y="90"/>
                  </a:lnTo>
                  <a:lnTo>
                    <a:pt x="5656" y="90"/>
                  </a:lnTo>
                  <a:lnTo>
                    <a:pt x="5710" y="84"/>
                  </a:lnTo>
                  <a:lnTo>
                    <a:pt x="5740" y="78"/>
                  </a:lnTo>
                  <a:lnTo>
                    <a:pt x="5770" y="72"/>
                  </a:lnTo>
                  <a:lnTo>
                    <a:pt x="5770" y="90"/>
                  </a:lnTo>
                  <a:lnTo>
                    <a:pt x="5770" y="90"/>
                  </a:lnTo>
                  <a:lnTo>
                    <a:pt x="5740" y="96"/>
                  </a:lnTo>
                  <a:lnTo>
                    <a:pt x="5710" y="102"/>
                  </a:lnTo>
                  <a:lnTo>
                    <a:pt x="5656" y="108"/>
                  </a:lnTo>
                  <a:lnTo>
                    <a:pt x="5603" y="108"/>
                  </a:lnTo>
                  <a:lnTo>
                    <a:pt x="5555" y="108"/>
                  </a:lnTo>
                  <a:lnTo>
                    <a:pt x="5519" y="102"/>
                  </a:lnTo>
                  <a:lnTo>
                    <a:pt x="5501" y="102"/>
                  </a:lnTo>
                  <a:lnTo>
                    <a:pt x="5489" y="96"/>
                  </a:lnTo>
                  <a:lnTo>
                    <a:pt x="5477" y="90"/>
                  </a:lnTo>
                  <a:lnTo>
                    <a:pt x="5465" y="90"/>
                  </a:lnTo>
                  <a:lnTo>
                    <a:pt x="5465" y="84"/>
                  </a:lnTo>
                  <a:lnTo>
                    <a:pt x="5459" y="84"/>
                  </a:lnTo>
                  <a:lnTo>
                    <a:pt x="5459" y="78"/>
                  </a:lnTo>
                  <a:lnTo>
                    <a:pt x="5459" y="72"/>
                  </a:lnTo>
                  <a:lnTo>
                    <a:pt x="5459" y="66"/>
                  </a:lnTo>
                  <a:lnTo>
                    <a:pt x="5453" y="60"/>
                  </a:lnTo>
                  <a:lnTo>
                    <a:pt x="5453" y="54"/>
                  </a:lnTo>
                  <a:lnTo>
                    <a:pt x="5447" y="48"/>
                  </a:lnTo>
                  <a:lnTo>
                    <a:pt x="5435" y="42"/>
                  </a:lnTo>
                  <a:lnTo>
                    <a:pt x="5429" y="36"/>
                  </a:lnTo>
                  <a:lnTo>
                    <a:pt x="5423" y="36"/>
                  </a:lnTo>
                  <a:lnTo>
                    <a:pt x="5405" y="30"/>
                  </a:lnTo>
                  <a:lnTo>
                    <a:pt x="5393" y="30"/>
                  </a:lnTo>
                  <a:lnTo>
                    <a:pt x="5370" y="23"/>
                  </a:lnTo>
                  <a:lnTo>
                    <a:pt x="5346" y="24"/>
                  </a:lnTo>
                  <a:lnTo>
                    <a:pt x="5325" y="27"/>
                  </a:lnTo>
                  <a:lnTo>
                    <a:pt x="5298" y="29"/>
                  </a:lnTo>
                  <a:lnTo>
                    <a:pt x="5270" y="29"/>
                  </a:lnTo>
                  <a:lnTo>
                    <a:pt x="5247" y="26"/>
                  </a:lnTo>
                  <a:lnTo>
                    <a:pt x="5219" y="24"/>
                  </a:lnTo>
                  <a:lnTo>
                    <a:pt x="5199" y="21"/>
                  </a:lnTo>
                  <a:lnTo>
                    <a:pt x="5174" y="24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accent2">
                    <a:gamma/>
                    <a:tint val="96863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75800" name="Rectangle 24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00200"/>
            <a:ext cx="7772400" cy="18288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75801" name="Rectangle 2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75802" name="Rectangle 26"/>
          <p:cNvSpPr>
            <a:spLocks noGrp="1" noChangeArrowheads="1"/>
          </p:cNvSpPr>
          <p:nvPr>
            <p:ph type="dt" sz="quarter" idx="2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5803" name="Rectangle 2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5804" name="Rectangle 2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F82EEE7F-0868-44D2-9D05-B210474291B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5B106E36-FD25-4E2D-B0AA-010F637433A0}" type="datetimeFigureOut">
              <a:rPr lang="ru-RU" smtClean="0"/>
              <a:pPr/>
              <a:t>16.05.2016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649D65A-4B1D-418A-8C31-E836ECD2EDC2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D9899DE-E75C-4922-8954-F33B5643ADD7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763F5CB-F3AA-4EF0-AD22-13AD901CAB77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8CC4B4D-8667-4479-BEC8-D07DDD7F7101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9" name="Дата 8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56C1665-E830-404B-9983-8CAE06D328B8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DE7CB49-B9D4-4A11-A9F6-915C79533207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BE858C9-54C0-4A3A-90D4-9296E44110ED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0D35D97-2156-4F4D-A8F1-E7AE4DB30CAC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013B328-8B59-4F23-9829-24EDE1BCE46F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8B5FE11-2BC8-4C38-90CE-A8EED9660946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658938" y="1600200"/>
            <a:ext cx="6837362" cy="3200400"/>
            <a:chOff x="1045" y="1008"/>
            <a:chExt cx="4307" cy="2016"/>
          </a:xfrm>
        </p:grpSpPr>
        <p:sp>
          <p:nvSpPr>
            <p:cNvPr id="81923" name="Oval 3"/>
            <p:cNvSpPr>
              <a:spLocks noChangeArrowheads="1"/>
            </p:cNvSpPr>
            <p:nvPr/>
          </p:nvSpPr>
          <p:spPr bwMode="hidden">
            <a:xfrm flipH="1">
              <a:off x="4392" y="1008"/>
              <a:ext cx="960" cy="96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ru-RU" sz="2400">
                <a:latin typeface="Times New Roman" charset="0"/>
              </a:endParaRPr>
            </a:p>
          </p:txBody>
        </p:sp>
        <p:sp>
          <p:nvSpPr>
            <p:cNvPr id="81924" name="Oval 4"/>
            <p:cNvSpPr>
              <a:spLocks noChangeArrowheads="1"/>
            </p:cNvSpPr>
            <p:nvPr/>
          </p:nvSpPr>
          <p:spPr bwMode="hidden">
            <a:xfrm flipH="1">
              <a:off x="3264" y="1008"/>
              <a:ext cx="960" cy="96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ru-RU" sz="2400">
                <a:latin typeface="Times New Roman" charset="0"/>
              </a:endParaRPr>
            </a:p>
          </p:txBody>
        </p:sp>
        <p:sp>
          <p:nvSpPr>
            <p:cNvPr id="81925" name="Oval 5"/>
            <p:cNvSpPr>
              <a:spLocks noChangeArrowheads="1"/>
            </p:cNvSpPr>
            <p:nvPr/>
          </p:nvSpPr>
          <p:spPr bwMode="hidden">
            <a:xfrm flipH="1">
              <a:off x="2136" y="1008"/>
              <a:ext cx="960" cy="960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ru-RU" sz="2400">
                <a:latin typeface="Times New Roman" charset="0"/>
              </a:endParaRPr>
            </a:p>
          </p:txBody>
        </p:sp>
        <p:sp>
          <p:nvSpPr>
            <p:cNvPr id="81926" name="Oval 6"/>
            <p:cNvSpPr>
              <a:spLocks noChangeArrowheads="1"/>
            </p:cNvSpPr>
            <p:nvPr/>
          </p:nvSpPr>
          <p:spPr bwMode="hidden">
            <a:xfrm flipH="1">
              <a:off x="2136" y="2064"/>
              <a:ext cx="960" cy="960"/>
            </a:xfrm>
            <a:prstGeom prst="ellipse">
              <a:avLst/>
            </a:prstGeom>
            <a:solidFill>
              <a:schemeClr val="accent2"/>
            </a:solidFill>
            <a:ln w="2857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ru-RU" sz="2400">
                <a:latin typeface="Times New Roman" charset="0"/>
              </a:endParaRPr>
            </a:p>
          </p:txBody>
        </p:sp>
        <p:sp>
          <p:nvSpPr>
            <p:cNvPr id="81927" name="Oval 7"/>
            <p:cNvSpPr>
              <a:spLocks noChangeArrowheads="1"/>
            </p:cNvSpPr>
            <p:nvPr/>
          </p:nvSpPr>
          <p:spPr bwMode="hidden">
            <a:xfrm flipH="1">
              <a:off x="1045" y="2064"/>
              <a:ext cx="960" cy="96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ru-RU" sz="2400">
                <a:latin typeface="Times New Roman" charset="0"/>
              </a:endParaRPr>
            </a:p>
          </p:txBody>
        </p:sp>
        <p:sp>
          <p:nvSpPr>
            <p:cNvPr id="81928" name="Oval 8"/>
            <p:cNvSpPr>
              <a:spLocks noChangeArrowheads="1"/>
            </p:cNvSpPr>
            <p:nvPr/>
          </p:nvSpPr>
          <p:spPr bwMode="hidden">
            <a:xfrm flipH="1">
              <a:off x="4392" y="2064"/>
              <a:ext cx="960" cy="960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ru-RU" sz="2400">
                <a:latin typeface="Times New Roman" charset="0"/>
              </a:endParaRPr>
            </a:p>
          </p:txBody>
        </p:sp>
      </p:grpSp>
      <p:sp>
        <p:nvSpPr>
          <p:cNvPr id="81929" name="Rectangle 9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1930" name="Rectangle 10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1931" name="Rectangle 11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A1422D55-4C84-47B8-96E8-C2342AF9548B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81932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685800" y="1219200"/>
            <a:ext cx="7772400" cy="1933575"/>
          </a:xfrm>
        </p:spPr>
        <p:txBody>
          <a:bodyPr anchor="b"/>
          <a:lstStyle>
            <a:lvl1pPr algn="r">
              <a:defRPr sz="4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81933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2057400" y="3505200"/>
            <a:ext cx="6400800" cy="17526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6FE7BD-744D-4BCC-ACF4-6BABF735AA6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C303E3-4C10-43EB-9AC7-3514291D6E2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369339-2BA9-4DD1-86A5-E04547AF52E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6684E8-8602-49F0-BE65-AFDE238F762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CD38D2-C65E-4C41-9C66-F0CA0BFBA8F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6DDAAA-6DAC-4469-B600-07BDB27150D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A82D65-7073-4DAA-A339-2CA42DFE8DE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78C86A-EE78-4C31-AF96-CB46F8926AC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35C61C-B575-4A5A-B607-E3A819AD961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628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628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E07110-4C49-4540-9D01-5046D31F823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4716463" y="5345113"/>
            <a:ext cx="4427537" cy="1512887"/>
            <a:chOff x="2971" y="3367"/>
            <a:chExt cx="2789" cy="953"/>
          </a:xfrm>
        </p:grpSpPr>
        <p:sp>
          <p:nvSpPr>
            <p:cNvPr id="86019" name="Freeform 3"/>
            <p:cNvSpPr>
              <a:spLocks/>
            </p:cNvSpPr>
            <p:nvPr/>
          </p:nvSpPr>
          <p:spPr bwMode="ltGray">
            <a:xfrm>
              <a:off x="2971" y="3367"/>
              <a:ext cx="2789" cy="953"/>
            </a:xfrm>
            <a:custGeom>
              <a:avLst/>
              <a:gdLst/>
              <a:ahLst/>
              <a:cxnLst>
                <a:cxn ang="0">
                  <a:pos x="2768" y="18"/>
                </a:cxn>
                <a:cxn ang="0">
                  <a:pos x="2678" y="24"/>
                </a:cxn>
                <a:cxn ang="0">
                  <a:pos x="2613" y="102"/>
                </a:cxn>
                <a:cxn ang="0">
                  <a:pos x="2511" y="156"/>
                </a:cxn>
                <a:cxn ang="0">
                  <a:pos x="2505" y="222"/>
                </a:cxn>
                <a:cxn ang="0">
                  <a:pos x="2487" y="246"/>
                </a:cxn>
                <a:cxn ang="0">
                  <a:pos x="2469" y="252"/>
                </a:cxn>
                <a:cxn ang="0">
                  <a:pos x="2397" y="210"/>
                </a:cxn>
                <a:cxn ang="0">
                  <a:pos x="2260" y="192"/>
                </a:cxn>
                <a:cxn ang="0">
                  <a:pos x="2236" y="186"/>
                </a:cxn>
                <a:cxn ang="0">
                  <a:pos x="2218" y="192"/>
                </a:cxn>
                <a:cxn ang="0">
                  <a:pos x="2146" y="228"/>
                </a:cxn>
                <a:cxn ang="0">
                  <a:pos x="2110" y="240"/>
                </a:cxn>
                <a:cxn ang="0">
                  <a:pos x="2086" y="246"/>
                </a:cxn>
                <a:cxn ang="0">
                  <a:pos x="2074" y="258"/>
                </a:cxn>
                <a:cxn ang="0">
                  <a:pos x="2074" y="276"/>
                </a:cxn>
                <a:cxn ang="0">
                  <a:pos x="2051" y="300"/>
                </a:cxn>
                <a:cxn ang="0">
                  <a:pos x="2033" y="312"/>
                </a:cxn>
                <a:cxn ang="0">
                  <a:pos x="2021" y="324"/>
                </a:cxn>
                <a:cxn ang="0">
                  <a:pos x="2009" y="336"/>
                </a:cxn>
                <a:cxn ang="0">
                  <a:pos x="1979" y="342"/>
                </a:cxn>
                <a:cxn ang="0">
                  <a:pos x="1913" y="336"/>
                </a:cxn>
                <a:cxn ang="0">
                  <a:pos x="1877" y="330"/>
                </a:cxn>
                <a:cxn ang="0">
                  <a:pos x="1865" y="342"/>
                </a:cxn>
                <a:cxn ang="0">
                  <a:pos x="1853" y="354"/>
                </a:cxn>
                <a:cxn ang="0">
                  <a:pos x="1823" y="360"/>
                </a:cxn>
                <a:cxn ang="0">
                  <a:pos x="1764" y="342"/>
                </a:cxn>
                <a:cxn ang="0">
                  <a:pos x="1740" y="342"/>
                </a:cxn>
                <a:cxn ang="0">
                  <a:pos x="1716" y="354"/>
                </a:cxn>
                <a:cxn ang="0">
                  <a:pos x="1656" y="425"/>
                </a:cxn>
                <a:cxn ang="0">
                  <a:pos x="1614" y="569"/>
                </a:cxn>
                <a:cxn ang="0">
                  <a:pos x="1614" y="593"/>
                </a:cxn>
                <a:cxn ang="0">
                  <a:pos x="1620" y="641"/>
                </a:cxn>
                <a:cxn ang="0">
                  <a:pos x="1638" y="659"/>
                </a:cxn>
                <a:cxn ang="0">
                  <a:pos x="1632" y="671"/>
                </a:cxn>
                <a:cxn ang="0">
                  <a:pos x="1620" y="683"/>
                </a:cxn>
                <a:cxn ang="0">
                  <a:pos x="1542" y="689"/>
                </a:cxn>
                <a:cxn ang="0">
                  <a:pos x="1465" y="629"/>
                </a:cxn>
                <a:cxn ang="0">
                  <a:pos x="1333" y="587"/>
                </a:cxn>
                <a:cxn ang="0">
                  <a:pos x="1184" y="671"/>
                </a:cxn>
                <a:cxn ang="0">
                  <a:pos x="1016" y="731"/>
                </a:cxn>
                <a:cxn ang="0">
                  <a:pos x="813" y="743"/>
                </a:cxn>
                <a:cxn ang="0">
                  <a:pos x="628" y="701"/>
                </a:cxn>
                <a:cxn ang="0">
                  <a:pos x="568" y="695"/>
                </a:cxn>
                <a:cxn ang="0">
                  <a:pos x="556" y="701"/>
                </a:cxn>
                <a:cxn ang="0">
                  <a:pos x="520" y="731"/>
                </a:cxn>
                <a:cxn ang="0">
                  <a:pos x="436" y="809"/>
                </a:cxn>
                <a:cxn ang="0">
                  <a:pos x="406" y="821"/>
                </a:cxn>
                <a:cxn ang="0">
                  <a:pos x="382" y="821"/>
                </a:cxn>
                <a:cxn ang="0">
                  <a:pos x="335" y="827"/>
                </a:cxn>
                <a:cxn ang="0">
                  <a:pos x="209" y="851"/>
                </a:cxn>
                <a:cxn ang="0">
                  <a:pos x="173" y="857"/>
                </a:cxn>
                <a:cxn ang="0">
                  <a:pos x="125" y="851"/>
                </a:cxn>
                <a:cxn ang="0">
                  <a:pos x="107" y="857"/>
                </a:cxn>
                <a:cxn ang="0">
                  <a:pos x="101" y="875"/>
                </a:cxn>
                <a:cxn ang="0">
                  <a:pos x="83" y="887"/>
                </a:cxn>
                <a:cxn ang="0">
                  <a:pos x="48" y="899"/>
                </a:cxn>
                <a:cxn ang="0">
                  <a:pos x="2780" y="24"/>
                </a:cxn>
              </a:cxnLst>
              <a:rect l="0" t="0" r="r" b="b"/>
              <a:pathLst>
                <a:path w="2780" h="953">
                  <a:moveTo>
                    <a:pt x="2780" y="24"/>
                  </a:moveTo>
                  <a:lnTo>
                    <a:pt x="2774" y="24"/>
                  </a:lnTo>
                  <a:lnTo>
                    <a:pt x="2774" y="18"/>
                  </a:lnTo>
                  <a:lnTo>
                    <a:pt x="2768" y="18"/>
                  </a:lnTo>
                  <a:lnTo>
                    <a:pt x="2756" y="12"/>
                  </a:lnTo>
                  <a:lnTo>
                    <a:pt x="2738" y="6"/>
                  </a:lnTo>
                  <a:lnTo>
                    <a:pt x="2714" y="0"/>
                  </a:lnTo>
                  <a:lnTo>
                    <a:pt x="2678" y="24"/>
                  </a:lnTo>
                  <a:lnTo>
                    <a:pt x="2643" y="54"/>
                  </a:lnTo>
                  <a:lnTo>
                    <a:pt x="2619" y="90"/>
                  </a:lnTo>
                  <a:lnTo>
                    <a:pt x="2613" y="96"/>
                  </a:lnTo>
                  <a:lnTo>
                    <a:pt x="2613" y="102"/>
                  </a:lnTo>
                  <a:lnTo>
                    <a:pt x="2601" y="108"/>
                  </a:lnTo>
                  <a:lnTo>
                    <a:pt x="2583" y="120"/>
                  </a:lnTo>
                  <a:lnTo>
                    <a:pt x="2541" y="132"/>
                  </a:lnTo>
                  <a:lnTo>
                    <a:pt x="2511" y="156"/>
                  </a:lnTo>
                  <a:lnTo>
                    <a:pt x="2511" y="204"/>
                  </a:lnTo>
                  <a:lnTo>
                    <a:pt x="2511" y="210"/>
                  </a:lnTo>
                  <a:lnTo>
                    <a:pt x="2505" y="216"/>
                  </a:lnTo>
                  <a:lnTo>
                    <a:pt x="2505" y="222"/>
                  </a:lnTo>
                  <a:lnTo>
                    <a:pt x="2499" y="228"/>
                  </a:lnTo>
                  <a:lnTo>
                    <a:pt x="2499" y="240"/>
                  </a:lnTo>
                  <a:lnTo>
                    <a:pt x="2493" y="246"/>
                  </a:lnTo>
                  <a:lnTo>
                    <a:pt x="2487" y="246"/>
                  </a:lnTo>
                  <a:lnTo>
                    <a:pt x="2487" y="252"/>
                  </a:lnTo>
                  <a:lnTo>
                    <a:pt x="2481" y="252"/>
                  </a:lnTo>
                  <a:lnTo>
                    <a:pt x="2475" y="252"/>
                  </a:lnTo>
                  <a:lnTo>
                    <a:pt x="2469" y="252"/>
                  </a:lnTo>
                  <a:lnTo>
                    <a:pt x="2457" y="252"/>
                  </a:lnTo>
                  <a:lnTo>
                    <a:pt x="2439" y="258"/>
                  </a:lnTo>
                  <a:lnTo>
                    <a:pt x="2415" y="222"/>
                  </a:lnTo>
                  <a:lnTo>
                    <a:pt x="2397" y="210"/>
                  </a:lnTo>
                  <a:lnTo>
                    <a:pt x="2373" y="216"/>
                  </a:lnTo>
                  <a:lnTo>
                    <a:pt x="2332" y="216"/>
                  </a:lnTo>
                  <a:lnTo>
                    <a:pt x="2296" y="204"/>
                  </a:lnTo>
                  <a:lnTo>
                    <a:pt x="2260" y="192"/>
                  </a:lnTo>
                  <a:lnTo>
                    <a:pt x="2260" y="192"/>
                  </a:lnTo>
                  <a:lnTo>
                    <a:pt x="2248" y="186"/>
                  </a:lnTo>
                  <a:lnTo>
                    <a:pt x="2242" y="186"/>
                  </a:lnTo>
                  <a:lnTo>
                    <a:pt x="2236" y="186"/>
                  </a:lnTo>
                  <a:lnTo>
                    <a:pt x="2230" y="186"/>
                  </a:lnTo>
                  <a:lnTo>
                    <a:pt x="2224" y="192"/>
                  </a:lnTo>
                  <a:lnTo>
                    <a:pt x="2224" y="192"/>
                  </a:lnTo>
                  <a:lnTo>
                    <a:pt x="2218" y="192"/>
                  </a:lnTo>
                  <a:lnTo>
                    <a:pt x="2212" y="198"/>
                  </a:lnTo>
                  <a:lnTo>
                    <a:pt x="2194" y="204"/>
                  </a:lnTo>
                  <a:lnTo>
                    <a:pt x="2170" y="210"/>
                  </a:lnTo>
                  <a:lnTo>
                    <a:pt x="2146" y="228"/>
                  </a:lnTo>
                  <a:lnTo>
                    <a:pt x="2122" y="240"/>
                  </a:lnTo>
                  <a:lnTo>
                    <a:pt x="2116" y="240"/>
                  </a:lnTo>
                  <a:lnTo>
                    <a:pt x="2110" y="240"/>
                  </a:lnTo>
                  <a:lnTo>
                    <a:pt x="2110" y="240"/>
                  </a:lnTo>
                  <a:lnTo>
                    <a:pt x="2104" y="240"/>
                  </a:lnTo>
                  <a:lnTo>
                    <a:pt x="2098" y="246"/>
                  </a:lnTo>
                  <a:lnTo>
                    <a:pt x="2092" y="246"/>
                  </a:lnTo>
                  <a:lnTo>
                    <a:pt x="2086" y="246"/>
                  </a:lnTo>
                  <a:lnTo>
                    <a:pt x="2080" y="252"/>
                  </a:lnTo>
                  <a:lnTo>
                    <a:pt x="2080" y="258"/>
                  </a:lnTo>
                  <a:lnTo>
                    <a:pt x="2074" y="258"/>
                  </a:lnTo>
                  <a:lnTo>
                    <a:pt x="2074" y="258"/>
                  </a:lnTo>
                  <a:lnTo>
                    <a:pt x="2074" y="264"/>
                  </a:lnTo>
                  <a:lnTo>
                    <a:pt x="2074" y="264"/>
                  </a:lnTo>
                  <a:lnTo>
                    <a:pt x="2074" y="270"/>
                  </a:lnTo>
                  <a:lnTo>
                    <a:pt x="2074" y="276"/>
                  </a:lnTo>
                  <a:lnTo>
                    <a:pt x="2069" y="288"/>
                  </a:lnTo>
                  <a:lnTo>
                    <a:pt x="2057" y="300"/>
                  </a:lnTo>
                  <a:lnTo>
                    <a:pt x="2057" y="300"/>
                  </a:lnTo>
                  <a:lnTo>
                    <a:pt x="2051" y="300"/>
                  </a:lnTo>
                  <a:lnTo>
                    <a:pt x="2045" y="300"/>
                  </a:lnTo>
                  <a:lnTo>
                    <a:pt x="2039" y="306"/>
                  </a:lnTo>
                  <a:lnTo>
                    <a:pt x="2033" y="306"/>
                  </a:lnTo>
                  <a:lnTo>
                    <a:pt x="2033" y="312"/>
                  </a:lnTo>
                  <a:lnTo>
                    <a:pt x="2027" y="312"/>
                  </a:lnTo>
                  <a:lnTo>
                    <a:pt x="2027" y="318"/>
                  </a:lnTo>
                  <a:lnTo>
                    <a:pt x="2027" y="318"/>
                  </a:lnTo>
                  <a:lnTo>
                    <a:pt x="2021" y="324"/>
                  </a:lnTo>
                  <a:lnTo>
                    <a:pt x="2021" y="324"/>
                  </a:lnTo>
                  <a:lnTo>
                    <a:pt x="2015" y="330"/>
                  </a:lnTo>
                  <a:lnTo>
                    <a:pt x="2015" y="330"/>
                  </a:lnTo>
                  <a:lnTo>
                    <a:pt x="2009" y="336"/>
                  </a:lnTo>
                  <a:lnTo>
                    <a:pt x="1997" y="336"/>
                  </a:lnTo>
                  <a:lnTo>
                    <a:pt x="1991" y="342"/>
                  </a:lnTo>
                  <a:lnTo>
                    <a:pt x="1985" y="342"/>
                  </a:lnTo>
                  <a:lnTo>
                    <a:pt x="1979" y="342"/>
                  </a:lnTo>
                  <a:lnTo>
                    <a:pt x="1961" y="336"/>
                  </a:lnTo>
                  <a:lnTo>
                    <a:pt x="1925" y="336"/>
                  </a:lnTo>
                  <a:lnTo>
                    <a:pt x="1919" y="336"/>
                  </a:lnTo>
                  <a:lnTo>
                    <a:pt x="1913" y="336"/>
                  </a:lnTo>
                  <a:lnTo>
                    <a:pt x="1895" y="330"/>
                  </a:lnTo>
                  <a:lnTo>
                    <a:pt x="1889" y="330"/>
                  </a:lnTo>
                  <a:lnTo>
                    <a:pt x="1883" y="330"/>
                  </a:lnTo>
                  <a:lnTo>
                    <a:pt x="1877" y="330"/>
                  </a:lnTo>
                  <a:lnTo>
                    <a:pt x="1877" y="330"/>
                  </a:lnTo>
                  <a:lnTo>
                    <a:pt x="1871" y="336"/>
                  </a:lnTo>
                  <a:lnTo>
                    <a:pt x="1871" y="336"/>
                  </a:lnTo>
                  <a:lnTo>
                    <a:pt x="1865" y="342"/>
                  </a:lnTo>
                  <a:lnTo>
                    <a:pt x="1865" y="342"/>
                  </a:lnTo>
                  <a:lnTo>
                    <a:pt x="1859" y="348"/>
                  </a:lnTo>
                  <a:lnTo>
                    <a:pt x="1859" y="348"/>
                  </a:lnTo>
                  <a:lnTo>
                    <a:pt x="1853" y="354"/>
                  </a:lnTo>
                  <a:lnTo>
                    <a:pt x="1847" y="354"/>
                  </a:lnTo>
                  <a:lnTo>
                    <a:pt x="1835" y="360"/>
                  </a:lnTo>
                  <a:lnTo>
                    <a:pt x="1829" y="360"/>
                  </a:lnTo>
                  <a:lnTo>
                    <a:pt x="1823" y="360"/>
                  </a:lnTo>
                  <a:lnTo>
                    <a:pt x="1817" y="360"/>
                  </a:lnTo>
                  <a:lnTo>
                    <a:pt x="1776" y="342"/>
                  </a:lnTo>
                  <a:lnTo>
                    <a:pt x="1770" y="342"/>
                  </a:lnTo>
                  <a:lnTo>
                    <a:pt x="1764" y="342"/>
                  </a:lnTo>
                  <a:lnTo>
                    <a:pt x="1758" y="342"/>
                  </a:lnTo>
                  <a:lnTo>
                    <a:pt x="1746" y="342"/>
                  </a:lnTo>
                  <a:lnTo>
                    <a:pt x="1746" y="342"/>
                  </a:lnTo>
                  <a:lnTo>
                    <a:pt x="1740" y="342"/>
                  </a:lnTo>
                  <a:lnTo>
                    <a:pt x="1734" y="342"/>
                  </a:lnTo>
                  <a:lnTo>
                    <a:pt x="1728" y="348"/>
                  </a:lnTo>
                  <a:lnTo>
                    <a:pt x="1722" y="348"/>
                  </a:lnTo>
                  <a:lnTo>
                    <a:pt x="1716" y="354"/>
                  </a:lnTo>
                  <a:lnTo>
                    <a:pt x="1704" y="366"/>
                  </a:lnTo>
                  <a:lnTo>
                    <a:pt x="1698" y="378"/>
                  </a:lnTo>
                  <a:lnTo>
                    <a:pt x="1674" y="402"/>
                  </a:lnTo>
                  <a:lnTo>
                    <a:pt x="1656" y="425"/>
                  </a:lnTo>
                  <a:lnTo>
                    <a:pt x="1632" y="461"/>
                  </a:lnTo>
                  <a:lnTo>
                    <a:pt x="1614" y="509"/>
                  </a:lnTo>
                  <a:lnTo>
                    <a:pt x="1614" y="563"/>
                  </a:lnTo>
                  <a:lnTo>
                    <a:pt x="1614" y="569"/>
                  </a:lnTo>
                  <a:lnTo>
                    <a:pt x="1614" y="575"/>
                  </a:lnTo>
                  <a:lnTo>
                    <a:pt x="1614" y="581"/>
                  </a:lnTo>
                  <a:lnTo>
                    <a:pt x="1614" y="587"/>
                  </a:lnTo>
                  <a:lnTo>
                    <a:pt x="1614" y="593"/>
                  </a:lnTo>
                  <a:lnTo>
                    <a:pt x="1614" y="599"/>
                  </a:lnTo>
                  <a:lnTo>
                    <a:pt x="1614" y="605"/>
                  </a:lnTo>
                  <a:lnTo>
                    <a:pt x="1614" y="617"/>
                  </a:lnTo>
                  <a:lnTo>
                    <a:pt x="1620" y="641"/>
                  </a:lnTo>
                  <a:lnTo>
                    <a:pt x="1626" y="641"/>
                  </a:lnTo>
                  <a:lnTo>
                    <a:pt x="1632" y="647"/>
                  </a:lnTo>
                  <a:lnTo>
                    <a:pt x="1632" y="659"/>
                  </a:lnTo>
                  <a:lnTo>
                    <a:pt x="1638" y="659"/>
                  </a:lnTo>
                  <a:lnTo>
                    <a:pt x="1638" y="665"/>
                  </a:lnTo>
                  <a:lnTo>
                    <a:pt x="1638" y="665"/>
                  </a:lnTo>
                  <a:lnTo>
                    <a:pt x="1638" y="671"/>
                  </a:lnTo>
                  <a:lnTo>
                    <a:pt x="1632" y="671"/>
                  </a:lnTo>
                  <a:lnTo>
                    <a:pt x="1632" y="677"/>
                  </a:lnTo>
                  <a:lnTo>
                    <a:pt x="1632" y="677"/>
                  </a:lnTo>
                  <a:lnTo>
                    <a:pt x="1626" y="677"/>
                  </a:lnTo>
                  <a:lnTo>
                    <a:pt x="1620" y="683"/>
                  </a:lnTo>
                  <a:lnTo>
                    <a:pt x="1596" y="689"/>
                  </a:lnTo>
                  <a:lnTo>
                    <a:pt x="1572" y="689"/>
                  </a:lnTo>
                  <a:lnTo>
                    <a:pt x="1548" y="689"/>
                  </a:lnTo>
                  <a:lnTo>
                    <a:pt x="1542" y="689"/>
                  </a:lnTo>
                  <a:lnTo>
                    <a:pt x="1536" y="689"/>
                  </a:lnTo>
                  <a:lnTo>
                    <a:pt x="1518" y="683"/>
                  </a:lnTo>
                  <a:lnTo>
                    <a:pt x="1495" y="671"/>
                  </a:lnTo>
                  <a:lnTo>
                    <a:pt x="1465" y="629"/>
                  </a:lnTo>
                  <a:lnTo>
                    <a:pt x="1435" y="599"/>
                  </a:lnTo>
                  <a:lnTo>
                    <a:pt x="1405" y="581"/>
                  </a:lnTo>
                  <a:lnTo>
                    <a:pt x="1375" y="563"/>
                  </a:lnTo>
                  <a:lnTo>
                    <a:pt x="1333" y="587"/>
                  </a:lnTo>
                  <a:lnTo>
                    <a:pt x="1303" y="653"/>
                  </a:lnTo>
                  <a:lnTo>
                    <a:pt x="1261" y="665"/>
                  </a:lnTo>
                  <a:lnTo>
                    <a:pt x="1219" y="653"/>
                  </a:lnTo>
                  <a:lnTo>
                    <a:pt x="1184" y="671"/>
                  </a:lnTo>
                  <a:lnTo>
                    <a:pt x="1136" y="671"/>
                  </a:lnTo>
                  <a:lnTo>
                    <a:pt x="1106" y="671"/>
                  </a:lnTo>
                  <a:lnTo>
                    <a:pt x="1076" y="707"/>
                  </a:lnTo>
                  <a:lnTo>
                    <a:pt x="1016" y="731"/>
                  </a:lnTo>
                  <a:lnTo>
                    <a:pt x="944" y="761"/>
                  </a:lnTo>
                  <a:lnTo>
                    <a:pt x="921" y="773"/>
                  </a:lnTo>
                  <a:lnTo>
                    <a:pt x="867" y="773"/>
                  </a:lnTo>
                  <a:lnTo>
                    <a:pt x="813" y="743"/>
                  </a:lnTo>
                  <a:lnTo>
                    <a:pt x="783" y="719"/>
                  </a:lnTo>
                  <a:lnTo>
                    <a:pt x="741" y="713"/>
                  </a:lnTo>
                  <a:lnTo>
                    <a:pt x="693" y="701"/>
                  </a:lnTo>
                  <a:lnTo>
                    <a:pt x="628" y="701"/>
                  </a:lnTo>
                  <a:lnTo>
                    <a:pt x="616" y="701"/>
                  </a:lnTo>
                  <a:lnTo>
                    <a:pt x="598" y="695"/>
                  </a:lnTo>
                  <a:lnTo>
                    <a:pt x="580" y="695"/>
                  </a:lnTo>
                  <a:lnTo>
                    <a:pt x="568" y="695"/>
                  </a:lnTo>
                  <a:lnTo>
                    <a:pt x="568" y="695"/>
                  </a:lnTo>
                  <a:lnTo>
                    <a:pt x="562" y="701"/>
                  </a:lnTo>
                  <a:lnTo>
                    <a:pt x="556" y="701"/>
                  </a:lnTo>
                  <a:lnTo>
                    <a:pt x="556" y="701"/>
                  </a:lnTo>
                  <a:lnTo>
                    <a:pt x="556" y="701"/>
                  </a:lnTo>
                  <a:lnTo>
                    <a:pt x="550" y="707"/>
                  </a:lnTo>
                  <a:lnTo>
                    <a:pt x="544" y="713"/>
                  </a:lnTo>
                  <a:lnTo>
                    <a:pt x="520" y="731"/>
                  </a:lnTo>
                  <a:lnTo>
                    <a:pt x="496" y="749"/>
                  </a:lnTo>
                  <a:lnTo>
                    <a:pt x="460" y="785"/>
                  </a:lnTo>
                  <a:lnTo>
                    <a:pt x="454" y="791"/>
                  </a:lnTo>
                  <a:lnTo>
                    <a:pt x="436" y="809"/>
                  </a:lnTo>
                  <a:lnTo>
                    <a:pt x="424" y="815"/>
                  </a:lnTo>
                  <a:lnTo>
                    <a:pt x="418" y="821"/>
                  </a:lnTo>
                  <a:lnTo>
                    <a:pt x="412" y="821"/>
                  </a:lnTo>
                  <a:lnTo>
                    <a:pt x="406" y="821"/>
                  </a:lnTo>
                  <a:lnTo>
                    <a:pt x="400" y="821"/>
                  </a:lnTo>
                  <a:lnTo>
                    <a:pt x="394" y="821"/>
                  </a:lnTo>
                  <a:lnTo>
                    <a:pt x="388" y="821"/>
                  </a:lnTo>
                  <a:lnTo>
                    <a:pt x="382" y="821"/>
                  </a:lnTo>
                  <a:lnTo>
                    <a:pt x="370" y="821"/>
                  </a:lnTo>
                  <a:lnTo>
                    <a:pt x="358" y="821"/>
                  </a:lnTo>
                  <a:lnTo>
                    <a:pt x="352" y="821"/>
                  </a:lnTo>
                  <a:lnTo>
                    <a:pt x="335" y="827"/>
                  </a:lnTo>
                  <a:lnTo>
                    <a:pt x="329" y="827"/>
                  </a:lnTo>
                  <a:lnTo>
                    <a:pt x="233" y="839"/>
                  </a:lnTo>
                  <a:lnTo>
                    <a:pt x="227" y="845"/>
                  </a:lnTo>
                  <a:lnTo>
                    <a:pt x="209" y="851"/>
                  </a:lnTo>
                  <a:lnTo>
                    <a:pt x="197" y="851"/>
                  </a:lnTo>
                  <a:lnTo>
                    <a:pt x="185" y="857"/>
                  </a:lnTo>
                  <a:lnTo>
                    <a:pt x="179" y="857"/>
                  </a:lnTo>
                  <a:lnTo>
                    <a:pt x="173" y="857"/>
                  </a:lnTo>
                  <a:lnTo>
                    <a:pt x="167" y="857"/>
                  </a:lnTo>
                  <a:lnTo>
                    <a:pt x="149" y="851"/>
                  </a:lnTo>
                  <a:lnTo>
                    <a:pt x="137" y="851"/>
                  </a:lnTo>
                  <a:lnTo>
                    <a:pt x="125" y="851"/>
                  </a:lnTo>
                  <a:lnTo>
                    <a:pt x="119" y="857"/>
                  </a:lnTo>
                  <a:lnTo>
                    <a:pt x="113" y="857"/>
                  </a:lnTo>
                  <a:lnTo>
                    <a:pt x="107" y="857"/>
                  </a:lnTo>
                  <a:lnTo>
                    <a:pt x="107" y="857"/>
                  </a:lnTo>
                  <a:lnTo>
                    <a:pt x="101" y="863"/>
                  </a:lnTo>
                  <a:lnTo>
                    <a:pt x="101" y="863"/>
                  </a:lnTo>
                  <a:lnTo>
                    <a:pt x="101" y="869"/>
                  </a:lnTo>
                  <a:lnTo>
                    <a:pt x="101" y="875"/>
                  </a:lnTo>
                  <a:lnTo>
                    <a:pt x="95" y="875"/>
                  </a:lnTo>
                  <a:lnTo>
                    <a:pt x="95" y="881"/>
                  </a:lnTo>
                  <a:lnTo>
                    <a:pt x="89" y="881"/>
                  </a:lnTo>
                  <a:lnTo>
                    <a:pt x="83" y="887"/>
                  </a:lnTo>
                  <a:lnTo>
                    <a:pt x="77" y="887"/>
                  </a:lnTo>
                  <a:lnTo>
                    <a:pt x="60" y="893"/>
                  </a:lnTo>
                  <a:lnTo>
                    <a:pt x="54" y="899"/>
                  </a:lnTo>
                  <a:lnTo>
                    <a:pt x="48" y="899"/>
                  </a:lnTo>
                  <a:lnTo>
                    <a:pt x="48" y="905"/>
                  </a:lnTo>
                  <a:lnTo>
                    <a:pt x="0" y="953"/>
                  </a:lnTo>
                  <a:lnTo>
                    <a:pt x="2780" y="953"/>
                  </a:lnTo>
                  <a:lnTo>
                    <a:pt x="2780" y="24"/>
                  </a:lnTo>
                  <a:lnTo>
                    <a:pt x="2780" y="24"/>
                  </a:lnTo>
                  <a:lnTo>
                    <a:pt x="2780" y="24"/>
                  </a:lnTo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6020" name="Freeform 4"/>
            <p:cNvSpPr>
              <a:spLocks/>
            </p:cNvSpPr>
            <p:nvPr/>
          </p:nvSpPr>
          <p:spPr bwMode="ltGray">
            <a:xfrm>
              <a:off x="4602" y="4014"/>
              <a:ext cx="12" cy="18"/>
            </a:xfrm>
            <a:custGeom>
              <a:avLst/>
              <a:gdLst/>
              <a:ahLst/>
              <a:cxnLst>
                <a:cxn ang="0">
                  <a:pos x="12" y="18"/>
                </a:cxn>
                <a:cxn ang="0">
                  <a:pos x="12" y="12"/>
                </a:cxn>
                <a:cxn ang="0">
                  <a:pos x="6" y="6"/>
                </a:cxn>
                <a:cxn ang="0">
                  <a:pos x="6" y="6"/>
                </a:cxn>
                <a:cxn ang="0">
                  <a:pos x="0" y="0"/>
                </a:cxn>
                <a:cxn ang="0">
                  <a:pos x="12" y="18"/>
                </a:cxn>
                <a:cxn ang="0">
                  <a:pos x="12" y="18"/>
                </a:cxn>
                <a:cxn ang="0">
                  <a:pos x="12" y="18"/>
                </a:cxn>
              </a:cxnLst>
              <a:rect l="0" t="0" r="r" b="b"/>
              <a:pathLst>
                <a:path w="12" h="18">
                  <a:moveTo>
                    <a:pt x="12" y="18"/>
                  </a:moveTo>
                  <a:lnTo>
                    <a:pt x="12" y="12"/>
                  </a:lnTo>
                  <a:lnTo>
                    <a:pt x="6" y="6"/>
                  </a:lnTo>
                  <a:lnTo>
                    <a:pt x="6" y="6"/>
                  </a:lnTo>
                  <a:lnTo>
                    <a:pt x="0" y="0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12" y="18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6021" name="Freeform 5"/>
            <p:cNvSpPr>
              <a:spLocks/>
            </p:cNvSpPr>
            <p:nvPr/>
          </p:nvSpPr>
          <p:spPr bwMode="ltGray">
            <a:xfrm>
              <a:off x="4596" y="3996"/>
              <a:ext cx="6" cy="18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6" y="1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0" y="12"/>
                </a:cxn>
                <a:cxn ang="0">
                  <a:pos x="0" y="12"/>
                </a:cxn>
              </a:cxnLst>
              <a:rect l="0" t="0" r="r" b="b"/>
              <a:pathLst>
                <a:path w="6" h="18">
                  <a:moveTo>
                    <a:pt x="0" y="12"/>
                  </a:moveTo>
                  <a:lnTo>
                    <a:pt x="6" y="1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6022" name="Freeform 6"/>
            <p:cNvSpPr>
              <a:spLocks/>
            </p:cNvSpPr>
            <p:nvPr/>
          </p:nvSpPr>
          <p:spPr bwMode="ltGray">
            <a:xfrm>
              <a:off x="5180" y="3577"/>
              <a:ext cx="304" cy="741"/>
            </a:xfrm>
            <a:custGeom>
              <a:avLst/>
              <a:gdLst/>
              <a:ahLst/>
              <a:cxnLst>
                <a:cxn ang="0">
                  <a:pos x="280" y="42"/>
                </a:cxn>
                <a:cxn ang="0">
                  <a:pos x="274" y="42"/>
                </a:cxn>
                <a:cxn ang="0">
                  <a:pos x="268" y="42"/>
                </a:cxn>
                <a:cxn ang="0">
                  <a:pos x="256" y="42"/>
                </a:cxn>
                <a:cxn ang="0">
                  <a:pos x="238" y="48"/>
                </a:cxn>
                <a:cxn ang="0">
                  <a:pos x="214" y="12"/>
                </a:cxn>
                <a:cxn ang="0">
                  <a:pos x="196" y="0"/>
                </a:cxn>
                <a:cxn ang="0">
                  <a:pos x="196" y="0"/>
                </a:cxn>
                <a:cxn ang="0">
                  <a:pos x="164" y="167"/>
                </a:cxn>
                <a:cxn ang="0">
                  <a:pos x="144" y="217"/>
                </a:cxn>
                <a:cxn ang="0">
                  <a:pos x="110" y="281"/>
                </a:cxn>
                <a:cxn ang="0">
                  <a:pos x="96" y="327"/>
                </a:cxn>
                <a:cxn ang="0">
                  <a:pos x="124" y="405"/>
                </a:cxn>
                <a:cxn ang="0">
                  <a:pos x="100" y="463"/>
                </a:cxn>
                <a:cxn ang="0">
                  <a:pos x="68" y="503"/>
                </a:cxn>
                <a:cxn ang="0">
                  <a:pos x="30" y="539"/>
                </a:cxn>
                <a:cxn ang="0">
                  <a:pos x="24" y="613"/>
                </a:cxn>
                <a:cxn ang="0">
                  <a:pos x="0" y="741"/>
                </a:cxn>
                <a:cxn ang="0">
                  <a:pos x="202" y="741"/>
                </a:cxn>
                <a:cxn ang="0">
                  <a:pos x="180" y="639"/>
                </a:cxn>
                <a:cxn ang="0">
                  <a:pos x="192" y="589"/>
                </a:cxn>
                <a:cxn ang="0">
                  <a:pos x="178" y="539"/>
                </a:cxn>
                <a:cxn ang="0">
                  <a:pos x="190" y="499"/>
                </a:cxn>
                <a:cxn ang="0">
                  <a:pos x="184" y="465"/>
                </a:cxn>
                <a:cxn ang="0">
                  <a:pos x="192" y="391"/>
                </a:cxn>
                <a:cxn ang="0">
                  <a:pos x="216" y="313"/>
                </a:cxn>
                <a:cxn ang="0">
                  <a:pos x="238" y="249"/>
                </a:cxn>
                <a:cxn ang="0">
                  <a:pos x="268" y="185"/>
                </a:cxn>
                <a:cxn ang="0">
                  <a:pos x="284" y="159"/>
                </a:cxn>
                <a:cxn ang="0">
                  <a:pos x="304" y="12"/>
                </a:cxn>
                <a:cxn ang="0">
                  <a:pos x="298" y="24"/>
                </a:cxn>
                <a:cxn ang="0">
                  <a:pos x="292" y="30"/>
                </a:cxn>
                <a:cxn ang="0">
                  <a:pos x="292" y="36"/>
                </a:cxn>
                <a:cxn ang="0">
                  <a:pos x="286" y="36"/>
                </a:cxn>
                <a:cxn ang="0">
                  <a:pos x="286" y="42"/>
                </a:cxn>
                <a:cxn ang="0">
                  <a:pos x="280" y="42"/>
                </a:cxn>
                <a:cxn ang="0">
                  <a:pos x="280" y="42"/>
                </a:cxn>
                <a:cxn ang="0">
                  <a:pos x="280" y="42"/>
                </a:cxn>
              </a:cxnLst>
              <a:rect l="0" t="0" r="r" b="b"/>
              <a:pathLst>
                <a:path w="304" h="741">
                  <a:moveTo>
                    <a:pt x="280" y="42"/>
                  </a:moveTo>
                  <a:lnTo>
                    <a:pt x="274" y="42"/>
                  </a:lnTo>
                  <a:lnTo>
                    <a:pt x="268" y="42"/>
                  </a:lnTo>
                  <a:lnTo>
                    <a:pt x="256" y="42"/>
                  </a:lnTo>
                  <a:lnTo>
                    <a:pt x="238" y="48"/>
                  </a:lnTo>
                  <a:lnTo>
                    <a:pt x="214" y="12"/>
                  </a:lnTo>
                  <a:lnTo>
                    <a:pt x="196" y="0"/>
                  </a:lnTo>
                  <a:lnTo>
                    <a:pt x="196" y="0"/>
                  </a:lnTo>
                  <a:lnTo>
                    <a:pt x="164" y="167"/>
                  </a:lnTo>
                  <a:lnTo>
                    <a:pt x="144" y="217"/>
                  </a:lnTo>
                  <a:lnTo>
                    <a:pt x="110" y="281"/>
                  </a:lnTo>
                  <a:lnTo>
                    <a:pt x="96" y="327"/>
                  </a:lnTo>
                  <a:lnTo>
                    <a:pt x="124" y="405"/>
                  </a:lnTo>
                  <a:lnTo>
                    <a:pt x="100" y="463"/>
                  </a:lnTo>
                  <a:lnTo>
                    <a:pt x="68" y="503"/>
                  </a:lnTo>
                  <a:lnTo>
                    <a:pt x="30" y="539"/>
                  </a:lnTo>
                  <a:lnTo>
                    <a:pt x="24" y="613"/>
                  </a:lnTo>
                  <a:lnTo>
                    <a:pt x="0" y="741"/>
                  </a:lnTo>
                  <a:lnTo>
                    <a:pt x="202" y="741"/>
                  </a:lnTo>
                  <a:lnTo>
                    <a:pt x="180" y="639"/>
                  </a:lnTo>
                  <a:lnTo>
                    <a:pt x="192" y="589"/>
                  </a:lnTo>
                  <a:lnTo>
                    <a:pt x="178" y="539"/>
                  </a:lnTo>
                  <a:lnTo>
                    <a:pt x="190" y="499"/>
                  </a:lnTo>
                  <a:lnTo>
                    <a:pt x="184" y="465"/>
                  </a:lnTo>
                  <a:lnTo>
                    <a:pt x="192" y="391"/>
                  </a:lnTo>
                  <a:lnTo>
                    <a:pt x="216" y="313"/>
                  </a:lnTo>
                  <a:lnTo>
                    <a:pt x="238" y="249"/>
                  </a:lnTo>
                  <a:lnTo>
                    <a:pt x="268" y="185"/>
                  </a:lnTo>
                  <a:lnTo>
                    <a:pt x="284" y="159"/>
                  </a:lnTo>
                  <a:lnTo>
                    <a:pt x="304" y="12"/>
                  </a:lnTo>
                  <a:lnTo>
                    <a:pt x="298" y="24"/>
                  </a:lnTo>
                  <a:lnTo>
                    <a:pt x="292" y="30"/>
                  </a:lnTo>
                  <a:lnTo>
                    <a:pt x="292" y="36"/>
                  </a:lnTo>
                  <a:lnTo>
                    <a:pt x="286" y="36"/>
                  </a:lnTo>
                  <a:lnTo>
                    <a:pt x="286" y="42"/>
                  </a:lnTo>
                  <a:lnTo>
                    <a:pt x="280" y="42"/>
                  </a:lnTo>
                  <a:lnTo>
                    <a:pt x="280" y="42"/>
                  </a:lnTo>
                  <a:lnTo>
                    <a:pt x="280" y="4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6023" name="Freeform 7"/>
            <p:cNvSpPr>
              <a:spLocks/>
            </p:cNvSpPr>
            <p:nvPr/>
          </p:nvSpPr>
          <p:spPr bwMode="ltGray">
            <a:xfrm>
              <a:off x="4918" y="3553"/>
              <a:ext cx="314" cy="767"/>
            </a:xfrm>
            <a:custGeom>
              <a:avLst/>
              <a:gdLst/>
              <a:ahLst/>
              <a:cxnLst>
                <a:cxn ang="0">
                  <a:pos x="284" y="6"/>
                </a:cxn>
                <a:cxn ang="0">
                  <a:pos x="278" y="6"/>
                </a:cxn>
                <a:cxn ang="0">
                  <a:pos x="272" y="12"/>
                </a:cxn>
                <a:cxn ang="0">
                  <a:pos x="254" y="18"/>
                </a:cxn>
                <a:cxn ang="0">
                  <a:pos x="230" y="24"/>
                </a:cxn>
                <a:cxn ang="0">
                  <a:pos x="206" y="42"/>
                </a:cxn>
                <a:cxn ang="0">
                  <a:pos x="188" y="48"/>
                </a:cxn>
                <a:cxn ang="0">
                  <a:pos x="176" y="54"/>
                </a:cxn>
                <a:cxn ang="0">
                  <a:pos x="170" y="54"/>
                </a:cxn>
                <a:cxn ang="0">
                  <a:pos x="150" y="169"/>
                </a:cxn>
                <a:cxn ang="0">
                  <a:pos x="110" y="225"/>
                </a:cxn>
                <a:cxn ang="0">
                  <a:pos x="54" y="383"/>
                </a:cxn>
                <a:cxn ang="0">
                  <a:pos x="82" y="555"/>
                </a:cxn>
                <a:cxn ang="0">
                  <a:pos x="40" y="679"/>
                </a:cxn>
                <a:cxn ang="0">
                  <a:pos x="0" y="767"/>
                </a:cxn>
                <a:cxn ang="0">
                  <a:pos x="108" y="767"/>
                </a:cxn>
                <a:cxn ang="0">
                  <a:pos x="120" y="611"/>
                </a:cxn>
                <a:cxn ang="0">
                  <a:pos x="148" y="499"/>
                </a:cxn>
                <a:cxn ang="0">
                  <a:pos x="160" y="367"/>
                </a:cxn>
                <a:cxn ang="0">
                  <a:pos x="218" y="327"/>
                </a:cxn>
                <a:cxn ang="0">
                  <a:pos x="238" y="221"/>
                </a:cxn>
                <a:cxn ang="0">
                  <a:pos x="296" y="135"/>
                </a:cxn>
                <a:cxn ang="0">
                  <a:pos x="314" y="0"/>
                </a:cxn>
                <a:cxn ang="0">
                  <a:pos x="302" y="0"/>
                </a:cxn>
                <a:cxn ang="0">
                  <a:pos x="296" y="0"/>
                </a:cxn>
                <a:cxn ang="0">
                  <a:pos x="290" y="0"/>
                </a:cxn>
                <a:cxn ang="0">
                  <a:pos x="284" y="6"/>
                </a:cxn>
                <a:cxn ang="0">
                  <a:pos x="284" y="6"/>
                </a:cxn>
                <a:cxn ang="0">
                  <a:pos x="284" y="6"/>
                </a:cxn>
                <a:cxn ang="0">
                  <a:pos x="284" y="6"/>
                </a:cxn>
              </a:cxnLst>
              <a:rect l="0" t="0" r="r" b="b"/>
              <a:pathLst>
                <a:path w="314" h="767">
                  <a:moveTo>
                    <a:pt x="284" y="6"/>
                  </a:moveTo>
                  <a:lnTo>
                    <a:pt x="278" y="6"/>
                  </a:lnTo>
                  <a:lnTo>
                    <a:pt x="272" y="12"/>
                  </a:lnTo>
                  <a:lnTo>
                    <a:pt x="254" y="18"/>
                  </a:lnTo>
                  <a:lnTo>
                    <a:pt x="230" y="24"/>
                  </a:lnTo>
                  <a:lnTo>
                    <a:pt x="206" y="42"/>
                  </a:lnTo>
                  <a:lnTo>
                    <a:pt x="188" y="48"/>
                  </a:lnTo>
                  <a:lnTo>
                    <a:pt x="176" y="54"/>
                  </a:lnTo>
                  <a:lnTo>
                    <a:pt x="170" y="54"/>
                  </a:lnTo>
                  <a:lnTo>
                    <a:pt x="150" y="169"/>
                  </a:lnTo>
                  <a:lnTo>
                    <a:pt x="110" y="225"/>
                  </a:lnTo>
                  <a:lnTo>
                    <a:pt x="54" y="383"/>
                  </a:lnTo>
                  <a:lnTo>
                    <a:pt x="82" y="555"/>
                  </a:lnTo>
                  <a:lnTo>
                    <a:pt x="40" y="679"/>
                  </a:lnTo>
                  <a:lnTo>
                    <a:pt x="0" y="767"/>
                  </a:lnTo>
                  <a:lnTo>
                    <a:pt x="108" y="767"/>
                  </a:lnTo>
                  <a:lnTo>
                    <a:pt x="120" y="611"/>
                  </a:lnTo>
                  <a:lnTo>
                    <a:pt x="148" y="499"/>
                  </a:lnTo>
                  <a:lnTo>
                    <a:pt x="160" y="367"/>
                  </a:lnTo>
                  <a:lnTo>
                    <a:pt x="218" y="327"/>
                  </a:lnTo>
                  <a:lnTo>
                    <a:pt x="238" y="221"/>
                  </a:lnTo>
                  <a:lnTo>
                    <a:pt x="296" y="135"/>
                  </a:lnTo>
                  <a:lnTo>
                    <a:pt x="314" y="0"/>
                  </a:lnTo>
                  <a:lnTo>
                    <a:pt x="302" y="0"/>
                  </a:lnTo>
                  <a:lnTo>
                    <a:pt x="296" y="0"/>
                  </a:lnTo>
                  <a:lnTo>
                    <a:pt x="290" y="0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6024" name="Freeform 8"/>
            <p:cNvSpPr>
              <a:spLocks/>
            </p:cNvSpPr>
            <p:nvPr/>
          </p:nvSpPr>
          <p:spPr bwMode="ltGray">
            <a:xfrm>
              <a:off x="4700" y="3697"/>
              <a:ext cx="275" cy="623"/>
            </a:xfrm>
            <a:custGeom>
              <a:avLst/>
              <a:gdLst/>
              <a:ahLst/>
              <a:cxnLst>
                <a:cxn ang="0">
                  <a:pos x="257" y="12"/>
                </a:cxn>
                <a:cxn ang="0">
                  <a:pos x="239" y="6"/>
                </a:cxn>
                <a:cxn ang="0">
                  <a:pos x="203" y="6"/>
                </a:cxn>
                <a:cxn ang="0">
                  <a:pos x="203" y="6"/>
                </a:cxn>
                <a:cxn ang="0">
                  <a:pos x="197" y="6"/>
                </a:cxn>
                <a:cxn ang="0">
                  <a:pos x="185" y="0"/>
                </a:cxn>
                <a:cxn ang="0">
                  <a:pos x="173" y="0"/>
                </a:cxn>
                <a:cxn ang="0">
                  <a:pos x="166" y="0"/>
                </a:cxn>
                <a:cxn ang="0">
                  <a:pos x="160" y="0"/>
                </a:cxn>
                <a:cxn ang="0">
                  <a:pos x="144" y="117"/>
                </a:cxn>
                <a:cxn ang="0">
                  <a:pos x="128" y="185"/>
                </a:cxn>
                <a:cxn ang="0">
                  <a:pos x="58" y="299"/>
                </a:cxn>
                <a:cxn ang="0">
                  <a:pos x="54" y="441"/>
                </a:cxn>
                <a:cxn ang="0">
                  <a:pos x="24" y="523"/>
                </a:cxn>
                <a:cxn ang="0">
                  <a:pos x="0" y="623"/>
                </a:cxn>
                <a:cxn ang="0">
                  <a:pos x="78" y="623"/>
                </a:cxn>
                <a:cxn ang="0">
                  <a:pos x="92" y="555"/>
                </a:cxn>
                <a:cxn ang="0">
                  <a:pos x="134" y="447"/>
                </a:cxn>
                <a:cxn ang="0">
                  <a:pos x="158" y="315"/>
                </a:cxn>
                <a:cxn ang="0">
                  <a:pos x="184" y="257"/>
                </a:cxn>
                <a:cxn ang="0">
                  <a:pos x="216" y="211"/>
                </a:cxn>
                <a:cxn ang="0">
                  <a:pos x="222" y="145"/>
                </a:cxn>
                <a:cxn ang="0">
                  <a:pos x="240" y="111"/>
                </a:cxn>
                <a:cxn ang="0">
                  <a:pos x="262" y="79"/>
                </a:cxn>
                <a:cxn ang="0">
                  <a:pos x="275" y="6"/>
                </a:cxn>
                <a:cxn ang="0">
                  <a:pos x="263" y="12"/>
                </a:cxn>
                <a:cxn ang="0">
                  <a:pos x="257" y="12"/>
                </a:cxn>
                <a:cxn ang="0">
                  <a:pos x="257" y="12"/>
                </a:cxn>
                <a:cxn ang="0">
                  <a:pos x="257" y="12"/>
                </a:cxn>
              </a:cxnLst>
              <a:rect l="0" t="0" r="r" b="b"/>
              <a:pathLst>
                <a:path w="275" h="623">
                  <a:moveTo>
                    <a:pt x="257" y="12"/>
                  </a:moveTo>
                  <a:lnTo>
                    <a:pt x="239" y="6"/>
                  </a:lnTo>
                  <a:lnTo>
                    <a:pt x="203" y="6"/>
                  </a:lnTo>
                  <a:lnTo>
                    <a:pt x="203" y="6"/>
                  </a:lnTo>
                  <a:lnTo>
                    <a:pt x="197" y="6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6" y="0"/>
                  </a:lnTo>
                  <a:lnTo>
                    <a:pt x="160" y="0"/>
                  </a:lnTo>
                  <a:lnTo>
                    <a:pt x="144" y="117"/>
                  </a:lnTo>
                  <a:lnTo>
                    <a:pt x="128" y="185"/>
                  </a:lnTo>
                  <a:lnTo>
                    <a:pt x="58" y="299"/>
                  </a:lnTo>
                  <a:lnTo>
                    <a:pt x="54" y="441"/>
                  </a:lnTo>
                  <a:lnTo>
                    <a:pt x="24" y="523"/>
                  </a:lnTo>
                  <a:lnTo>
                    <a:pt x="0" y="623"/>
                  </a:lnTo>
                  <a:lnTo>
                    <a:pt x="78" y="623"/>
                  </a:lnTo>
                  <a:lnTo>
                    <a:pt x="92" y="555"/>
                  </a:lnTo>
                  <a:lnTo>
                    <a:pt x="134" y="447"/>
                  </a:lnTo>
                  <a:lnTo>
                    <a:pt x="158" y="315"/>
                  </a:lnTo>
                  <a:lnTo>
                    <a:pt x="184" y="257"/>
                  </a:lnTo>
                  <a:lnTo>
                    <a:pt x="216" y="211"/>
                  </a:lnTo>
                  <a:lnTo>
                    <a:pt x="222" y="145"/>
                  </a:lnTo>
                  <a:lnTo>
                    <a:pt x="240" y="111"/>
                  </a:lnTo>
                  <a:lnTo>
                    <a:pt x="262" y="79"/>
                  </a:lnTo>
                  <a:lnTo>
                    <a:pt x="275" y="6"/>
                  </a:lnTo>
                  <a:lnTo>
                    <a:pt x="263" y="12"/>
                  </a:lnTo>
                  <a:lnTo>
                    <a:pt x="257" y="12"/>
                  </a:lnTo>
                  <a:lnTo>
                    <a:pt x="257" y="12"/>
                  </a:lnTo>
                  <a:lnTo>
                    <a:pt x="257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6025" name="Freeform 9"/>
            <p:cNvSpPr>
              <a:spLocks/>
            </p:cNvSpPr>
            <p:nvPr/>
          </p:nvSpPr>
          <p:spPr bwMode="ltGray">
            <a:xfrm>
              <a:off x="4522" y="3709"/>
              <a:ext cx="213" cy="611"/>
            </a:xfrm>
            <a:custGeom>
              <a:avLst/>
              <a:gdLst/>
              <a:ahLst/>
              <a:cxnLst>
                <a:cxn ang="0">
                  <a:pos x="171" y="12"/>
                </a:cxn>
                <a:cxn ang="0">
                  <a:pos x="159" y="24"/>
                </a:cxn>
                <a:cxn ang="0">
                  <a:pos x="153" y="36"/>
                </a:cxn>
                <a:cxn ang="0">
                  <a:pos x="128" y="60"/>
                </a:cxn>
                <a:cxn ang="0">
                  <a:pos x="110" y="83"/>
                </a:cxn>
                <a:cxn ang="0">
                  <a:pos x="86" y="119"/>
                </a:cxn>
                <a:cxn ang="0">
                  <a:pos x="68" y="167"/>
                </a:cxn>
                <a:cxn ang="0">
                  <a:pos x="68" y="221"/>
                </a:cxn>
                <a:cxn ang="0">
                  <a:pos x="68" y="227"/>
                </a:cxn>
                <a:cxn ang="0">
                  <a:pos x="68" y="233"/>
                </a:cxn>
                <a:cxn ang="0">
                  <a:pos x="68" y="239"/>
                </a:cxn>
                <a:cxn ang="0">
                  <a:pos x="68" y="245"/>
                </a:cxn>
                <a:cxn ang="0">
                  <a:pos x="68" y="251"/>
                </a:cxn>
                <a:cxn ang="0">
                  <a:pos x="68" y="251"/>
                </a:cxn>
                <a:cxn ang="0">
                  <a:pos x="68" y="257"/>
                </a:cxn>
                <a:cxn ang="0">
                  <a:pos x="68" y="269"/>
                </a:cxn>
                <a:cxn ang="0">
                  <a:pos x="74" y="287"/>
                </a:cxn>
                <a:cxn ang="0">
                  <a:pos x="80" y="305"/>
                </a:cxn>
                <a:cxn ang="0">
                  <a:pos x="86" y="311"/>
                </a:cxn>
                <a:cxn ang="0">
                  <a:pos x="86" y="311"/>
                </a:cxn>
                <a:cxn ang="0">
                  <a:pos x="92" y="317"/>
                </a:cxn>
                <a:cxn ang="0">
                  <a:pos x="92" y="323"/>
                </a:cxn>
                <a:cxn ang="0">
                  <a:pos x="92" y="323"/>
                </a:cxn>
                <a:cxn ang="0">
                  <a:pos x="24" y="437"/>
                </a:cxn>
                <a:cxn ang="0">
                  <a:pos x="18" y="471"/>
                </a:cxn>
                <a:cxn ang="0">
                  <a:pos x="0" y="547"/>
                </a:cxn>
                <a:cxn ang="0">
                  <a:pos x="50" y="611"/>
                </a:cxn>
                <a:cxn ang="0">
                  <a:pos x="114" y="611"/>
                </a:cxn>
                <a:cxn ang="0">
                  <a:pos x="104" y="555"/>
                </a:cxn>
                <a:cxn ang="0">
                  <a:pos x="120" y="515"/>
                </a:cxn>
                <a:cxn ang="0">
                  <a:pos x="150" y="449"/>
                </a:cxn>
                <a:cxn ang="0">
                  <a:pos x="166" y="377"/>
                </a:cxn>
                <a:cxn ang="0">
                  <a:pos x="156" y="295"/>
                </a:cxn>
                <a:cxn ang="0">
                  <a:pos x="170" y="203"/>
                </a:cxn>
                <a:cxn ang="0">
                  <a:pos x="212" y="95"/>
                </a:cxn>
                <a:cxn ang="0">
                  <a:pos x="213" y="0"/>
                </a:cxn>
                <a:cxn ang="0">
                  <a:pos x="207" y="0"/>
                </a:cxn>
                <a:cxn ang="0">
                  <a:pos x="201" y="0"/>
                </a:cxn>
                <a:cxn ang="0">
                  <a:pos x="195" y="0"/>
                </a:cxn>
                <a:cxn ang="0">
                  <a:pos x="189" y="0"/>
                </a:cxn>
                <a:cxn ang="0">
                  <a:pos x="183" y="6"/>
                </a:cxn>
                <a:cxn ang="0">
                  <a:pos x="177" y="6"/>
                </a:cxn>
                <a:cxn ang="0">
                  <a:pos x="171" y="12"/>
                </a:cxn>
                <a:cxn ang="0">
                  <a:pos x="171" y="12"/>
                </a:cxn>
                <a:cxn ang="0">
                  <a:pos x="171" y="12"/>
                </a:cxn>
              </a:cxnLst>
              <a:rect l="0" t="0" r="r" b="b"/>
              <a:pathLst>
                <a:path w="213" h="611">
                  <a:moveTo>
                    <a:pt x="171" y="12"/>
                  </a:moveTo>
                  <a:lnTo>
                    <a:pt x="159" y="24"/>
                  </a:lnTo>
                  <a:lnTo>
                    <a:pt x="153" y="36"/>
                  </a:lnTo>
                  <a:lnTo>
                    <a:pt x="128" y="60"/>
                  </a:lnTo>
                  <a:lnTo>
                    <a:pt x="110" y="83"/>
                  </a:lnTo>
                  <a:lnTo>
                    <a:pt x="86" y="119"/>
                  </a:lnTo>
                  <a:lnTo>
                    <a:pt x="68" y="167"/>
                  </a:lnTo>
                  <a:lnTo>
                    <a:pt x="68" y="221"/>
                  </a:lnTo>
                  <a:lnTo>
                    <a:pt x="68" y="227"/>
                  </a:lnTo>
                  <a:lnTo>
                    <a:pt x="68" y="233"/>
                  </a:lnTo>
                  <a:lnTo>
                    <a:pt x="68" y="239"/>
                  </a:lnTo>
                  <a:lnTo>
                    <a:pt x="68" y="245"/>
                  </a:lnTo>
                  <a:lnTo>
                    <a:pt x="68" y="251"/>
                  </a:lnTo>
                  <a:lnTo>
                    <a:pt x="68" y="251"/>
                  </a:lnTo>
                  <a:lnTo>
                    <a:pt x="68" y="257"/>
                  </a:lnTo>
                  <a:lnTo>
                    <a:pt x="68" y="269"/>
                  </a:lnTo>
                  <a:lnTo>
                    <a:pt x="74" y="287"/>
                  </a:lnTo>
                  <a:lnTo>
                    <a:pt x="80" y="305"/>
                  </a:lnTo>
                  <a:lnTo>
                    <a:pt x="86" y="311"/>
                  </a:lnTo>
                  <a:lnTo>
                    <a:pt x="86" y="311"/>
                  </a:lnTo>
                  <a:lnTo>
                    <a:pt x="92" y="317"/>
                  </a:lnTo>
                  <a:lnTo>
                    <a:pt x="92" y="323"/>
                  </a:lnTo>
                  <a:lnTo>
                    <a:pt x="92" y="323"/>
                  </a:lnTo>
                  <a:lnTo>
                    <a:pt x="24" y="437"/>
                  </a:lnTo>
                  <a:lnTo>
                    <a:pt x="18" y="471"/>
                  </a:lnTo>
                  <a:lnTo>
                    <a:pt x="0" y="547"/>
                  </a:lnTo>
                  <a:lnTo>
                    <a:pt x="50" y="611"/>
                  </a:lnTo>
                  <a:lnTo>
                    <a:pt x="114" y="611"/>
                  </a:lnTo>
                  <a:lnTo>
                    <a:pt x="104" y="555"/>
                  </a:lnTo>
                  <a:lnTo>
                    <a:pt x="120" y="515"/>
                  </a:lnTo>
                  <a:lnTo>
                    <a:pt x="150" y="449"/>
                  </a:lnTo>
                  <a:lnTo>
                    <a:pt x="166" y="377"/>
                  </a:lnTo>
                  <a:lnTo>
                    <a:pt x="156" y="295"/>
                  </a:lnTo>
                  <a:lnTo>
                    <a:pt x="170" y="203"/>
                  </a:lnTo>
                  <a:lnTo>
                    <a:pt x="212" y="95"/>
                  </a:lnTo>
                  <a:lnTo>
                    <a:pt x="213" y="0"/>
                  </a:lnTo>
                  <a:lnTo>
                    <a:pt x="207" y="0"/>
                  </a:lnTo>
                  <a:lnTo>
                    <a:pt x="201" y="0"/>
                  </a:lnTo>
                  <a:lnTo>
                    <a:pt x="195" y="0"/>
                  </a:lnTo>
                  <a:lnTo>
                    <a:pt x="189" y="0"/>
                  </a:lnTo>
                  <a:lnTo>
                    <a:pt x="183" y="6"/>
                  </a:lnTo>
                  <a:lnTo>
                    <a:pt x="177" y="6"/>
                  </a:lnTo>
                  <a:lnTo>
                    <a:pt x="171" y="12"/>
                  </a:lnTo>
                  <a:lnTo>
                    <a:pt x="171" y="12"/>
                  </a:lnTo>
                  <a:lnTo>
                    <a:pt x="171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6026" name="Freeform 10"/>
            <p:cNvSpPr>
              <a:spLocks/>
            </p:cNvSpPr>
            <p:nvPr/>
          </p:nvSpPr>
          <p:spPr bwMode="ltGray">
            <a:xfrm>
              <a:off x="4292" y="3936"/>
              <a:ext cx="167" cy="384"/>
            </a:xfrm>
            <a:custGeom>
              <a:avLst/>
              <a:gdLst/>
              <a:ahLst/>
              <a:cxnLst>
                <a:cxn ang="0">
                  <a:pos x="149" y="60"/>
                </a:cxn>
                <a:cxn ang="0">
                  <a:pos x="119" y="30"/>
                </a:cxn>
                <a:cxn ang="0">
                  <a:pos x="89" y="12"/>
                </a:cxn>
                <a:cxn ang="0">
                  <a:pos x="59" y="0"/>
                </a:cxn>
                <a:cxn ang="0">
                  <a:pos x="54" y="70"/>
                </a:cxn>
                <a:cxn ang="0">
                  <a:pos x="46" y="112"/>
                </a:cxn>
                <a:cxn ang="0">
                  <a:pos x="52" y="168"/>
                </a:cxn>
                <a:cxn ang="0">
                  <a:pos x="24" y="194"/>
                </a:cxn>
                <a:cxn ang="0">
                  <a:pos x="16" y="258"/>
                </a:cxn>
                <a:cxn ang="0">
                  <a:pos x="2" y="300"/>
                </a:cxn>
                <a:cxn ang="0">
                  <a:pos x="0" y="352"/>
                </a:cxn>
                <a:cxn ang="0">
                  <a:pos x="47" y="384"/>
                </a:cxn>
                <a:cxn ang="0">
                  <a:pos x="149" y="384"/>
                </a:cxn>
                <a:cxn ang="0">
                  <a:pos x="134" y="350"/>
                </a:cxn>
                <a:cxn ang="0">
                  <a:pos x="104" y="324"/>
                </a:cxn>
                <a:cxn ang="0">
                  <a:pos x="138" y="274"/>
                </a:cxn>
                <a:cxn ang="0">
                  <a:pos x="122" y="220"/>
                </a:cxn>
                <a:cxn ang="0">
                  <a:pos x="132" y="186"/>
                </a:cxn>
                <a:cxn ang="0">
                  <a:pos x="140" y="154"/>
                </a:cxn>
                <a:cxn ang="0">
                  <a:pos x="167" y="90"/>
                </a:cxn>
                <a:cxn ang="0">
                  <a:pos x="149" y="60"/>
                </a:cxn>
                <a:cxn ang="0">
                  <a:pos x="149" y="60"/>
                </a:cxn>
                <a:cxn ang="0">
                  <a:pos x="149" y="60"/>
                </a:cxn>
              </a:cxnLst>
              <a:rect l="0" t="0" r="r" b="b"/>
              <a:pathLst>
                <a:path w="167" h="384">
                  <a:moveTo>
                    <a:pt x="149" y="60"/>
                  </a:moveTo>
                  <a:lnTo>
                    <a:pt x="119" y="30"/>
                  </a:lnTo>
                  <a:lnTo>
                    <a:pt x="89" y="12"/>
                  </a:lnTo>
                  <a:lnTo>
                    <a:pt x="59" y="0"/>
                  </a:lnTo>
                  <a:lnTo>
                    <a:pt x="54" y="70"/>
                  </a:lnTo>
                  <a:lnTo>
                    <a:pt x="46" y="112"/>
                  </a:lnTo>
                  <a:lnTo>
                    <a:pt x="52" y="168"/>
                  </a:lnTo>
                  <a:lnTo>
                    <a:pt x="24" y="194"/>
                  </a:lnTo>
                  <a:lnTo>
                    <a:pt x="16" y="258"/>
                  </a:lnTo>
                  <a:lnTo>
                    <a:pt x="2" y="300"/>
                  </a:lnTo>
                  <a:lnTo>
                    <a:pt x="0" y="352"/>
                  </a:lnTo>
                  <a:lnTo>
                    <a:pt x="47" y="384"/>
                  </a:lnTo>
                  <a:lnTo>
                    <a:pt x="149" y="384"/>
                  </a:lnTo>
                  <a:lnTo>
                    <a:pt x="134" y="350"/>
                  </a:lnTo>
                  <a:lnTo>
                    <a:pt x="104" y="324"/>
                  </a:lnTo>
                  <a:lnTo>
                    <a:pt x="138" y="274"/>
                  </a:lnTo>
                  <a:lnTo>
                    <a:pt x="122" y="220"/>
                  </a:lnTo>
                  <a:lnTo>
                    <a:pt x="132" y="186"/>
                  </a:lnTo>
                  <a:lnTo>
                    <a:pt x="140" y="154"/>
                  </a:lnTo>
                  <a:lnTo>
                    <a:pt x="167" y="90"/>
                  </a:lnTo>
                  <a:lnTo>
                    <a:pt x="149" y="60"/>
                  </a:lnTo>
                  <a:lnTo>
                    <a:pt x="149" y="60"/>
                  </a:lnTo>
                  <a:lnTo>
                    <a:pt x="149" y="6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6027" name="Freeform 11"/>
            <p:cNvSpPr>
              <a:spLocks/>
            </p:cNvSpPr>
            <p:nvPr/>
          </p:nvSpPr>
          <p:spPr bwMode="ltGray">
            <a:xfrm>
              <a:off x="4100" y="4020"/>
              <a:ext cx="166" cy="300"/>
            </a:xfrm>
            <a:custGeom>
              <a:avLst/>
              <a:gdLst/>
              <a:ahLst/>
              <a:cxnLst>
                <a:cxn ang="0">
                  <a:pos x="136" y="12"/>
                </a:cxn>
                <a:cxn ang="0">
                  <a:pos x="100" y="0"/>
                </a:cxn>
                <a:cxn ang="0">
                  <a:pos x="78" y="64"/>
                </a:cxn>
                <a:cxn ang="0">
                  <a:pos x="70" y="126"/>
                </a:cxn>
                <a:cxn ang="0">
                  <a:pos x="46" y="184"/>
                </a:cxn>
                <a:cxn ang="0">
                  <a:pos x="58" y="232"/>
                </a:cxn>
                <a:cxn ang="0">
                  <a:pos x="38" y="268"/>
                </a:cxn>
                <a:cxn ang="0">
                  <a:pos x="0" y="300"/>
                </a:cxn>
                <a:cxn ang="0">
                  <a:pos x="160" y="300"/>
                </a:cxn>
                <a:cxn ang="0">
                  <a:pos x="136" y="272"/>
                </a:cxn>
                <a:cxn ang="0">
                  <a:pos x="98" y="234"/>
                </a:cxn>
                <a:cxn ang="0">
                  <a:pos x="130" y="188"/>
                </a:cxn>
                <a:cxn ang="0">
                  <a:pos x="138" y="134"/>
                </a:cxn>
                <a:cxn ang="0">
                  <a:pos x="144" y="94"/>
                </a:cxn>
                <a:cxn ang="0">
                  <a:pos x="164" y="60"/>
                </a:cxn>
                <a:cxn ang="0">
                  <a:pos x="166" y="0"/>
                </a:cxn>
                <a:cxn ang="0">
                  <a:pos x="136" y="12"/>
                </a:cxn>
                <a:cxn ang="0">
                  <a:pos x="136" y="12"/>
                </a:cxn>
                <a:cxn ang="0">
                  <a:pos x="136" y="12"/>
                </a:cxn>
              </a:cxnLst>
              <a:rect l="0" t="0" r="r" b="b"/>
              <a:pathLst>
                <a:path w="166" h="300">
                  <a:moveTo>
                    <a:pt x="136" y="12"/>
                  </a:moveTo>
                  <a:lnTo>
                    <a:pt x="100" y="0"/>
                  </a:lnTo>
                  <a:lnTo>
                    <a:pt x="78" y="64"/>
                  </a:lnTo>
                  <a:lnTo>
                    <a:pt x="70" y="126"/>
                  </a:lnTo>
                  <a:lnTo>
                    <a:pt x="46" y="184"/>
                  </a:lnTo>
                  <a:lnTo>
                    <a:pt x="58" y="232"/>
                  </a:lnTo>
                  <a:lnTo>
                    <a:pt x="38" y="268"/>
                  </a:lnTo>
                  <a:lnTo>
                    <a:pt x="0" y="300"/>
                  </a:lnTo>
                  <a:lnTo>
                    <a:pt x="160" y="300"/>
                  </a:lnTo>
                  <a:lnTo>
                    <a:pt x="136" y="272"/>
                  </a:lnTo>
                  <a:lnTo>
                    <a:pt x="98" y="234"/>
                  </a:lnTo>
                  <a:lnTo>
                    <a:pt x="130" y="188"/>
                  </a:lnTo>
                  <a:lnTo>
                    <a:pt x="138" y="134"/>
                  </a:lnTo>
                  <a:lnTo>
                    <a:pt x="144" y="94"/>
                  </a:lnTo>
                  <a:lnTo>
                    <a:pt x="164" y="60"/>
                  </a:lnTo>
                  <a:lnTo>
                    <a:pt x="166" y="0"/>
                  </a:lnTo>
                  <a:lnTo>
                    <a:pt x="136" y="12"/>
                  </a:lnTo>
                  <a:lnTo>
                    <a:pt x="136" y="12"/>
                  </a:lnTo>
                  <a:lnTo>
                    <a:pt x="136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6028" name="Freeform 12"/>
            <p:cNvSpPr>
              <a:spLocks/>
            </p:cNvSpPr>
            <p:nvPr/>
          </p:nvSpPr>
          <p:spPr bwMode="ltGray">
            <a:xfrm>
              <a:off x="3910" y="4038"/>
              <a:ext cx="237" cy="282"/>
            </a:xfrm>
            <a:custGeom>
              <a:avLst/>
              <a:gdLst/>
              <a:ahLst/>
              <a:cxnLst>
                <a:cxn ang="0">
                  <a:pos x="201" y="0"/>
                </a:cxn>
                <a:cxn ang="0">
                  <a:pos x="183" y="0"/>
                </a:cxn>
                <a:cxn ang="0">
                  <a:pos x="158" y="50"/>
                </a:cxn>
                <a:cxn ang="0">
                  <a:pos x="148" y="92"/>
                </a:cxn>
                <a:cxn ang="0">
                  <a:pos x="120" y="144"/>
                </a:cxn>
                <a:cxn ang="0">
                  <a:pos x="82" y="182"/>
                </a:cxn>
                <a:cxn ang="0">
                  <a:pos x="60" y="232"/>
                </a:cxn>
                <a:cxn ang="0">
                  <a:pos x="0" y="282"/>
                </a:cxn>
                <a:cxn ang="0">
                  <a:pos x="128" y="282"/>
                </a:cxn>
                <a:cxn ang="0">
                  <a:pos x="154" y="254"/>
                </a:cxn>
                <a:cxn ang="0">
                  <a:pos x="158" y="196"/>
                </a:cxn>
                <a:cxn ang="0">
                  <a:pos x="188" y="148"/>
                </a:cxn>
                <a:cxn ang="0">
                  <a:pos x="196" y="70"/>
                </a:cxn>
                <a:cxn ang="0">
                  <a:pos x="237" y="0"/>
                </a:cxn>
                <a:cxn ang="0">
                  <a:pos x="201" y="0"/>
                </a:cxn>
                <a:cxn ang="0">
                  <a:pos x="201" y="0"/>
                </a:cxn>
                <a:cxn ang="0">
                  <a:pos x="201" y="0"/>
                </a:cxn>
              </a:cxnLst>
              <a:rect l="0" t="0" r="r" b="b"/>
              <a:pathLst>
                <a:path w="237" h="282">
                  <a:moveTo>
                    <a:pt x="201" y="0"/>
                  </a:moveTo>
                  <a:lnTo>
                    <a:pt x="183" y="0"/>
                  </a:lnTo>
                  <a:lnTo>
                    <a:pt x="158" y="50"/>
                  </a:lnTo>
                  <a:lnTo>
                    <a:pt x="148" y="92"/>
                  </a:lnTo>
                  <a:lnTo>
                    <a:pt x="120" y="144"/>
                  </a:lnTo>
                  <a:lnTo>
                    <a:pt x="82" y="182"/>
                  </a:lnTo>
                  <a:lnTo>
                    <a:pt x="60" y="232"/>
                  </a:lnTo>
                  <a:lnTo>
                    <a:pt x="0" y="282"/>
                  </a:lnTo>
                  <a:lnTo>
                    <a:pt x="128" y="282"/>
                  </a:lnTo>
                  <a:lnTo>
                    <a:pt x="154" y="254"/>
                  </a:lnTo>
                  <a:lnTo>
                    <a:pt x="158" y="196"/>
                  </a:lnTo>
                  <a:lnTo>
                    <a:pt x="188" y="148"/>
                  </a:lnTo>
                  <a:lnTo>
                    <a:pt x="196" y="70"/>
                  </a:lnTo>
                  <a:lnTo>
                    <a:pt x="237" y="0"/>
                  </a:lnTo>
                  <a:lnTo>
                    <a:pt x="201" y="0"/>
                  </a:lnTo>
                  <a:lnTo>
                    <a:pt x="201" y="0"/>
                  </a:lnTo>
                  <a:lnTo>
                    <a:pt x="20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6029" name="Freeform 13"/>
            <p:cNvSpPr>
              <a:spLocks/>
            </p:cNvSpPr>
            <p:nvPr/>
          </p:nvSpPr>
          <p:spPr bwMode="ltGray">
            <a:xfrm>
              <a:off x="3674" y="4086"/>
              <a:ext cx="196" cy="234"/>
            </a:xfrm>
            <a:custGeom>
              <a:avLst/>
              <a:gdLst/>
              <a:ahLst/>
              <a:cxnLst>
                <a:cxn ang="0">
                  <a:pos x="167" y="54"/>
                </a:cxn>
                <a:cxn ang="0">
                  <a:pos x="113" y="24"/>
                </a:cxn>
                <a:cxn ang="0">
                  <a:pos x="83" y="0"/>
                </a:cxn>
                <a:cxn ang="0">
                  <a:pos x="80" y="62"/>
                </a:cxn>
                <a:cxn ang="0">
                  <a:pos x="58" y="100"/>
                </a:cxn>
                <a:cxn ang="0">
                  <a:pos x="54" y="160"/>
                </a:cxn>
                <a:cxn ang="0">
                  <a:pos x="36" y="202"/>
                </a:cxn>
                <a:cxn ang="0">
                  <a:pos x="0" y="234"/>
                </a:cxn>
                <a:cxn ang="0">
                  <a:pos x="146" y="234"/>
                </a:cxn>
                <a:cxn ang="0">
                  <a:pos x="170" y="198"/>
                </a:cxn>
                <a:cxn ang="0">
                  <a:pos x="158" y="138"/>
                </a:cxn>
                <a:cxn ang="0">
                  <a:pos x="196" y="100"/>
                </a:cxn>
                <a:cxn ang="0">
                  <a:pos x="191" y="54"/>
                </a:cxn>
                <a:cxn ang="0">
                  <a:pos x="167" y="54"/>
                </a:cxn>
                <a:cxn ang="0">
                  <a:pos x="167" y="54"/>
                </a:cxn>
                <a:cxn ang="0">
                  <a:pos x="167" y="54"/>
                </a:cxn>
              </a:cxnLst>
              <a:rect l="0" t="0" r="r" b="b"/>
              <a:pathLst>
                <a:path w="196" h="234">
                  <a:moveTo>
                    <a:pt x="167" y="54"/>
                  </a:moveTo>
                  <a:lnTo>
                    <a:pt x="113" y="24"/>
                  </a:lnTo>
                  <a:lnTo>
                    <a:pt x="83" y="0"/>
                  </a:lnTo>
                  <a:lnTo>
                    <a:pt x="80" y="62"/>
                  </a:lnTo>
                  <a:lnTo>
                    <a:pt x="58" y="100"/>
                  </a:lnTo>
                  <a:lnTo>
                    <a:pt x="54" y="160"/>
                  </a:lnTo>
                  <a:lnTo>
                    <a:pt x="36" y="202"/>
                  </a:lnTo>
                  <a:lnTo>
                    <a:pt x="0" y="234"/>
                  </a:lnTo>
                  <a:lnTo>
                    <a:pt x="146" y="234"/>
                  </a:lnTo>
                  <a:lnTo>
                    <a:pt x="170" y="198"/>
                  </a:lnTo>
                  <a:lnTo>
                    <a:pt x="158" y="138"/>
                  </a:lnTo>
                  <a:lnTo>
                    <a:pt x="196" y="100"/>
                  </a:lnTo>
                  <a:lnTo>
                    <a:pt x="191" y="54"/>
                  </a:lnTo>
                  <a:lnTo>
                    <a:pt x="167" y="54"/>
                  </a:lnTo>
                  <a:lnTo>
                    <a:pt x="167" y="54"/>
                  </a:lnTo>
                  <a:lnTo>
                    <a:pt x="167" y="5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6030" name="Freeform 14"/>
            <p:cNvSpPr>
              <a:spLocks/>
            </p:cNvSpPr>
            <p:nvPr/>
          </p:nvSpPr>
          <p:spPr bwMode="ltGray">
            <a:xfrm>
              <a:off x="3476" y="4068"/>
              <a:ext cx="190" cy="252"/>
            </a:xfrm>
            <a:custGeom>
              <a:avLst/>
              <a:gdLst/>
              <a:ahLst/>
              <a:cxnLst>
                <a:cxn ang="0">
                  <a:pos x="190" y="0"/>
                </a:cxn>
                <a:cxn ang="0">
                  <a:pos x="166" y="0"/>
                </a:cxn>
                <a:cxn ang="0">
                  <a:pos x="158" y="38"/>
                </a:cxn>
                <a:cxn ang="0">
                  <a:pos x="138" y="120"/>
                </a:cxn>
                <a:cxn ang="0">
                  <a:pos x="94" y="180"/>
                </a:cxn>
                <a:cxn ang="0">
                  <a:pos x="62" y="234"/>
                </a:cxn>
                <a:cxn ang="0">
                  <a:pos x="0" y="252"/>
                </a:cxn>
                <a:cxn ang="0">
                  <a:pos x="128" y="252"/>
                </a:cxn>
                <a:cxn ang="0">
                  <a:pos x="142" y="188"/>
                </a:cxn>
                <a:cxn ang="0">
                  <a:pos x="186" y="90"/>
                </a:cxn>
                <a:cxn ang="0">
                  <a:pos x="190" y="38"/>
                </a:cxn>
                <a:cxn ang="0">
                  <a:pos x="190" y="0"/>
                </a:cxn>
                <a:cxn ang="0">
                  <a:pos x="190" y="0"/>
                </a:cxn>
                <a:cxn ang="0">
                  <a:pos x="190" y="0"/>
                </a:cxn>
                <a:cxn ang="0">
                  <a:pos x="190" y="0"/>
                </a:cxn>
              </a:cxnLst>
              <a:rect l="0" t="0" r="r" b="b"/>
              <a:pathLst>
                <a:path w="190" h="252">
                  <a:moveTo>
                    <a:pt x="190" y="0"/>
                  </a:moveTo>
                  <a:lnTo>
                    <a:pt x="166" y="0"/>
                  </a:lnTo>
                  <a:lnTo>
                    <a:pt x="158" y="38"/>
                  </a:lnTo>
                  <a:lnTo>
                    <a:pt x="138" y="120"/>
                  </a:lnTo>
                  <a:lnTo>
                    <a:pt x="94" y="180"/>
                  </a:lnTo>
                  <a:lnTo>
                    <a:pt x="62" y="234"/>
                  </a:lnTo>
                  <a:lnTo>
                    <a:pt x="0" y="252"/>
                  </a:lnTo>
                  <a:lnTo>
                    <a:pt x="128" y="252"/>
                  </a:lnTo>
                  <a:lnTo>
                    <a:pt x="142" y="188"/>
                  </a:lnTo>
                  <a:lnTo>
                    <a:pt x="186" y="90"/>
                  </a:lnTo>
                  <a:lnTo>
                    <a:pt x="190" y="38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6031" name="Freeform 15"/>
            <p:cNvSpPr>
              <a:spLocks/>
            </p:cNvSpPr>
            <p:nvPr/>
          </p:nvSpPr>
          <p:spPr bwMode="ltGray">
            <a:xfrm>
              <a:off x="3170" y="4188"/>
              <a:ext cx="230" cy="132"/>
            </a:xfrm>
            <a:custGeom>
              <a:avLst/>
              <a:gdLst/>
              <a:ahLst/>
              <a:cxnLst>
                <a:cxn ang="0">
                  <a:pos x="197" y="0"/>
                </a:cxn>
                <a:cxn ang="0">
                  <a:pos x="191" y="0"/>
                </a:cxn>
                <a:cxn ang="0">
                  <a:pos x="185" y="0"/>
                </a:cxn>
                <a:cxn ang="0">
                  <a:pos x="173" y="0"/>
                </a:cxn>
                <a:cxn ang="0">
                  <a:pos x="161" y="0"/>
                </a:cxn>
                <a:cxn ang="0">
                  <a:pos x="155" y="0"/>
                </a:cxn>
                <a:cxn ang="0">
                  <a:pos x="138" y="6"/>
                </a:cxn>
                <a:cxn ang="0">
                  <a:pos x="132" y="6"/>
                </a:cxn>
                <a:cxn ang="0">
                  <a:pos x="35" y="18"/>
                </a:cxn>
                <a:cxn ang="0">
                  <a:pos x="11" y="30"/>
                </a:cxn>
                <a:cxn ang="0">
                  <a:pos x="23" y="54"/>
                </a:cxn>
                <a:cxn ang="0">
                  <a:pos x="0" y="100"/>
                </a:cxn>
                <a:cxn ang="0">
                  <a:pos x="0" y="132"/>
                </a:cxn>
                <a:cxn ang="0">
                  <a:pos x="162" y="132"/>
                </a:cxn>
                <a:cxn ang="0">
                  <a:pos x="204" y="88"/>
                </a:cxn>
                <a:cxn ang="0">
                  <a:pos x="230" y="46"/>
                </a:cxn>
                <a:cxn ang="0">
                  <a:pos x="214" y="24"/>
                </a:cxn>
                <a:cxn ang="0">
                  <a:pos x="215" y="0"/>
                </a:cxn>
                <a:cxn ang="0">
                  <a:pos x="209" y="0"/>
                </a:cxn>
                <a:cxn ang="0">
                  <a:pos x="203" y="0"/>
                </a:cxn>
                <a:cxn ang="0">
                  <a:pos x="203" y="0"/>
                </a:cxn>
                <a:cxn ang="0">
                  <a:pos x="197" y="0"/>
                </a:cxn>
                <a:cxn ang="0">
                  <a:pos x="197" y="0"/>
                </a:cxn>
                <a:cxn ang="0">
                  <a:pos x="197" y="0"/>
                </a:cxn>
              </a:cxnLst>
              <a:rect l="0" t="0" r="r" b="b"/>
              <a:pathLst>
                <a:path w="230" h="132">
                  <a:moveTo>
                    <a:pt x="197" y="0"/>
                  </a:moveTo>
                  <a:lnTo>
                    <a:pt x="191" y="0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1" y="0"/>
                  </a:lnTo>
                  <a:lnTo>
                    <a:pt x="155" y="0"/>
                  </a:lnTo>
                  <a:lnTo>
                    <a:pt x="138" y="6"/>
                  </a:lnTo>
                  <a:lnTo>
                    <a:pt x="132" y="6"/>
                  </a:lnTo>
                  <a:lnTo>
                    <a:pt x="35" y="18"/>
                  </a:lnTo>
                  <a:lnTo>
                    <a:pt x="11" y="30"/>
                  </a:lnTo>
                  <a:lnTo>
                    <a:pt x="23" y="54"/>
                  </a:lnTo>
                  <a:lnTo>
                    <a:pt x="0" y="100"/>
                  </a:lnTo>
                  <a:lnTo>
                    <a:pt x="0" y="132"/>
                  </a:lnTo>
                  <a:lnTo>
                    <a:pt x="162" y="132"/>
                  </a:lnTo>
                  <a:lnTo>
                    <a:pt x="204" y="88"/>
                  </a:lnTo>
                  <a:lnTo>
                    <a:pt x="230" y="46"/>
                  </a:lnTo>
                  <a:lnTo>
                    <a:pt x="214" y="24"/>
                  </a:lnTo>
                  <a:lnTo>
                    <a:pt x="215" y="0"/>
                  </a:lnTo>
                  <a:lnTo>
                    <a:pt x="209" y="0"/>
                  </a:lnTo>
                  <a:lnTo>
                    <a:pt x="203" y="0"/>
                  </a:lnTo>
                  <a:lnTo>
                    <a:pt x="203" y="0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97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6032" name="Freeform 16"/>
            <p:cNvSpPr>
              <a:spLocks/>
            </p:cNvSpPr>
            <p:nvPr/>
          </p:nvSpPr>
          <p:spPr bwMode="ltGray">
            <a:xfrm>
              <a:off x="3044" y="4218"/>
              <a:ext cx="89" cy="102"/>
            </a:xfrm>
            <a:custGeom>
              <a:avLst/>
              <a:gdLst/>
              <a:ahLst/>
              <a:cxnLst>
                <a:cxn ang="0">
                  <a:pos x="71" y="0"/>
                </a:cxn>
                <a:cxn ang="0">
                  <a:pos x="66" y="48"/>
                </a:cxn>
                <a:cxn ang="0">
                  <a:pos x="30" y="72"/>
                </a:cxn>
                <a:cxn ang="0">
                  <a:pos x="0" y="102"/>
                </a:cxn>
                <a:cxn ang="0">
                  <a:pos x="66" y="102"/>
                </a:cxn>
                <a:cxn ang="0">
                  <a:pos x="88" y="56"/>
                </a:cxn>
                <a:cxn ang="0">
                  <a:pos x="89" y="6"/>
                </a:cxn>
                <a:cxn ang="0">
                  <a:pos x="71" y="0"/>
                </a:cxn>
                <a:cxn ang="0">
                  <a:pos x="71" y="0"/>
                </a:cxn>
                <a:cxn ang="0">
                  <a:pos x="71" y="0"/>
                </a:cxn>
              </a:cxnLst>
              <a:rect l="0" t="0" r="r" b="b"/>
              <a:pathLst>
                <a:path w="89" h="102">
                  <a:moveTo>
                    <a:pt x="71" y="0"/>
                  </a:moveTo>
                  <a:lnTo>
                    <a:pt x="66" y="48"/>
                  </a:lnTo>
                  <a:lnTo>
                    <a:pt x="30" y="72"/>
                  </a:lnTo>
                  <a:lnTo>
                    <a:pt x="0" y="102"/>
                  </a:lnTo>
                  <a:lnTo>
                    <a:pt x="66" y="102"/>
                  </a:lnTo>
                  <a:lnTo>
                    <a:pt x="88" y="56"/>
                  </a:lnTo>
                  <a:lnTo>
                    <a:pt x="89" y="6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7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6033" name="Freeform 17"/>
            <p:cNvSpPr>
              <a:spLocks/>
            </p:cNvSpPr>
            <p:nvPr/>
          </p:nvSpPr>
          <p:spPr bwMode="ltGray">
            <a:xfrm>
              <a:off x="5482" y="3367"/>
              <a:ext cx="278" cy="953"/>
            </a:xfrm>
            <a:custGeom>
              <a:avLst/>
              <a:gdLst/>
              <a:ahLst/>
              <a:cxnLst>
                <a:cxn ang="0">
                  <a:pos x="278" y="24"/>
                </a:cxn>
                <a:cxn ang="0">
                  <a:pos x="272" y="24"/>
                </a:cxn>
                <a:cxn ang="0">
                  <a:pos x="272" y="18"/>
                </a:cxn>
                <a:cxn ang="0">
                  <a:pos x="266" y="18"/>
                </a:cxn>
                <a:cxn ang="0">
                  <a:pos x="254" y="12"/>
                </a:cxn>
                <a:cxn ang="0">
                  <a:pos x="236" y="6"/>
                </a:cxn>
                <a:cxn ang="0">
                  <a:pos x="212" y="0"/>
                </a:cxn>
                <a:cxn ang="0">
                  <a:pos x="206" y="6"/>
                </a:cxn>
                <a:cxn ang="0">
                  <a:pos x="198" y="129"/>
                </a:cxn>
                <a:cxn ang="0">
                  <a:pos x="184" y="209"/>
                </a:cxn>
                <a:cxn ang="0">
                  <a:pos x="182" y="249"/>
                </a:cxn>
                <a:cxn ang="0">
                  <a:pos x="200" y="339"/>
                </a:cxn>
                <a:cxn ang="0">
                  <a:pos x="186" y="481"/>
                </a:cxn>
                <a:cxn ang="0">
                  <a:pos x="176" y="521"/>
                </a:cxn>
                <a:cxn ang="0">
                  <a:pos x="156" y="601"/>
                </a:cxn>
                <a:cxn ang="0">
                  <a:pos x="172" y="681"/>
                </a:cxn>
                <a:cxn ang="0">
                  <a:pos x="138" y="765"/>
                </a:cxn>
                <a:cxn ang="0">
                  <a:pos x="96" y="847"/>
                </a:cxn>
                <a:cxn ang="0">
                  <a:pos x="50" y="899"/>
                </a:cxn>
                <a:cxn ang="0">
                  <a:pos x="0" y="953"/>
                </a:cxn>
                <a:cxn ang="0">
                  <a:pos x="278" y="953"/>
                </a:cxn>
                <a:cxn ang="0">
                  <a:pos x="278" y="24"/>
                </a:cxn>
                <a:cxn ang="0">
                  <a:pos x="278" y="24"/>
                </a:cxn>
                <a:cxn ang="0">
                  <a:pos x="278" y="24"/>
                </a:cxn>
              </a:cxnLst>
              <a:rect l="0" t="0" r="r" b="b"/>
              <a:pathLst>
                <a:path w="278" h="953">
                  <a:moveTo>
                    <a:pt x="278" y="24"/>
                  </a:moveTo>
                  <a:lnTo>
                    <a:pt x="272" y="24"/>
                  </a:lnTo>
                  <a:lnTo>
                    <a:pt x="272" y="18"/>
                  </a:lnTo>
                  <a:lnTo>
                    <a:pt x="266" y="18"/>
                  </a:lnTo>
                  <a:lnTo>
                    <a:pt x="254" y="12"/>
                  </a:lnTo>
                  <a:lnTo>
                    <a:pt x="236" y="6"/>
                  </a:lnTo>
                  <a:lnTo>
                    <a:pt x="212" y="0"/>
                  </a:lnTo>
                  <a:lnTo>
                    <a:pt x="206" y="6"/>
                  </a:lnTo>
                  <a:lnTo>
                    <a:pt x="198" y="129"/>
                  </a:lnTo>
                  <a:lnTo>
                    <a:pt x="184" y="209"/>
                  </a:lnTo>
                  <a:lnTo>
                    <a:pt x="182" y="249"/>
                  </a:lnTo>
                  <a:lnTo>
                    <a:pt x="200" y="339"/>
                  </a:lnTo>
                  <a:lnTo>
                    <a:pt x="186" y="481"/>
                  </a:lnTo>
                  <a:lnTo>
                    <a:pt x="176" y="521"/>
                  </a:lnTo>
                  <a:lnTo>
                    <a:pt x="156" y="601"/>
                  </a:lnTo>
                  <a:lnTo>
                    <a:pt x="172" y="681"/>
                  </a:lnTo>
                  <a:lnTo>
                    <a:pt x="138" y="765"/>
                  </a:lnTo>
                  <a:lnTo>
                    <a:pt x="96" y="847"/>
                  </a:lnTo>
                  <a:lnTo>
                    <a:pt x="50" y="899"/>
                  </a:lnTo>
                  <a:lnTo>
                    <a:pt x="0" y="953"/>
                  </a:lnTo>
                  <a:lnTo>
                    <a:pt x="278" y="953"/>
                  </a:lnTo>
                  <a:lnTo>
                    <a:pt x="278" y="24"/>
                  </a:lnTo>
                  <a:lnTo>
                    <a:pt x="278" y="24"/>
                  </a:lnTo>
                  <a:lnTo>
                    <a:pt x="278" y="2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86034" name="Rectangle 18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00200"/>
            <a:ext cx="7772400" cy="1828800"/>
          </a:xfrm>
        </p:spPr>
        <p:txBody>
          <a:bodyPr anchor="b"/>
          <a:lstStyle>
            <a:lvl1pPr>
              <a:defRPr sz="57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86035" name="Rectangle 1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7338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600"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86036" name="Rectangle 20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6037" name="Rectangle 21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6038" name="Rectangle 22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1AB2464A-AA4A-4975-B670-4CB65DAB1F9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7A2AD3-6573-4FBF-A2A2-11B55BD0C8A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9BB437-87FB-41D3-A97C-30959A01709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00A96F-7F77-48D8-A71A-AD6D3B616B8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A1E6DC-850F-4D7D-9B63-AEC6AE45E02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4B6259-B6D0-4275-88FD-8255DF3989A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007522-E934-4E98-8A5D-59685EE48CE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3233C5-DB92-4BBA-B680-D409097DFDD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CE0C16-61B5-4AC5-8872-C98E4EFFBD4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16.05.2016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219A69-7BF9-409E-A0F1-6328C5C302F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85FA47-09BE-4A67-8BF4-7DB275812E9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8763000" cy="5943600"/>
            <a:chOff x="0" y="0"/>
            <a:chExt cx="5520" cy="3744"/>
          </a:xfrm>
        </p:grpSpPr>
        <p:sp>
          <p:nvSpPr>
            <p:cNvPr id="9011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1104" cy="3072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ru-RU" sz="2400">
                <a:latin typeface="Times New Roman" charset="0"/>
              </a:endParaRPr>
            </a:p>
          </p:txBody>
        </p:sp>
        <p:grpSp>
          <p:nvGrpSpPr>
            <p:cNvPr id="3" name="Group 4"/>
            <p:cNvGrpSpPr>
              <a:grpSpLocks/>
            </p:cNvGrpSpPr>
            <p:nvPr userDrawn="1"/>
          </p:nvGrpSpPr>
          <p:grpSpPr bwMode="auto">
            <a:xfrm>
              <a:off x="0" y="2208"/>
              <a:ext cx="5520" cy="1536"/>
              <a:chOff x="0" y="2208"/>
              <a:chExt cx="5520" cy="1536"/>
            </a:xfrm>
          </p:grpSpPr>
          <p:sp>
            <p:nvSpPr>
              <p:cNvPr id="90117" name="Rectangle 5"/>
              <p:cNvSpPr>
                <a:spLocks noChangeArrowheads="1"/>
              </p:cNvSpPr>
              <p:nvPr/>
            </p:nvSpPr>
            <p:spPr bwMode="ltGray">
              <a:xfrm>
                <a:off x="624" y="2208"/>
                <a:ext cx="4896" cy="1536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ru-RU" sz="2400">
                  <a:latin typeface="Times New Roman" charset="0"/>
                </a:endParaRPr>
              </a:p>
            </p:txBody>
          </p:sp>
          <p:sp>
            <p:nvSpPr>
              <p:cNvPr id="90118" name="Rectangle 6"/>
              <p:cNvSpPr>
                <a:spLocks noChangeArrowheads="1"/>
              </p:cNvSpPr>
              <p:nvPr/>
            </p:nvSpPr>
            <p:spPr bwMode="white">
              <a:xfrm>
                <a:off x="654" y="2352"/>
                <a:ext cx="4818" cy="1347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ru-RU" sz="2400">
                  <a:latin typeface="Times New Roman" charset="0"/>
                </a:endParaRPr>
              </a:p>
            </p:txBody>
          </p:sp>
          <p:sp>
            <p:nvSpPr>
              <p:cNvPr id="90119" name="Line 7"/>
              <p:cNvSpPr>
                <a:spLocks noChangeShapeType="1"/>
              </p:cNvSpPr>
              <p:nvPr/>
            </p:nvSpPr>
            <p:spPr bwMode="auto">
              <a:xfrm>
                <a:off x="0" y="3072"/>
                <a:ext cx="624" cy="0"/>
              </a:xfrm>
              <a:prstGeom prst="line">
                <a:avLst/>
              </a:prstGeom>
              <a:noFill/>
              <a:ln w="508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4" name="Group 8"/>
            <p:cNvGrpSpPr>
              <a:grpSpLocks/>
            </p:cNvGrpSpPr>
            <p:nvPr userDrawn="1"/>
          </p:nvGrpSpPr>
          <p:grpSpPr bwMode="auto">
            <a:xfrm>
              <a:off x="400" y="336"/>
              <a:ext cx="5088" cy="192"/>
              <a:chOff x="400" y="336"/>
              <a:chExt cx="5088" cy="192"/>
            </a:xfrm>
          </p:grpSpPr>
          <p:sp>
            <p:nvSpPr>
              <p:cNvPr id="90121" name="Rectangle 9"/>
              <p:cNvSpPr>
                <a:spLocks noChangeArrowheads="1"/>
              </p:cNvSpPr>
              <p:nvPr/>
            </p:nvSpPr>
            <p:spPr bwMode="auto">
              <a:xfrm>
                <a:off x="3952" y="336"/>
                <a:ext cx="1536" cy="19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ru-RU" sz="2400">
                  <a:latin typeface="Times New Roman" charset="0"/>
                </a:endParaRPr>
              </a:p>
            </p:txBody>
          </p:sp>
          <p:sp>
            <p:nvSpPr>
              <p:cNvPr id="90122" name="Line 10"/>
              <p:cNvSpPr>
                <a:spLocks noChangeShapeType="1"/>
              </p:cNvSpPr>
              <p:nvPr/>
            </p:nvSpPr>
            <p:spPr bwMode="auto">
              <a:xfrm>
                <a:off x="400" y="432"/>
                <a:ext cx="5088" cy="0"/>
              </a:xfrm>
              <a:prstGeom prst="line">
                <a:avLst/>
              </a:prstGeom>
              <a:noFill/>
              <a:ln w="444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90123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2057400" y="1143000"/>
            <a:ext cx="6629400" cy="22098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90124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962400"/>
            <a:ext cx="6858000" cy="1600200"/>
          </a:xfrm>
        </p:spPr>
        <p:txBody>
          <a:bodyPr anchor="ctr"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90125" name="Rectangle 13"/>
          <p:cNvSpPr>
            <a:spLocks noGrp="1" noChangeArrowheads="1"/>
          </p:cNvSpPr>
          <p:nvPr>
            <p:ph type="dt" sz="half" idx="2"/>
          </p:nvPr>
        </p:nvSpPr>
        <p:spPr>
          <a:xfrm>
            <a:off x="912813" y="6251575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0126" name="Rectangle 14"/>
          <p:cNvSpPr>
            <a:spLocks noGrp="1" noChangeArrowheads="1"/>
          </p:cNvSpPr>
          <p:nvPr>
            <p:ph type="ftr" sz="quarter" idx="3"/>
          </p:nvPr>
        </p:nvSpPr>
        <p:spPr>
          <a:xfrm>
            <a:off x="3354388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0127" name="Rectangle 15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19182C5B-D5F2-49CA-8191-1A3CDE4A81F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69B7E0-F142-4D7D-8329-4BF6206BE05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5667AA-C0B3-44F1-8EAA-326864CD97D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914400" y="1600200"/>
            <a:ext cx="38100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38100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13F677-F2F1-42AB-BA80-7007A6F44A7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F40006-1871-4301-92D8-98B46530635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613F39-A4DE-4498-BF8F-BCB9DA3DCA9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CC4A05-AD35-4D46-841F-373C73EAD0F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3C4524-5ECB-4D42-9F0A-8110D4A9E04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16.05.2016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9B7A51-62D7-4CE8-8332-8475C3E6FB5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7C4B84-790A-4C2C-87B8-1BCE7FECD4D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43700" y="277813"/>
            <a:ext cx="19431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7813"/>
            <a:ext cx="56769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20844D-CCBC-4D58-AB38-095AE7B9FD0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5867400" cy="6858000"/>
            <a:chOff x="0" y="0"/>
            <a:chExt cx="3696" cy="4320"/>
          </a:xfrm>
        </p:grpSpPr>
        <p:sp>
          <p:nvSpPr>
            <p:cNvPr id="94211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2880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kumimoji="1" lang="ru-RU" sz="2400">
                <a:latin typeface="Times New Roman" charset="0"/>
              </a:endParaRPr>
            </a:p>
          </p:txBody>
        </p:sp>
        <p:sp>
          <p:nvSpPr>
            <p:cNvPr id="94212" name="AutoShape 4"/>
            <p:cNvSpPr>
              <a:spLocks noChangeArrowheads="1"/>
            </p:cNvSpPr>
            <p:nvPr/>
          </p:nvSpPr>
          <p:spPr bwMode="white">
            <a:xfrm>
              <a:off x="432" y="624"/>
              <a:ext cx="3264" cy="12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kumimoji="1" lang="ru-RU" sz="2400">
                <a:latin typeface="Times New Roman" charset="0"/>
              </a:endParaRPr>
            </a:p>
          </p:txBody>
        </p:sp>
      </p:grpSp>
      <p:grpSp>
        <p:nvGrpSpPr>
          <p:cNvPr id="3" name="Group 5"/>
          <p:cNvGrpSpPr>
            <a:grpSpLocks/>
          </p:cNvGrpSpPr>
          <p:nvPr/>
        </p:nvGrpSpPr>
        <p:grpSpPr bwMode="auto">
          <a:xfrm>
            <a:off x="3632200" y="4889500"/>
            <a:ext cx="4876800" cy="319088"/>
            <a:chOff x="2288" y="3080"/>
            <a:chExt cx="3072" cy="201"/>
          </a:xfrm>
        </p:grpSpPr>
        <p:sp>
          <p:nvSpPr>
            <p:cNvPr id="94214" name="AutoShape 6"/>
            <p:cNvSpPr>
              <a:spLocks noChangeArrowheads="1"/>
            </p:cNvSpPr>
            <p:nvPr/>
          </p:nvSpPr>
          <p:spPr bwMode="auto">
            <a:xfrm flipH="1">
              <a:off x="2288" y="3080"/>
              <a:ext cx="2914" cy="200"/>
            </a:xfrm>
            <a:prstGeom prst="roundRect">
              <a:avLst>
                <a:gd name="adj" fmla="val 0"/>
              </a:avLst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4215" name="AutoShape 7"/>
            <p:cNvSpPr>
              <a:spLocks noChangeArrowheads="1"/>
            </p:cNvSpPr>
            <p:nvPr/>
          </p:nvSpPr>
          <p:spPr bwMode="auto">
            <a:xfrm>
              <a:off x="5196" y="3080"/>
              <a:ext cx="164" cy="201"/>
            </a:xfrm>
            <a:prstGeom prst="flowChartDelay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94216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4673600" y="2927350"/>
            <a:ext cx="4013200" cy="1822450"/>
          </a:xfrm>
        </p:spPr>
        <p:txBody>
          <a:bodyPr anchor="b"/>
          <a:lstStyle>
            <a:lvl1pPr marL="0" indent="0">
              <a:buFont typeface="Wingdings" pitchFamily="2" charset="2"/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94217" name="Rectangle 9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ru-RU"/>
          </a:p>
        </p:txBody>
      </p:sp>
      <p:sp>
        <p:nvSpPr>
          <p:cNvPr id="94218" name="Rectangle 10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ru-RU"/>
          </a:p>
        </p:txBody>
      </p:sp>
      <p:sp>
        <p:nvSpPr>
          <p:cNvPr id="94219" name="Rectangle 11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6200" y="6248400"/>
            <a:ext cx="587375" cy="488950"/>
          </a:xfrm>
        </p:spPr>
        <p:txBody>
          <a:bodyPr anchorCtr="0"/>
          <a:lstStyle>
            <a:lvl1pPr>
              <a:defRPr/>
            </a:lvl1pPr>
          </a:lstStyle>
          <a:p>
            <a:fld id="{C6773B83-2C16-4ADF-B20A-76CC6668920C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94220" name="AutoShape 1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990600"/>
            <a:ext cx="8229600" cy="1905000"/>
          </a:xfrm>
          <a:prstGeom prst="roundRect">
            <a:avLst>
              <a:gd name="adj" fmla="val 50000"/>
            </a:avLst>
          </a:prstGeom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8E2330-3744-47CC-917C-E4D472A7C54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3D4D64-3428-4395-9598-DE73215B6E8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38200" y="2362200"/>
            <a:ext cx="3770313" cy="3724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60913" y="2362200"/>
            <a:ext cx="3770312" cy="3724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83224B-C1D5-451C-AB85-6A929F36C88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4D5DBA-21A7-408D-84B1-1E9D817ACC6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399F24-39C1-4483-AEC2-6A3E40E9542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FA2411-25C3-4172-B7D6-1071A2215F9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29E9EF-E14A-4DA7-8437-E99A6D68A4A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877E27-7C37-419E-BE38-EDB7C1271A7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7BB7D8-AD86-4682-95F2-3E2BF9FE41A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05600" y="762000"/>
            <a:ext cx="1981200" cy="53244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762000" y="762000"/>
            <a:ext cx="5791200" cy="53244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40687B-BE2D-455D-8CB4-EB12D505778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59875" cy="6870700"/>
            <a:chOff x="0" y="0"/>
            <a:chExt cx="5770" cy="4328"/>
          </a:xfrm>
        </p:grpSpPr>
        <p:sp>
          <p:nvSpPr>
            <p:cNvPr id="98307" name="Rectangle 3"/>
            <p:cNvSpPr>
              <a:spLocks noChangeArrowheads="1"/>
            </p:cNvSpPr>
            <p:nvPr/>
          </p:nvSpPr>
          <p:spPr bwMode="hidden">
            <a:xfrm>
              <a:off x="0" y="4186"/>
              <a:ext cx="5089" cy="142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kumimoji="1" lang="ru-RU">
                <a:latin typeface="Arial" charset="0"/>
              </a:endParaRPr>
            </a:p>
          </p:txBody>
        </p:sp>
        <p:sp>
          <p:nvSpPr>
            <p:cNvPr id="98308" name="Rectangle 4"/>
            <p:cNvSpPr>
              <a:spLocks noChangeArrowheads="1"/>
            </p:cNvSpPr>
            <p:nvPr/>
          </p:nvSpPr>
          <p:spPr bwMode="hidden">
            <a:xfrm>
              <a:off x="0" y="0"/>
              <a:ext cx="5089" cy="12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kumimoji="1" lang="ru-RU">
                <a:latin typeface="Arial" charset="0"/>
              </a:endParaRPr>
            </a:p>
          </p:txBody>
        </p:sp>
        <p:sp>
          <p:nvSpPr>
            <p:cNvPr id="98309" name="Rectangle 5"/>
            <p:cNvSpPr>
              <a:spLocks noChangeArrowheads="1"/>
            </p:cNvSpPr>
            <p:nvPr/>
          </p:nvSpPr>
          <p:spPr bwMode="auto">
            <a:xfrm>
              <a:off x="5010" y="0"/>
              <a:ext cx="758" cy="4320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84706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84706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kumimoji="1" lang="ru-RU">
                <a:latin typeface="Arial" charset="0"/>
              </a:endParaRPr>
            </a:p>
          </p:txBody>
        </p:sp>
        <p:grpSp>
          <p:nvGrpSpPr>
            <p:cNvPr id="3" name="Group 6"/>
            <p:cNvGrpSpPr>
              <a:grpSpLocks/>
            </p:cNvGrpSpPr>
            <p:nvPr/>
          </p:nvGrpSpPr>
          <p:grpSpPr bwMode="auto">
            <a:xfrm>
              <a:off x="4944" y="1"/>
              <a:ext cx="816" cy="3974"/>
              <a:chOff x="4944" y="1"/>
              <a:chExt cx="816" cy="3974"/>
            </a:xfrm>
          </p:grpSpPr>
          <p:grpSp>
            <p:nvGrpSpPr>
              <p:cNvPr id="4" name="Group 7"/>
              <p:cNvGrpSpPr>
                <a:grpSpLocks/>
              </p:cNvGrpSpPr>
              <p:nvPr userDrawn="1"/>
            </p:nvGrpSpPr>
            <p:grpSpPr bwMode="auto">
              <a:xfrm>
                <a:off x="5280" y="1"/>
                <a:ext cx="480" cy="1430"/>
                <a:chOff x="5280" y="1"/>
                <a:chExt cx="480" cy="1430"/>
              </a:xfrm>
            </p:grpSpPr>
            <p:grpSp>
              <p:nvGrpSpPr>
                <p:cNvPr id="5" name="Group 8"/>
                <p:cNvGrpSpPr>
                  <a:grpSpLocks/>
                </p:cNvGrpSpPr>
                <p:nvPr userDrawn="1"/>
              </p:nvGrpSpPr>
              <p:grpSpPr bwMode="auto">
                <a:xfrm rot="-5400000">
                  <a:off x="5484" y="0"/>
                  <a:ext cx="174" cy="176"/>
                  <a:chOff x="1657" y="323"/>
                  <a:chExt cx="1691" cy="2560"/>
                </a:xfrm>
              </p:grpSpPr>
              <p:grpSp>
                <p:nvGrpSpPr>
                  <p:cNvPr id="6" name="Group 9"/>
                  <p:cNvGrpSpPr>
                    <a:grpSpLocks/>
                  </p:cNvGrpSpPr>
                  <p:nvPr/>
                </p:nvGrpSpPr>
                <p:grpSpPr bwMode="auto">
                  <a:xfrm>
                    <a:off x="1657" y="323"/>
                    <a:ext cx="1691" cy="2560"/>
                    <a:chOff x="1657" y="323"/>
                    <a:chExt cx="1691" cy="2560"/>
                  </a:xfrm>
                </p:grpSpPr>
                <p:sp>
                  <p:nvSpPr>
                    <p:cNvPr id="98314" name="Freeform 10"/>
                    <p:cNvSpPr>
                      <a:spLocks/>
                    </p:cNvSpPr>
                    <p:nvPr/>
                  </p:nvSpPr>
                  <p:spPr bwMode="auto">
                    <a:xfrm>
                      <a:off x="2117" y="323"/>
                      <a:ext cx="1231" cy="2560"/>
                    </a:xfrm>
                    <a:custGeom>
                      <a:avLst/>
                      <a:gdLst/>
                      <a:ahLst/>
                      <a:cxnLst>
                        <a:cxn ang="0">
                          <a:pos x="337" y="283"/>
                        </a:cxn>
                        <a:cxn ang="0">
                          <a:pos x="415" y="115"/>
                        </a:cxn>
                        <a:cxn ang="0">
                          <a:pos x="583" y="7"/>
                        </a:cxn>
                        <a:cxn ang="0">
                          <a:pos x="895" y="61"/>
                        </a:cxn>
                        <a:cxn ang="0">
                          <a:pos x="1051" y="349"/>
                        </a:cxn>
                        <a:cxn ang="0">
                          <a:pos x="979" y="769"/>
                        </a:cxn>
                        <a:cxn ang="0">
                          <a:pos x="943" y="943"/>
                        </a:cxn>
                        <a:cxn ang="0">
                          <a:pos x="1105" y="1075"/>
                        </a:cxn>
                        <a:cxn ang="0">
                          <a:pos x="1231" y="1525"/>
                        </a:cxn>
                        <a:cxn ang="0">
                          <a:pos x="1123" y="1969"/>
                        </a:cxn>
                        <a:cxn ang="0">
                          <a:pos x="907" y="2077"/>
                        </a:cxn>
                        <a:cxn ang="0">
                          <a:pos x="721" y="2059"/>
                        </a:cxn>
                        <a:cxn ang="0">
                          <a:pos x="655" y="2251"/>
                        </a:cxn>
                        <a:cxn ang="0">
                          <a:pos x="529" y="2527"/>
                        </a:cxn>
                        <a:cxn ang="0">
                          <a:pos x="211" y="2509"/>
                        </a:cxn>
                        <a:cxn ang="0">
                          <a:pos x="31" y="2227"/>
                        </a:cxn>
                        <a:cxn ang="0">
                          <a:pos x="25" y="1969"/>
                        </a:cxn>
                        <a:cxn ang="0">
                          <a:pos x="145" y="1651"/>
                        </a:cxn>
                        <a:cxn ang="0">
                          <a:pos x="259" y="1513"/>
                        </a:cxn>
                        <a:cxn ang="0">
                          <a:pos x="217" y="1729"/>
                        </a:cxn>
                        <a:cxn ang="0">
                          <a:pos x="73" y="2023"/>
                        </a:cxn>
                        <a:cxn ang="0">
                          <a:pos x="169" y="2323"/>
                        </a:cxn>
                        <a:cxn ang="0">
                          <a:pos x="439" y="2431"/>
                        </a:cxn>
                        <a:cxn ang="0">
                          <a:pos x="595" y="2227"/>
                        </a:cxn>
                        <a:cxn ang="0">
                          <a:pos x="577" y="1807"/>
                        </a:cxn>
                        <a:cxn ang="0">
                          <a:pos x="493" y="1531"/>
                        </a:cxn>
                        <a:cxn ang="0">
                          <a:pos x="535" y="1459"/>
                        </a:cxn>
                        <a:cxn ang="0">
                          <a:pos x="625" y="1633"/>
                        </a:cxn>
                        <a:cxn ang="0">
                          <a:pos x="721" y="1933"/>
                        </a:cxn>
                        <a:cxn ang="0">
                          <a:pos x="967" y="1963"/>
                        </a:cxn>
                        <a:cxn ang="0">
                          <a:pos x="1135" y="1687"/>
                        </a:cxn>
                        <a:cxn ang="0">
                          <a:pos x="1117" y="1273"/>
                        </a:cxn>
                        <a:cxn ang="0">
                          <a:pos x="883" y="1057"/>
                        </a:cxn>
                        <a:cxn ang="0">
                          <a:pos x="679" y="1129"/>
                        </a:cxn>
                        <a:cxn ang="0">
                          <a:pos x="577" y="1117"/>
                        </a:cxn>
                        <a:cxn ang="0">
                          <a:pos x="619" y="1033"/>
                        </a:cxn>
                        <a:cxn ang="0">
                          <a:pos x="811" y="937"/>
                        </a:cxn>
                        <a:cxn ang="0">
                          <a:pos x="949" y="613"/>
                        </a:cxn>
                        <a:cxn ang="0">
                          <a:pos x="883" y="175"/>
                        </a:cxn>
                        <a:cxn ang="0">
                          <a:pos x="619" y="103"/>
                        </a:cxn>
                        <a:cxn ang="0">
                          <a:pos x="391" y="355"/>
                        </a:cxn>
                        <a:cxn ang="0">
                          <a:pos x="403" y="763"/>
                        </a:cxn>
                        <a:cxn ang="0">
                          <a:pos x="343" y="949"/>
                        </a:cxn>
                        <a:cxn ang="0">
                          <a:pos x="289" y="685"/>
                        </a:cxn>
                        <a:cxn ang="0">
                          <a:pos x="307" y="367"/>
                        </a:cxn>
                      </a:cxnLst>
                      <a:rect l="0" t="0" r="r" b="b"/>
                      <a:pathLst>
                        <a:path w="1231" h="2560">
                          <a:moveTo>
                            <a:pt x="307" y="367"/>
                          </a:moveTo>
                          <a:cubicBezTo>
                            <a:pt x="317" y="336"/>
                            <a:pt x="326" y="303"/>
                            <a:pt x="337" y="283"/>
                          </a:cubicBezTo>
                          <a:cubicBezTo>
                            <a:pt x="348" y="263"/>
                            <a:pt x="360" y="275"/>
                            <a:pt x="373" y="247"/>
                          </a:cubicBezTo>
                          <a:cubicBezTo>
                            <a:pt x="386" y="219"/>
                            <a:pt x="400" y="147"/>
                            <a:pt x="415" y="115"/>
                          </a:cubicBezTo>
                          <a:cubicBezTo>
                            <a:pt x="430" y="83"/>
                            <a:pt x="435" y="73"/>
                            <a:pt x="463" y="55"/>
                          </a:cubicBezTo>
                          <a:cubicBezTo>
                            <a:pt x="491" y="37"/>
                            <a:pt x="536" y="14"/>
                            <a:pt x="583" y="7"/>
                          </a:cubicBezTo>
                          <a:cubicBezTo>
                            <a:pt x="630" y="0"/>
                            <a:pt x="693" y="4"/>
                            <a:pt x="745" y="13"/>
                          </a:cubicBezTo>
                          <a:cubicBezTo>
                            <a:pt x="797" y="22"/>
                            <a:pt x="852" y="34"/>
                            <a:pt x="895" y="61"/>
                          </a:cubicBezTo>
                          <a:cubicBezTo>
                            <a:pt x="938" y="88"/>
                            <a:pt x="977" y="127"/>
                            <a:pt x="1003" y="175"/>
                          </a:cubicBezTo>
                          <a:cubicBezTo>
                            <a:pt x="1029" y="223"/>
                            <a:pt x="1044" y="287"/>
                            <a:pt x="1051" y="349"/>
                          </a:cubicBezTo>
                          <a:cubicBezTo>
                            <a:pt x="1058" y="411"/>
                            <a:pt x="1057" y="477"/>
                            <a:pt x="1045" y="547"/>
                          </a:cubicBezTo>
                          <a:cubicBezTo>
                            <a:pt x="1033" y="617"/>
                            <a:pt x="995" y="712"/>
                            <a:pt x="979" y="769"/>
                          </a:cubicBezTo>
                          <a:cubicBezTo>
                            <a:pt x="963" y="826"/>
                            <a:pt x="955" y="860"/>
                            <a:pt x="949" y="889"/>
                          </a:cubicBezTo>
                          <a:cubicBezTo>
                            <a:pt x="943" y="918"/>
                            <a:pt x="936" y="925"/>
                            <a:pt x="943" y="943"/>
                          </a:cubicBezTo>
                          <a:cubicBezTo>
                            <a:pt x="950" y="961"/>
                            <a:pt x="964" y="975"/>
                            <a:pt x="991" y="997"/>
                          </a:cubicBezTo>
                          <a:cubicBezTo>
                            <a:pt x="1018" y="1019"/>
                            <a:pt x="1069" y="1033"/>
                            <a:pt x="1105" y="1075"/>
                          </a:cubicBezTo>
                          <a:cubicBezTo>
                            <a:pt x="1141" y="1117"/>
                            <a:pt x="1186" y="1174"/>
                            <a:pt x="1207" y="1249"/>
                          </a:cubicBezTo>
                          <a:cubicBezTo>
                            <a:pt x="1228" y="1324"/>
                            <a:pt x="1231" y="1441"/>
                            <a:pt x="1231" y="1525"/>
                          </a:cubicBezTo>
                          <a:cubicBezTo>
                            <a:pt x="1231" y="1609"/>
                            <a:pt x="1225" y="1679"/>
                            <a:pt x="1207" y="1753"/>
                          </a:cubicBezTo>
                          <a:cubicBezTo>
                            <a:pt x="1189" y="1827"/>
                            <a:pt x="1153" y="1917"/>
                            <a:pt x="1123" y="1969"/>
                          </a:cubicBezTo>
                          <a:cubicBezTo>
                            <a:pt x="1093" y="2021"/>
                            <a:pt x="1063" y="2047"/>
                            <a:pt x="1027" y="2065"/>
                          </a:cubicBezTo>
                          <a:cubicBezTo>
                            <a:pt x="991" y="2083"/>
                            <a:pt x="951" y="2079"/>
                            <a:pt x="907" y="2077"/>
                          </a:cubicBezTo>
                          <a:cubicBezTo>
                            <a:pt x="863" y="2075"/>
                            <a:pt x="794" y="2056"/>
                            <a:pt x="763" y="2053"/>
                          </a:cubicBezTo>
                          <a:cubicBezTo>
                            <a:pt x="732" y="2050"/>
                            <a:pt x="733" y="2050"/>
                            <a:pt x="721" y="2059"/>
                          </a:cubicBezTo>
                          <a:cubicBezTo>
                            <a:pt x="709" y="2068"/>
                            <a:pt x="702" y="2075"/>
                            <a:pt x="691" y="2107"/>
                          </a:cubicBezTo>
                          <a:cubicBezTo>
                            <a:pt x="680" y="2139"/>
                            <a:pt x="665" y="2205"/>
                            <a:pt x="655" y="2251"/>
                          </a:cubicBezTo>
                          <a:cubicBezTo>
                            <a:pt x="645" y="2297"/>
                            <a:pt x="652" y="2337"/>
                            <a:pt x="631" y="2383"/>
                          </a:cubicBezTo>
                          <a:cubicBezTo>
                            <a:pt x="610" y="2429"/>
                            <a:pt x="574" y="2498"/>
                            <a:pt x="529" y="2527"/>
                          </a:cubicBezTo>
                          <a:cubicBezTo>
                            <a:pt x="484" y="2556"/>
                            <a:pt x="414" y="2560"/>
                            <a:pt x="361" y="2557"/>
                          </a:cubicBezTo>
                          <a:cubicBezTo>
                            <a:pt x="308" y="2554"/>
                            <a:pt x="256" y="2537"/>
                            <a:pt x="211" y="2509"/>
                          </a:cubicBezTo>
                          <a:cubicBezTo>
                            <a:pt x="166" y="2481"/>
                            <a:pt x="121" y="2436"/>
                            <a:pt x="91" y="2389"/>
                          </a:cubicBezTo>
                          <a:cubicBezTo>
                            <a:pt x="61" y="2342"/>
                            <a:pt x="46" y="2275"/>
                            <a:pt x="31" y="2227"/>
                          </a:cubicBezTo>
                          <a:cubicBezTo>
                            <a:pt x="16" y="2179"/>
                            <a:pt x="2" y="2144"/>
                            <a:pt x="1" y="2101"/>
                          </a:cubicBezTo>
                          <a:cubicBezTo>
                            <a:pt x="0" y="2058"/>
                            <a:pt x="13" y="2018"/>
                            <a:pt x="25" y="1969"/>
                          </a:cubicBezTo>
                          <a:cubicBezTo>
                            <a:pt x="37" y="1920"/>
                            <a:pt x="53" y="1860"/>
                            <a:pt x="73" y="1807"/>
                          </a:cubicBezTo>
                          <a:cubicBezTo>
                            <a:pt x="93" y="1754"/>
                            <a:pt x="122" y="1698"/>
                            <a:pt x="145" y="1651"/>
                          </a:cubicBezTo>
                          <a:cubicBezTo>
                            <a:pt x="168" y="1604"/>
                            <a:pt x="192" y="1548"/>
                            <a:pt x="211" y="1525"/>
                          </a:cubicBezTo>
                          <a:cubicBezTo>
                            <a:pt x="230" y="1502"/>
                            <a:pt x="249" y="1502"/>
                            <a:pt x="259" y="1513"/>
                          </a:cubicBezTo>
                          <a:cubicBezTo>
                            <a:pt x="269" y="1524"/>
                            <a:pt x="278" y="1555"/>
                            <a:pt x="271" y="1591"/>
                          </a:cubicBezTo>
                          <a:cubicBezTo>
                            <a:pt x="264" y="1627"/>
                            <a:pt x="242" y="1682"/>
                            <a:pt x="217" y="1729"/>
                          </a:cubicBezTo>
                          <a:cubicBezTo>
                            <a:pt x="192" y="1776"/>
                            <a:pt x="145" y="1824"/>
                            <a:pt x="121" y="1873"/>
                          </a:cubicBezTo>
                          <a:cubicBezTo>
                            <a:pt x="97" y="1922"/>
                            <a:pt x="76" y="1970"/>
                            <a:pt x="73" y="2023"/>
                          </a:cubicBezTo>
                          <a:cubicBezTo>
                            <a:pt x="70" y="2076"/>
                            <a:pt x="87" y="2141"/>
                            <a:pt x="103" y="2191"/>
                          </a:cubicBezTo>
                          <a:cubicBezTo>
                            <a:pt x="119" y="2241"/>
                            <a:pt x="140" y="2285"/>
                            <a:pt x="169" y="2323"/>
                          </a:cubicBezTo>
                          <a:cubicBezTo>
                            <a:pt x="198" y="2361"/>
                            <a:pt x="232" y="2401"/>
                            <a:pt x="277" y="2419"/>
                          </a:cubicBezTo>
                          <a:cubicBezTo>
                            <a:pt x="322" y="2437"/>
                            <a:pt x="395" y="2440"/>
                            <a:pt x="439" y="2431"/>
                          </a:cubicBezTo>
                          <a:cubicBezTo>
                            <a:pt x="483" y="2422"/>
                            <a:pt x="515" y="2399"/>
                            <a:pt x="541" y="2365"/>
                          </a:cubicBezTo>
                          <a:cubicBezTo>
                            <a:pt x="567" y="2331"/>
                            <a:pt x="583" y="2280"/>
                            <a:pt x="595" y="2227"/>
                          </a:cubicBezTo>
                          <a:cubicBezTo>
                            <a:pt x="607" y="2174"/>
                            <a:pt x="616" y="2117"/>
                            <a:pt x="613" y="2047"/>
                          </a:cubicBezTo>
                          <a:cubicBezTo>
                            <a:pt x="610" y="1977"/>
                            <a:pt x="589" y="1871"/>
                            <a:pt x="577" y="1807"/>
                          </a:cubicBezTo>
                          <a:cubicBezTo>
                            <a:pt x="565" y="1743"/>
                            <a:pt x="555" y="1709"/>
                            <a:pt x="541" y="1663"/>
                          </a:cubicBezTo>
                          <a:cubicBezTo>
                            <a:pt x="527" y="1617"/>
                            <a:pt x="502" y="1561"/>
                            <a:pt x="493" y="1531"/>
                          </a:cubicBezTo>
                          <a:cubicBezTo>
                            <a:pt x="484" y="1501"/>
                            <a:pt x="480" y="1495"/>
                            <a:pt x="487" y="1483"/>
                          </a:cubicBezTo>
                          <a:cubicBezTo>
                            <a:pt x="494" y="1471"/>
                            <a:pt x="519" y="1455"/>
                            <a:pt x="535" y="1459"/>
                          </a:cubicBezTo>
                          <a:cubicBezTo>
                            <a:pt x="551" y="1463"/>
                            <a:pt x="568" y="1478"/>
                            <a:pt x="583" y="1507"/>
                          </a:cubicBezTo>
                          <a:cubicBezTo>
                            <a:pt x="598" y="1536"/>
                            <a:pt x="610" y="1583"/>
                            <a:pt x="625" y="1633"/>
                          </a:cubicBezTo>
                          <a:cubicBezTo>
                            <a:pt x="640" y="1683"/>
                            <a:pt x="657" y="1757"/>
                            <a:pt x="673" y="1807"/>
                          </a:cubicBezTo>
                          <a:cubicBezTo>
                            <a:pt x="689" y="1857"/>
                            <a:pt x="697" y="1905"/>
                            <a:pt x="721" y="1933"/>
                          </a:cubicBezTo>
                          <a:cubicBezTo>
                            <a:pt x="745" y="1961"/>
                            <a:pt x="776" y="1970"/>
                            <a:pt x="817" y="1975"/>
                          </a:cubicBezTo>
                          <a:cubicBezTo>
                            <a:pt x="858" y="1980"/>
                            <a:pt x="926" y="1980"/>
                            <a:pt x="967" y="1963"/>
                          </a:cubicBezTo>
                          <a:cubicBezTo>
                            <a:pt x="1008" y="1946"/>
                            <a:pt x="1035" y="1919"/>
                            <a:pt x="1063" y="1873"/>
                          </a:cubicBezTo>
                          <a:cubicBezTo>
                            <a:pt x="1091" y="1827"/>
                            <a:pt x="1122" y="1761"/>
                            <a:pt x="1135" y="1687"/>
                          </a:cubicBezTo>
                          <a:cubicBezTo>
                            <a:pt x="1148" y="1613"/>
                            <a:pt x="1144" y="1498"/>
                            <a:pt x="1141" y="1429"/>
                          </a:cubicBezTo>
                          <a:cubicBezTo>
                            <a:pt x="1138" y="1360"/>
                            <a:pt x="1140" y="1325"/>
                            <a:pt x="1117" y="1273"/>
                          </a:cubicBezTo>
                          <a:cubicBezTo>
                            <a:pt x="1094" y="1221"/>
                            <a:pt x="1042" y="1153"/>
                            <a:pt x="1003" y="1117"/>
                          </a:cubicBezTo>
                          <a:cubicBezTo>
                            <a:pt x="964" y="1081"/>
                            <a:pt x="919" y="1064"/>
                            <a:pt x="883" y="1057"/>
                          </a:cubicBezTo>
                          <a:cubicBezTo>
                            <a:pt x="847" y="1050"/>
                            <a:pt x="821" y="1063"/>
                            <a:pt x="787" y="1075"/>
                          </a:cubicBezTo>
                          <a:cubicBezTo>
                            <a:pt x="753" y="1087"/>
                            <a:pt x="706" y="1117"/>
                            <a:pt x="679" y="1129"/>
                          </a:cubicBezTo>
                          <a:cubicBezTo>
                            <a:pt x="652" y="1141"/>
                            <a:pt x="642" y="1149"/>
                            <a:pt x="625" y="1147"/>
                          </a:cubicBezTo>
                          <a:cubicBezTo>
                            <a:pt x="608" y="1145"/>
                            <a:pt x="584" y="1130"/>
                            <a:pt x="577" y="1117"/>
                          </a:cubicBezTo>
                          <a:cubicBezTo>
                            <a:pt x="570" y="1104"/>
                            <a:pt x="576" y="1083"/>
                            <a:pt x="583" y="1069"/>
                          </a:cubicBezTo>
                          <a:cubicBezTo>
                            <a:pt x="590" y="1055"/>
                            <a:pt x="599" y="1043"/>
                            <a:pt x="619" y="1033"/>
                          </a:cubicBezTo>
                          <a:cubicBezTo>
                            <a:pt x="639" y="1023"/>
                            <a:pt x="671" y="1025"/>
                            <a:pt x="703" y="1009"/>
                          </a:cubicBezTo>
                          <a:cubicBezTo>
                            <a:pt x="735" y="993"/>
                            <a:pt x="780" y="965"/>
                            <a:pt x="811" y="937"/>
                          </a:cubicBezTo>
                          <a:cubicBezTo>
                            <a:pt x="842" y="909"/>
                            <a:pt x="866" y="895"/>
                            <a:pt x="889" y="841"/>
                          </a:cubicBezTo>
                          <a:cubicBezTo>
                            <a:pt x="912" y="787"/>
                            <a:pt x="939" y="696"/>
                            <a:pt x="949" y="613"/>
                          </a:cubicBezTo>
                          <a:cubicBezTo>
                            <a:pt x="959" y="530"/>
                            <a:pt x="960" y="416"/>
                            <a:pt x="949" y="343"/>
                          </a:cubicBezTo>
                          <a:cubicBezTo>
                            <a:pt x="938" y="270"/>
                            <a:pt x="914" y="215"/>
                            <a:pt x="883" y="175"/>
                          </a:cubicBezTo>
                          <a:cubicBezTo>
                            <a:pt x="852" y="135"/>
                            <a:pt x="807" y="115"/>
                            <a:pt x="763" y="103"/>
                          </a:cubicBezTo>
                          <a:cubicBezTo>
                            <a:pt x="719" y="91"/>
                            <a:pt x="665" y="90"/>
                            <a:pt x="619" y="103"/>
                          </a:cubicBezTo>
                          <a:cubicBezTo>
                            <a:pt x="573" y="116"/>
                            <a:pt x="525" y="139"/>
                            <a:pt x="487" y="181"/>
                          </a:cubicBezTo>
                          <a:cubicBezTo>
                            <a:pt x="449" y="223"/>
                            <a:pt x="412" y="301"/>
                            <a:pt x="391" y="355"/>
                          </a:cubicBezTo>
                          <a:cubicBezTo>
                            <a:pt x="370" y="409"/>
                            <a:pt x="359" y="437"/>
                            <a:pt x="361" y="505"/>
                          </a:cubicBezTo>
                          <a:cubicBezTo>
                            <a:pt x="363" y="573"/>
                            <a:pt x="399" y="691"/>
                            <a:pt x="403" y="763"/>
                          </a:cubicBezTo>
                          <a:cubicBezTo>
                            <a:pt x="407" y="835"/>
                            <a:pt x="395" y="906"/>
                            <a:pt x="385" y="937"/>
                          </a:cubicBezTo>
                          <a:cubicBezTo>
                            <a:pt x="375" y="968"/>
                            <a:pt x="356" y="957"/>
                            <a:pt x="343" y="949"/>
                          </a:cubicBezTo>
                          <a:cubicBezTo>
                            <a:pt x="330" y="941"/>
                            <a:pt x="316" y="933"/>
                            <a:pt x="307" y="889"/>
                          </a:cubicBezTo>
                          <a:cubicBezTo>
                            <a:pt x="298" y="845"/>
                            <a:pt x="294" y="755"/>
                            <a:pt x="289" y="685"/>
                          </a:cubicBezTo>
                          <a:cubicBezTo>
                            <a:pt x="284" y="615"/>
                            <a:pt x="273" y="523"/>
                            <a:pt x="277" y="469"/>
                          </a:cubicBezTo>
                          <a:cubicBezTo>
                            <a:pt x="281" y="415"/>
                            <a:pt x="297" y="398"/>
                            <a:pt x="307" y="367"/>
                          </a:cubicBezTo>
                          <a:close/>
                        </a:path>
                      </a:pathLst>
                    </a:custGeom>
                    <a:solidFill>
                      <a:srgbClr val="E7D6B7"/>
                    </a:soli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98315" name="Freeform 11"/>
                    <p:cNvSpPr>
                      <a:spLocks/>
                    </p:cNvSpPr>
                    <p:nvPr/>
                  </p:nvSpPr>
                  <p:spPr bwMode="auto">
                    <a:xfrm>
                      <a:off x="1657" y="376"/>
                      <a:ext cx="865" cy="2071"/>
                    </a:xfrm>
                    <a:custGeom>
                      <a:avLst/>
                      <a:gdLst/>
                      <a:ahLst/>
                      <a:cxnLst>
                        <a:cxn ang="0">
                          <a:pos x="785" y="530"/>
                        </a:cxn>
                        <a:cxn ang="0">
                          <a:pos x="797" y="350"/>
                        </a:cxn>
                        <a:cxn ang="0">
                          <a:pos x="863" y="206"/>
                        </a:cxn>
                        <a:cxn ang="0">
                          <a:pos x="809" y="218"/>
                        </a:cxn>
                        <a:cxn ang="0">
                          <a:pos x="749" y="218"/>
                        </a:cxn>
                        <a:cxn ang="0">
                          <a:pos x="683" y="116"/>
                        </a:cxn>
                        <a:cxn ang="0">
                          <a:pos x="611" y="32"/>
                        </a:cxn>
                        <a:cxn ang="0">
                          <a:pos x="509" y="2"/>
                        </a:cxn>
                        <a:cxn ang="0">
                          <a:pos x="407" y="20"/>
                        </a:cxn>
                        <a:cxn ang="0">
                          <a:pos x="281" y="74"/>
                        </a:cxn>
                        <a:cxn ang="0">
                          <a:pos x="173" y="206"/>
                        </a:cxn>
                        <a:cxn ang="0">
                          <a:pos x="119" y="404"/>
                        </a:cxn>
                        <a:cxn ang="0">
                          <a:pos x="131" y="590"/>
                        </a:cxn>
                        <a:cxn ang="0">
                          <a:pos x="173" y="782"/>
                        </a:cxn>
                        <a:cxn ang="0">
                          <a:pos x="197" y="884"/>
                        </a:cxn>
                        <a:cxn ang="0">
                          <a:pos x="167" y="986"/>
                        </a:cxn>
                        <a:cxn ang="0">
                          <a:pos x="65" y="1124"/>
                        </a:cxn>
                        <a:cxn ang="0">
                          <a:pos x="17" y="1298"/>
                        </a:cxn>
                        <a:cxn ang="0">
                          <a:pos x="5" y="1550"/>
                        </a:cxn>
                        <a:cxn ang="0">
                          <a:pos x="47" y="1748"/>
                        </a:cxn>
                        <a:cxn ang="0">
                          <a:pos x="131" y="1898"/>
                        </a:cxn>
                        <a:cxn ang="0">
                          <a:pos x="299" y="1988"/>
                        </a:cxn>
                        <a:cxn ang="0">
                          <a:pos x="425" y="1982"/>
                        </a:cxn>
                        <a:cxn ang="0">
                          <a:pos x="467" y="1994"/>
                        </a:cxn>
                        <a:cxn ang="0">
                          <a:pos x="497" y="2066"/>
                        </a:cxn>
                        <a:cxn ang="0">
                          <a:pos x="497" y="1964"/>
                        </a:cxn>
                        <a:cxn ang="0">
                          <a:pos x="557" y="1778"/>
                        </a:cxn>
                        <a:cxn ang="0">
                          <a:pos x="617" y="1658"/>
                        </a:cxn>
                        <a:cxn ang="0">
                          <a:pos x="581" y="1700"/>
                        </a:cxn>
                        <a:cxn ang="0">
                          <a:pos x="515" y="1820"/>
                        </a:cxn>
                        <a:cxn ang="0">
                          <a:pos x="407" y="1904"/>
                        </a:cxn>
                        <a:cxn ang="0">
                          <a:pos x="269" y="1898"/>
                        </a:cxn>
                        <a:cxn ang="0">
                          <a:pos x="179" y="1814"/>
                        </a:cxn>
                        <a:cxn ang="0">
                          <a:pos x="113" y="1640"/>
                        </a:cxn>
                        <a:cxn ang="0">
                          <a:pos x="107" y="1394"/>
                        </a:cxn>
                        <a:cxn ang="0">
                          <a:pos x="137" y="1190"/>
                        </a:cxn>
                        <a:cxn ang="0">
                          <a:pos x="203" y="1070"/>
                        </a:cxn>
                        <a:cxn ang="0">
                          <a:pos x="323" y="1022"/>
                        </a:cxn>
                        <a:cxn ang="0">
                          <a:pos x="509" y="1076"/>
                        </a:cxn>
                        <a:cxn ang="0">
                          <a:pos x="611" y="1124"/>
                        </a:cxn>
                        <a:cxn ang="0">
                          <a:pos x="665" y="1100"/>
                        </a:cxn>
                        <a:cxn ang="0">
                          <a:pos x="659" y="1046"/>
                        </a:cxn>
                        <a:cxn ang="0">
                          <a:pos x="611" y="1004"/>
                        </a:cxn>
                        <a:cxn ang="0">
                          <a:pos x="497" y="980"/>
                        </a:cxn>
                        <a:cxn ang="0">
                          <a:pos x="323" y="896"/>
                        </a:cxn>
                        <a:cxn ang="0">
                          <a:pos x="233" y="680"/>
                        </a:cxn>
                        <a:cxn ang="0">
                          <a:pos x="209" y="416"/>
                        </a:cxn>
                        <a:cxn ang="0">
                          <a:pos x="317" y="170"/>
                        </a:cxn>
                        <a:cxn ang="0">
                          <a:pos x="485" y="110"/>
                        </a:cxn>
                        <a:cxn ang="0">
                          <a:pos x="617" y="164"/>
                        </a:cxn>
                        <a:cxn ang="0">
                          <a:pos x="707" y="290"/>
                        </a:cxn>
                        <a:cxn ang="0">
                          <a:pos x="737" y="428"/>
                        </a:cxn>
                        <a:cxn ang="0">
                          <a:pos x="773" y="602"/>
                        </a:cxn>
                        <a:cxn ang="0">
                          <a:pos x="809" y="584"/>
                        </a:cxn>
                        <a:cxn ang="0">
                          <a:pos x="785" y="530"/>
                        </a:cxn>
                      </a:cxnLst>
                      <a:rect l="0" t="0" r="r" b="b"/>
                      <a:pathLst>
                        <a:path w="865" h="2071">
                          <a:moveTo>
                            <a:pt x="785" y="530"/>
                          </a:moveTo>
                          <a:cubicBezTo>
                            <a:pt x="783" y="491"/>
                            <a:pt x="784" y="404"/>
                            <a:pt x="797" y="350"/>
                          </a:cubicBezTo>
                          <a:cubicBezTo>
                            <a:pt x="810" y="296"/>
                            <a:pt x="861" y="228"/>
                            <a:pt x="863" y="206"/>
                          </a:cubicBezTo>
                          <a:cubicBezTo>
                            <a:pt x="865" y="184"/>
                            <a:pt x="828" y="216"/>
                            <a:pt x="809" y="218"/>
                          </a:cubicBezTo>
                          <a:cubicBezTo>
                            <a:pt x="790" y="220"/>
                            <a:pt x="770" y="235"/>
                            <a:pt x="749" y="218"/>
                          </a:cubicBezTo>
                          <a:cubicBezTo>
                            <a:pt x="728" y="201"/>
                            <a:pt x="706" y="147"/>
                            <a:pt x="683" y="116"/>
                          </a:cubicBezTo>
                          <a:cubicBezTo>
                            <a:pt x="660" y="85"/>
                            <a:pt x="640" y="51"/>
                            <a:pt x="611" y="32"/>
                          </a:cubicBezTo>
                          <a:cubicBezTo>
                            <a:pt x="582" y="13"/>
                            <a:pt x="543" y="4"/>
                            <a:pt x="509" y="2"/>
                          </a:cubicBezTo>
                          <a:cubicBezTo>
                            <a:pt x="475" y="0"/>
                            <a:pt x="445" y="8"/>
                            <a:pt x="407" y="20"/>
                          </a:cubicBezTo>
                          <a:cubicBezTo>
                            <a:pt x="369" y="32"/>
                            <a:pt x="320" y="43"/>
                            <a:pt x="281" y="74"/>
                          </a:cubicBezTo>
                          <a:cubicBezTo>
                            <a:pt x="242" y="105"/>
                            <a:pt x="200" y="151"/>
                            <a:pt x="173" y="206"/>
                          </a:cubicBezTo>
                          <a:cubicBezTo>
                            <a:pt x="146" y="261"/>
                            <a:pt x="126" y="340"/>
                            <a:pt x="119" y="404"/>
                          </a:cubicBezTo>
                          <a:cubicBezTo>
                            <a:pt x="112" y="468"/>
                            <a:pt x="122" y="527"/>
                            <a:pt x="131" y="590"/>
                          </a:cubicBezTo>
                          <a:cubicBezTo>
                            <a:pt x="140" y="653"/>
                            <a:pt x="162" y="733"/>
                            <a:pt x="173" y="782"/>
                          </a:cubicBezTo>
                          <a:cubicBezTo>
                            <a:pt x="184" y="831"/>
                            <a:pt x="198" y="850"/>
                            <a:pt x="197" y="884"/>
                          </a:cubicBezTo>
                          <a:cubicBezTo>
                            <a:pt x="196" y="918"/>
                            <a:pt x="189" y="946"/>
                            <a:pt x="167" y="986"/>
                          </a:cubicBezTo>
                          <a:cubicBezTo>
                            <a:pt x="145" y="1026"/>
                            <a:pt x="90" y="1072"/>
                            <a:pt x="65" y="1124"/>
                          </a:cubicBezTo>
                          <a:cubicBezTo>
                            <a:pt x="40" y="1176"/>
                            <a:pt x="27" y="1227"/>
                            <a:pt x="17" y="1298"/>
                          </a:cubicBezTo>
                          <a:cubicBezTo>
                            <a:pt x="7" y="1369"/>
                            <a:pt x="0" y="1475"/>
                            <a:pt x="5" y="1550"/>
                          </a:cubicBezTo>
                          <a:cubicBezTo>
                            <a:pt x="10" y="1625"/>
                            <a:pt x="26" y="1690"/>
                            <a:pt x="47" y="1748"/>
                          </a:cubicBezTo>
                          <a:cubicBezTo>
                            <a:pt x="68" y="1806"/>
                            <a:pt x="89" y="1858"/>
                            <a:pt x="131" y="1898"/>
                          </a:cubicBezTo>
                          <a:cubicBezTo>
                            <a:pt x="173" y="1938"/>
                            <a:pt x="250" y="1974"/>
                            <a:pt x="299" y="1988"/>
                          </a:cubicBezTo>
                          <a:cubicBezTo>
                            <a:pt x="348" y="2002"/>
                            <a:pt x="397" y="1981"/>
                            <a:pt x="425" y="1982"/>
                          </a:cubicBezTo>
                          <a:cubicBezTo>
                            <a:pt x="453" y="1983"/>
                            <a:pt x="455" y="1980"/>
                            <a:pt x="467" y="1994"/>
                          </a:cubicBezTo>
                          <a:cubicBezTo>
                            <a:pt x="479" y="2008"/>
                            <a:pt x="492" y="2071"/>
                            <a:pt x="497" y="2066"/>
                          </a:cubicBezTo>
                          <a:cubicBezTo>
                            <a:pt x="502" y="2061"/>
                            <a:pt x="487" y="2012"/>
                            <a:pt x="497" y="1964"/>
                          </a:cubicBezTo>
                          <a:cubicBezTo>
                            <a:pt x="507" y="1916"/>
                            <a:pt x="537" y="1829"/>
                            <a:pt x="557" y="1778"/>
                          </a:cubicBezTo>
                          <a:cubicBezTo>
                            <a:pt x="577" y="1727"/>
                            <a:pt x="613" y="1671"/>
                            <a:pt x="617" y="1658"/>
                          </a:cubicBezTo>
                          <a:cubicBezTo>
                            <a:pt x="621" y="1645"/>
                            <a:pt x="598" y="1673"/>
                            <a:pt x="581" y="1700"/>
                          </a:cubicBezTo>
                          <a:cubicBezTo>
                            <a:pt x="564" y="1727"/>
                            <a:pt x="544" y="1786"/>
                            <a:pt x="515" y="1820"/>
                          </a:cubicBezTo>
                          <a:cubicBezTo>
                            <a:pt x="486" y="1854"/>
                            <a:pt x="448" y="1891"/>
                            <a:pt x="407" y="1904"/>
                          </a:cubicBezTo>
                          <a:cubicBezTo>
                            <a:pt x="366" y="1917"/>
                            <a:pt x="307" y="1913"/>
                            <a:pt x="269" y="1898"/>
                          </a:cubicBezTo>
                          <a:cubicBezTo>
                            <a:pt x="231" y="1883"/>
                            <a:pt x="205" y="1857"/>
                            <a:pt x="179" y="1814"/>
                          </a:cubicBezTo>
                          <a:cubicBezTo>
                            <a:pt x="153" y="1771"/>
                            <a:pt x="125" y="1710"/>
                            <a:pt x="113" y="1640"/>
                          </a:cubicBezTo>
                          <a:cubicBezTo>
                            <a:pt x="101" y="1570"/>
                            <a:pt x="103" y="1469"/>
                            <a:pt x="107" y="1394"/>
                          </a:cubicBezTo>
                          <a:cubicBezTo>
                            <a:pt x="111" y="1319"/>
                            <a:pt x="121" y="1244"/>
                            <a:pt x="137" y="1190"/>
                          </a:cubicBezTo>
                          <a:cubicBezTo>
                            <a:pt x="153" y="1136"/>
                            <a:pt x="172" y="1098"/>
                            <a:pt x="203" y="1070"/>
                          </a:cubicBezTo>
                          <a:cubicBezTo>
                            <a:pt x="234" y="1042"/>
                            <a:pt x="272" y="1021"/>
                            <a:pt x="323" y="1022"/>
                          </a:cubicBezTo>
                          <a:cubicBezTo>
                            <a:pt x="374" y="1023"/>
                            <a:pt x="461" y="1059"/>
                            <a:pt x="509" y="1076"/>
                          </a:cubicBezTo>
                          <a:cubicBezTo>
                            <a:pt x="557" y="1093"/>
                            <a:pt x="585" y="1120"/>
                            <a:pt x="611" y="1124"/>
                          </a:cubicBezTo>
                          <a:cubicBezTo>
                            <a:pt x="637" y="1128"/>
                            <a:pt x="657" y="1113"/>
                            <a:pt x="665" y="1100"/>
                          </a:cubicBezTo>
                          <a:cubicBezTo>
                            <a:pt x="673" y="1087"/>
                            <a:pt x="668" y="1062"/>
                            <a:pt x="659" y="1046"/>
                          </a:cubicBezTo>
                          <a:cubicBezTo>
                            <a:pt x="650" y="1030"/>
                            <a:pt x="638" y="1015"/>
                            <a:pt x="611" y="1004"/>
                          </a:cubicBezTo>
                          <a:cubicBezTo>
                            <a:pt x="584" y="993"/>
                            <a:pt x="545" y="998"/>
                            <a:pt x="497" y="980"/>
                          </a:cubicBezTo>
                          <a:cubicBezTo>
                            <a:pt x="449" y="962"/>
                            <a:pt x="367" y="946"/>
                            <a:pt x="323" y="896"/>
                          </a:cubicBezTo>
                          <a:cubicBezTo>
                            <a:pt x="279" y="846"/>
                            <a:pt x="252" y="760"/>
                            <a:pt x="233" y="680"/>
                          </a:cubicBezTo>
                          <a:cubicBezTo>
                            <a:pt x="214" y="600"/>
                            <a:pt x="195" y="501"/>
                            <a:pt x="209" y="416"/>
                          </a:cubicBezTo>
                          <a:cubicBezTo>
                            <a:pt x="223" y="331"/>
                            <a:pt x="271" y="221"/>
                            <a:pt x="317" y="170"/>
                          </a:cubicBezTo>
                          <a:cubicBezTo>
                            <a:pt x="363" y="119"/>
                            <a:pt x="435" y="111"/>
                            <a:pt x="485" y="110"/>
                          </a:cubicBezTo>
                          <a:cubicBezTo>
                            <a:pt x="535" y="109"/>
                            <a:pt x="580" y="134"/>
                            <a:pt x="617" y="164"/>
                          </a:cubicBezTo>
                          <a:cubicBezTo>
                            <a:pt x="654" y="194"/>
                            <a:pt x="687" y="246"/>
                            <a:pt x="707" y="290"/>
                          </a:cubicBezTo>
                          <a:cubicBezTo>
                            <a:pt x="727" y="334"/>
                            <a:pt x="726" y="376"/>
                            <a:pt x="737" y="428"/>
                          </a:cubicBezTo>
                          <a:cubicBezTo>
                            <a:pt x="748" y="480"/>
                            <a:pt x="761" y="576"/>
                            <a:pt x="773" y="602"/>
                          </a:cubicBezTo>
                          <a:cubicBezTo>
                            <a:pt x="785" y="628"/>
                            <a:pt x="807" y="597"/>
                            <a:pt x="809" y="584"/>
                          </a:cubicBezTo>
                          <a:cubicBezTo>
                            <a:pt x="811" y="571"/>
                            <a:pt x="787" y="569"/>
                            <a:pt x="785" y="530"/>
                          </a:cubicBezTo>
                          <a:close/>
                        </a:path>
                      </a:pathLst>
                    </a:custGeom>
                    <a:solidFill>
                      <a:srgbClr val="E7D6B7"/>
                    </a:soli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sp>
                <p:nvSpPr>
                  <p:cNvPr id="98316" name="Oval 12"/>
                  <p:cNvSpPr>
                    <a:spLocks noChangeArrowheads="1"/>
                  </p:cNvSpPr>
                  <p:nvPr/>
                </p:nvSpPr>
                <p:spPr bwMode="auto">
                  <a:xfrm>
                    <a:off x="2400" y="1428"/>
                    <a:ext cx="168" cy="246"/>
                  </a:xfrm>
                  <a:prstGeom prst="ellipse">
                    <a:avLst/>
                  </a:prstGeom>
                  <a:solidFill>
                    <a:srgbClr val="E7D6B7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98317" name="Freeform 13"/>
                  <p:cNvSpPr>
                    <a:spLocks/>
                  </p:cNvSpPr>
                  <p:nvPr/>
                </p:nvSpPr>
                <p:spPr bwMode="auto">
                  <a:xfrm>
                    <a:off x="2595" y="741"/>
                    <a:ext cx="266" cy="521"/>
                  </a:xfrm>
                  <a:custGeom>
                    <a:avLst/>
                    <a:gdLst/>
                    <a:ahLst/>
                    <a:cxnLst>
                      <a:cxn ang="0">
                        <a:pos x="3" y="483"/>
                      </a:cxn>
                      <a:cxn ang="0">
                        <a:pos x="27" y="273"/>
                      </a:cxn>
                      <a:cxn ang="0">
                        <a:pos x="111" y="45"/>
                      </a:cxn>
                      <a:cxn ang="0">
                        <a:pos x="183" y="3"/>
                      </a:cxn>
                      <a:cxn ang="0">
                        <a:pos x="237" y="39"/>
                      </a:cxn>
                      <a:cxn ang="0">
                        <a:pos x="261" y="129"/>
                      </a:cxn>
                      <a:cxn ang="0">
                        <a:pos x="207" y="273"/>
                      </a:cxn>
                      <a:cxn ang="0">
                        <a:pos x="105" y="477"/>
                      </a:cxn>
                      <a:cxn ang="0">
                        <a:pos x="45" y="501"/>
                      </a:cxn>
                      <a:cxn ang="0">
                        <a:pos x="3" y="483"/>
                      </a:cxn>
                    </a:cxnLst>
                    <a:rect l="0" t="0" r="r" b="b"/>
                    <a:pathLst>
                      <a:path w="266" h="521">
                        <a:moveTo>
                          <a:pt x="3" y="483"/>
                        </a:moveTo>
                        <a:cubicBezTo>
                          <a:pt x="0" y="445"/>
                          <a:pt x="9" y="346"/>
                          <a:pt x="27" y="273"/>
                        </a:cubicBezTo>
                        <a:cubicBezTo>
                          <a:pt x="45" y="200"/>
                          <a:pt x="85" y="90"/>
                          <a:pt x="111" y="45"/>
                        </a:cubicBezTo>
                        <a:cubicBezTo>
                          <a:pt x="137" y="0"/>
                          <a:pt x="162" y="4"/>
                          <a:pt x="183" y="3"/>
                        </a:cubicBezTo>
                        <a:cubicBezTo>
                          <a:pt x="204" y="2"/>
                          <a:pt x="224" y="18"/>
                          <a:pt x="237" y="39"/>
                        </a:cubicBezTo>
                        <a:cubicBezTo>
                          <a:pt x="250" y="60"/>
                          <a:pt x="266" y="90"/>
                          <a:pt x="261" y="129"/>
                        </a:cubicBezTo>
                        <a:cubicBezTo>
                          <a:pt x="256" y="168"/>
                          <a:pt x="233" y="215"/>
                          <a:pt x="207" y="273"/>
                        </a:cubicBezTo>
                        <a:cubicBezTo>
                          <a:pt x="181" y="331"/>
                          <a:pt x="132" y="439"/>
                          <a:pt x="105" y="477"/>
                        </a:cubicBezTo>
                        <a:cubicBezTo>
                          <a:pt x="78" y="515"/>
                          <a:pt x="61" y="501"/>
                          <a:pt x="45" y="501"/>
                        </a:cubicBezTo>
                        <a:cubicBezTo>
                          <a:pt x="29" y="501"/>
                          <a:pt x="6" y="521"/>
                          <a:pt x="3" y="483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98318" name="Freeform 14"/>
                  <p:cNvSpPr>
                    <a:spLocks/>
                  </p:cNvSpPr>
                  <p:nvPr/>
                </p:nvSpPr>
                <p:spPr bwMode="auto">
                  <a:xfrm>
                    <a:off x="2672" y="1593"/>
                    <a:ext cx="392" cy="340"/>
                  </a:xfrm>
                  <a:custGeom>
                    <a:avLst/>
                    <a:gdLst/>
                    <a:ahLst/>
                    <a:cxnLst>
                      <a:cxn ang="0">
                        <a:pos x="100" y="201"/>
                      </a:cxn>
                      <a:cxn ang="0">
                        <a:pos x="16" y="87"/>
                      </a:cxn>
                      <a:cxn ang="0">
                        <a:pos x="4" y="45"/>
                      </a:cxn>
                      <a:cxn ang="0">
                        <a:pos x="28" y="3"/>
                      </a:cxn>
                      <a:cxn ang="0">
                        <a:pos x="130" y="27"/>
                      </a:cxn>
                      <a:cxn ang="0">
                        <a:pos x="250" y="75"/>
                      </a:cxn>
                      <a:cxn ang="0">
                        <a:pos x="364" y="159"/>
                      </a:cxn>
                      <a:cxn ang="0">
                        <a:pos x="388" y="273"/>
                      </a:cxn>
                      <a:cxn ang="0">
                        <a:pos x="340" y="333"/>
                      </a:cxn>
                      <a:cxn ang="0">
                        <a:pos x="244" y="315"/>
                      </a:cxn>
                      <a:cxn ang="0">
                        <a:pos x="100" y="201"/>
                      </a:cxn>
                    </a:cxnLst>
                    <a:rect l="0" t="0" r="r" b="b"/>
                    <a:pathLst>
                      <a:path w="392" h="340">
                        <a:moveTo>
                          <a:pt x="100" y="201"/>
                        </a:moveTo>
                        <a:cubicBezTo>
                          <a:pt x="62" y="163"/>
                          <a:pt x="32" y="113"/>
                          <a:pt x="16" y="87"/>
                        </a:cubicBezTo>
                        <a:cubicBezTo>
                          <a:pt x="0" y="61"/>
                          <a:pt x="2" y="59"/>
                          <a:pt x="4" y="45"/>
                        </a:cubicBezTo>
                        <a:cubicBezTo>
                          <a:pt x="6" y="31"/>
                          <a:pt x="7" y="6"/>
                          <a:pt x="28" y="3"/>
                        </a:cubicBezTo>
                        <a:cubicBezTo>
                          <a:pt x="49" y="0"/>
                          <a:pt x="93" y="15"/>
                          <a:pt x="130" y="27"/>
                        </a:cubicBezTo>
                        <a:cubicBezTo>
                          <a:pt x="167" y="39"/>
                          <a:pt x="211" y="53"/>
                          <a:pt x="250" y="75"/>
                        </a:cubicBezTo>
                        <a:cubicBezTo>
                          <a:pt x="289" y="97"/>
                          <a:pt x="341" y="126"/>
                          <a:pt x="364" y="159"/>
                        </a:cubicBezTo>
                        <a:cubicBezTo>
                          <a:pt x="387" y="192"/>
                          <a:pt x="392" y="244"/>
                          <a:pt x="388" y="273"/>
                        </a:cubicBezTo>
                        <a:cubicBezTo>
                          <a:pt x="384" y="302"/>
                          <a:pt x="364" y="326"/>
                          <a:pt x="340" y="333"/>
                        </a:cubicBezTo>
                        <a:cubicBezTo>
                          <a:pt x="316" y="340"/>
                          <a:pt x="282" y="336"/>
                          <a:pt x="244" y="315"/>
                        </a:cubicBezTo>
                        <a:cubicBezTo>
                          <a:pt x="206" y="294"/>
                          <a:pt x="138" y="239"/>
                          <a:pt x="100" y="201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98319" name="Freeform 15"/>
                  <p:cNvSpPr>
                    <a:spLocks/>
                  </p:cNvSpPr>
                  <p:nvPr/>
                </p:nvSpPr>
                <p:spPr bwMode="auto">
                  <a:xfrm>
                    <a:off x="2412" y="1929"/>
                    <a:ext cx="151" cy="558"/>
                  </a:xfrm>
                  <a:custGeom>
                    <a:avLst/>
                    <a:gdLst/>
                    <a:ahLst/>
                    <a:cxnLst>
                      <a:cxn ang="0">
                        <a:pos x="18" y="165"/>
                      </a:cxn>
                      <a:cxn ang="0">
                        <a:pos x="42" y="39"/>
                      </a:cxn>
                      <a:cxn ang="0">
                        <a:pos x="66" y="3"/>
                      </a:cxn>
                      <a:cxn ang="0">
                        <a:pos x="108" y="27"/>
                      </a:cxn>
                      <a:cxn ang="0">
                        <a:pos x="138" y="165"/>
                      </a:cxn>
                      <a:cxn ang="0">
                        <a:pos x="144" y="423"/>
                      </a:cxn>
                      <a:cxn ang="0">
                        <a:pos x="96" y="543"/>
                      </a:cxn>
                      <a:cxn ang="0">
                        <a:pos x="24" y="513"/>
                      </a:cxn>
                      <a:cxn ang="0">
                        <a:pos x="0" y="315"/>
                      </a:cxn>
                      <a:cxn ang="0">
                        <a:pos x="18" y="165"/>
                      </a:cxn>
                    </a:cxnLst>
                    <a:rect l="0" t="0" r="r" b="b"/>
                    <a:pathLst>
                      <a:path w="151" h="558">
                        <a:moveTo>
                          <a:pt x="18" y="165"/>
                        </a:moveTo>
                        <a:cubicBezTo>
                          <a:pt x="25" y="119"/>
                          <a:pt x="34" y="66"/>
                          <a:pt x="42" y="39"/>
                        </a:cubicBezTo>
                        <a:cubicBezTo>
                          <a:pt x="50" y="12"/>
                          <a:pt x="55" y="5"/>
                          <a:pt x="66" y="3"/>
                        </a:cubicBezTo>
                        <a:cubicBezTo>
                          <a:pt x="77" y="1"/>
                          <a:pt x="96" y="0"/>
                          <a:pt x="108" y="27"/>
                        </a:cubicBezTo>
                        <a:cubicBezTo>
                          <a:pt x="120" y="54"/>
                          <a:pt x="132" y="99"/>
                          <a:pt x="138" y="165"/>
                        </a:cubicBezTo>
                        <a:cubicBezTo>
                          <a:pt x="144" y="231"/>
                          <a:pt x="151" y="360"/>
                          <a:pt x="144" y="423"/>
                        </a:cubicBezTo>
                        <a:cubicBezTo>
                          <a:pt x="137" y="486"/>
                          <a:pt x="116" y="528"/>
                          <a:pt x="96" y="543"/>
                        </a:cubicBezTo>
                        <a:cubicBezTo>
                          <a:pt x="76" y="558"/>
                          <a:pt x="40" y="551"/>
                          <a:pt x="24" y="513"/>
                        </a:cubicBezTo>
                        <a:cubicBezTo>
                          <a:pt x="8" y="475"/>
                          <a:pt x="0" y="372"/>
                          <a:pt x="0" y="315"/>
                        </a:cubicBezTo>
                        <a:cubicBezTo>
                          <a:pt x="0" y="258"/>
                          <a:pt x="11" y="211"/>
                          <a:pt x="18" y="165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98320" name="Freeform 16"/>
                  <p:cNvSpPr>
                    <a:spLocks/>
                  </p:cNvSpPr>
                  <p:nvPr/>
                </p:nvSpPr>
                <p:spPr bwMode="auto">
                  <a:xfrm>
                    <a:off x="1907" y="1589"/>
                    <a:ext cx="392" cy="253"/>
                  </a:xfrm>
                  <a:custGeom>
                    <a:avLst/>
                    <a:gdLst/>
                    <a:ahLst/>
                    <a:cxnLst>
                      <a:cxn ang="0">
                        <a:pos x="175" y="61"/>
                      </a:cxn>
                      <a:cxn ang="0">
                        <a:pos x="307" y="19"/>
                      </a:cxn>
                      <a:cxn ang="0">
                        <a:pos x="367" y="7"/>
                      </a:cxn>
                      <a:cxn ang="0">
                        <a:pos x="385" y="61"/>
                      </a:cxn>
                      <a:cxn ang="0">
                        <a:pos x="325" y="133"/>
                      </a:cxn>
                      <a:cxn ang="0">
                        <a:pos x="193" y="223"/>
                      </a:cxn>
                      <a:cxn ang="0">
                        <a:pos x="37" y="247"/>
                      </a:cxn>
                      <a:cxn ang="0">
                        <a:pos x="1" y="187"/>
                      </a:cxn>
                      <a:cxn ang="0">
                        <a:pos x="43" y="115"/>
                      </a:cxn>
                      <a:cxn ang="0">
                        <a:pos x="175" y="61"/>
                      </a:cxn>
                    </a:cxnLst>
                    <a:rect l="0" t="0" r="r" b="b"/>
                    <a:pathLst>
                      <a:path w="392" h="253">
                        <a:moveTo>
                          <a:pt x="175" y="61"/>
                        </a:moveTo>
                        <a:cubicBezTo>
                          <a:pt x="219" y="45"/>
                          <a:pt x="275" y="28"/>
                          <a:pt x="307" y="19"/>
                        </a:cubicBezTo>
                        <a:cubicBezTo>
                          <a:pt x="339" y="10"/>
                          <a:pt x="354" y="0"/>
                          <a:pt x="367" y="7"/>
                        </a:cubicBezTo>
                        <a:cubicBezTo>
                          <a:pt x="380" y="14"/>
                          <a:pt x="392" y="40"/>
                          <a:pt x="385" y="61"/>
                        </a:cubicBezTo>
                        <a:cubicBezTo>
                          <a:pt x="378" y="82"/>
                          <a:pt x="357" y="106"/>
                          <a:pt x="325" y="133"/>
                        </a:cubicBezTo>
                        <a:cubicBezTo>
                          <a:pt x="293" y="160"/>
                          <a:pt x="241" y="204"/>
                          <a:pt x="193" y="223"/>
                        </a:cubicBezTo>
                        <a:cubicBezTo>
                          <a:pt x="145" y="242"/>
                          <a:pt x="69" y="253"/>
                          <a:pt x="37" y="247"/>
                        </a:cubicBezTo>
                        <a:cubicBezTo>
                          <a:pt x="5" y="241"/>
                          <a:pt x="0" y="209"/>
                          <a:pt x="1" y="187"/>
                        </a:cubicBezTo>
                        <a:cubicBezTo>
                          <a:pt x="2" y="165"/>
                          <a:pt x="15" y="136"/>
                          <a:pt x="43" y="115"/>
                        </a:cubicBezTo>
                        <a:cubicBezTo>
                          <a:pt x="71" y="94"/>
                          <a:pt x="131" y="77"/>
                          <a:pt x="175" y="61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98321" name="Freeform 17"/>
                  <p:cNvSpPr>
                    <a:spLocks/>
                  </p:cNvSpPr>
                  <p:nvPr/>
                </p:nvSpPr>
                <p:spPr bwMode="auto">
                  <a:xfrm>
                    <a:off x="2094" y="930"/>
                    <a:ext cx="238" cy="386"/>
                  </a:xfrm>
                  <a:custGeom>
                    <a:avLst/>
                    <a:gdLst/>
                    <a:ahLst/>
                    <a:cxnLst>
                      <a:cxn ang="0">
                        <a:pos x="78" y="270"/>
                      </a:cxn>
                      <a:cxn ang="0">
                        <a:pos x="24" y="192"/>
                      </a:cxn>
                      <a:cxn ang="0">
                        <a:pos x="0" y="96"/>
                      </a:cxn>
                      <a:cxn ang="0">
                        <a:pos x="24" y="12"/>
                      </a:cxn>
                      <a:cxn ang="0">
                        <a:pos x="120" y="24"/>
                      </a:cxn>
                      <a:cxn ang="0">
                        <a:pos x="180" y="132"/>
                      </a:cxn>
                      <a:cxn ang="0">
                        <a:pos x="234" y="306"/>
                      </a:cxn>
                      <a:cxn ang="0">
                        <a:pos x="204" y="378"/>
                      </a:cxn>
                      <a:cxn ang="0">
                        <a:pos x="168" y="354"/>
                      </a:cxn>
                      <a:cxn ang="0">
                        <a:pos x="78" y="270"/>
                      </a:cxn>
                    </a:cxnLst>
                    <a:rect l="0" t="0" r="r" b="b"/>
                    <a:pathLst>
                      <a:path w="238" h="386">
                        <a:moveTo>
                          <a:pt x="78" y="270"/>
                        </a:moveTo>
                        <a:cubicBezTo>
                          <a:pt x="54" y="243"/>
                          <a:pt x="37" y="221"/>
                          <a:pt x="24" y="192"/>
                        </a:cubicBezTo>
                        <a:cubicBezTo>
                          <a:pt x="11" y="163"/>
                          <a:pt x="0" y="126"/>
                          <a:pt x="0" y="96"/>
                        </a:cubicBezTo>
                        <a:cubicBezTo>
                          <a:pt x="0" y="66"/>
                          <a:pt x="4" y="24"/>
                          <a:pt x="24" y="12"/>
                        </a:cubicBezTo>
                        <a:cubicBezTo>
                          <a:pt x="44" y="0"/>
                          <a:pt x="94" y="4"/>
                          <a:pt x="120" y="24"/>
                        </a:cubicBezTo>
                        <a:cubicBezTo>
                          <a:pt x="146" y="44"/>
                          <a:pt x="161" y="85"/>
                          <a:pt x="180" y="132"/>
                        </a:cubicBezTo>
                        <a:cubicBezTo>
                          <a:pt x="199" y="179"/>
                          <a:pt x="230" y="265"/>
                          <a:pt x="234" y="306"/>
                        </a:cubicBezTo>
                        <a:cubicBezTo>
                          <a:pt x="238" y="347"/>
                          <a:pt x="215" y="370"/>
                          <a:pt x="204" y="378"/>
                        </a:cubicBezTo>
                        <a:cubicBezTo>
                          <a:pt x="193" y="386"/>
                          <a:pt x="190" y="372"/>
                          <a:pt x="168" y="354"/>
                        </a:cubicBezTo>
                        <a:cubicBezTo>
                          <a:pt x="146" y="336"/>
                          <a:pt x="102" y="297"/>
                          <a:pt x="78" y="270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pic>
              <p:nvPicPr>
                <p:cNvPr id="98322" name="Picture 18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280" y="14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98323" name="Picture 19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574" y="14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98324" name="Picture 20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424" y="33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98325" name="Picture 21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376" y="57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98326" name="Picture 22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574" y="52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98327" name="Picture 23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472" y="76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98328" name="Picture 24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574" y="100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98329" name="Picture 25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574" y="124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</p:grpSp>
          <p:grpSp>
            <p:nvGrpSpPr>
              <p:cNvPr id="7" name="Group 26"/>
              <p:cNvGrpSpPr>
                <a:grpSpLocks/>
              </p:cNvGrpSpPr>
              <p:nvPr userDrawn="1"/>
            </p:nvGrpSpPr>
            <p:grpSpPr bwMode="auto">
              <a:xfrm>
                <a:off x="4944" y="1008"/>
                <a:ext cx="522" cy="2967"/>
                <a:chOff x="4944" y="1008"/>
                <a:chExt cx="522" cy="2967"/>
              </a:xfrm>
            </p:grpSpPr>
            <p:pic>
              <p:nvPicPr>
                <p:cNvPr id="98331" name="Picture 27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136" y="100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98332" name="Picture 28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184" y="1200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98333" name="Picture 29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136" y="158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98334" name="Picture 30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280" y="172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98335" name="Picture 31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040" y="182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98336" name="Picture 32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088" y="201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98337" name="Picture 33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280" y="206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98338" name="Picture 34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232" y="235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98339" name="Picture 35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4992" y="220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98340" name="Picture 36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4992" y="244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98341" name="Picture 37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136" y="259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98342" name="Picture 38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232" y="139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98343" name="Picture 39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4944" y="273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98344" name="Picture 40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4992" y="307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98345" name="Picture 41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232" y="331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98346" name="Picture 42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4992" y="340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98347" name="Picture 43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088" y="355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98348" name="Picture 44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4992" y="379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98349" name="Picture 45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184" y="369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</p:grpSp>
        </p:grpSp>
        <p:sp>
          <p:nvSpPr>
            <p:cNvPr id="98350" name="Freeform 46"/>
            <p:cNvSpPr>
              <a:spLocks/>
            </p:cNvSpPr>
            <p:nvPr/>
          </p:nvSpPr>
          <p:spPr bwMode="auto">
            <a:xfrm>
              <a:off x="5010" y="3092"/>
              <a:ext cx="750" cy="1222"/>
            </a:xfrm>
            <a:custGeom>
              <a:avLst/>
              <a:gdLst/>
              <a:ahLst/>
              <a:cxnLst>
                <a:cxn ang="0">
                  <a:pos x="372" y="154"/>
                </a:cxn>
                <a:cxn ang="0">
                  <a:pos x="378" y="412"/>
                </a:cxn>
                <a:cxn ang="0">
                  <a:pos x="312" y="724"/>
                </a:cxn>
                <a:cxn ang="0">
                  <a:pos x="138" y="928"/>
                </a:cxn>
                <a:cxn ang="0">
                  <a:pos x="0" y="976"/>
                </a:cxn>
                <a:cxn ang="0">
                  <a:pos x="0" y="1222"/>
                </a:cxn>
                <a:cxn ang="0">
                  <a:pos x="750" y="1222"/>
                </a:cxn>
                <a:cxn ang="0">
                  <a:pos x="750" y="178"/>
                </a:cxn>
                <a:cxn ang="0">
                  <a:pos x="372" y="154"/>
                </a:cxn>
              </a:cxnLst>
              <a:rect l="0" t="0" r="r" b="b"/>
              <a:pathLst>
                <a:path w="750" h="1222">
                  <a:moveTo>
                    <a:pt x="372" y="154"/>
                  </a:moveTo>
                  <a:cubicBezTo>
                    <a:pt x="309" y="193"/>
                    <a:pt x="388" y="317"/>
                    <a:pt x="378" y="412"/>
                  </a:cubicBezTo>
                  <a:cubicBezTo>
                    <a:pt x="368" y="507"/>
                    <a:pt x="352" y="638"/>
                    <a:pt x="312" y="724"/>
                  </a:cubicBezTo>
                  <a:cubicBezTo>
                    <a:pt x="272" y="810"/>
                    <a:pt x="190" y="886"/>
                    <a:pt x="138" y="928"/>
                  </a:cubicBezTo>
                  <a:cubicBezTo>
                    <a:pt x="86" y="970"/>
                    <a:pt x="23" y="927"/>
                    <a:pt x="0" y="976"/>
                  </a:cubicBezTo>
                  <a:lnTo>
                    <a:pt x="0" y="1222"/>
                  </a:lnTo>
                  <a:lnTo>
                    <a:pt x="750" y="1222"/>
                  </a:lnTo>
                  <a:lnTo>
                    <a:pt x="750" y="178"/>
                  </a:lnTo>
                  <a:cubicBezTo>
                    <a:pt x="687" y="0"/>
                    <a:pt x="451" y="159"/>
                    <a:pt x="372" y="154"/>
                  </a:cubicBezTo>
                  <a:close/>
                </a:path>
              </a:pathLst>
            </a:cu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8351" name="Freeform 47"/>
            <p:cNvSpPr>
              <a:spLocks/>
            </p:cNvSpPr>
            <p:nvPr/>
          </p:nvSpPr>
          <p:spPr bwMode="auto">
            <a:xfrm>
              <a:off x="5001" y="3060"/>
              <a:ext cx="768" cy="1260"/>
            </a:xfrm>
            <a:custGeom>
              <a:avLst/>
              <a:gdLst/>
              <a:ahLst/>
              <a:cxnLst>
                <a:cxn ang="0">
                  <a:pos x="0" y="1260"/>
                </a:cxn>
                <a:cxn ang="0">
                  <a:pos x="0" y="1134"/>
                </a:cxn>
                <a:cxn ang="0">
                  <a:pos x="210" y="1032"/>
                </a:cxn>
                <a:cxn ang="0">
                  <a:pos x="324" y="918"/>
                </a:cxn>
                <a:cxn ang="0">
                  <a:pos x="414" y="714"/>
                </a:cxn>
                <a:cxn ang="0">
                  <a:pos x="450" y="456"/>
                </a:cxn>
                <a:cxn ang="0">
                  <a:pos x="438" y="258"/>
                </a:cxn>
                <a:cxn ang="0">
                  <a:pos x="684" y="0"/>
                </a:cxn>
                <a:cxn ang="0">
                  <a:pos x="768" y="18"/>
                </a:cxn>
                <a:cxn ang="0">
                  <a:pos x="768" y="1254"/>
                </a:cxn>
                <a:cxn ang="0">
                  <a:pos x="0" y="1260"/>
                </a:cxn>
              </a:cxnLst>
              <a:rect l="0" t="0" r="r" b="b"/>
              <a:pathLst>
                <a:path w="768" h="1260">
                  <a:moveTo>
                    <a:pt x="0" y="1260"/>
                  </a:moveTo>
                  <a:lnTo>
                    <a:pt x="0" y="1134"/>
                  </a:lnTo>
                  <a:lnTo>
                    <a:pt x="210" y="1032"/>
                  </a:lnTo>
                  <a:lnTo>
                    <a:pt x="324" y="918"/>
                  </a:lnTo>
                  <a:lnTo>
                    <a:pt x="414" y="714"/>
                  </a:lnTo>
                  <a:lnTo>
                    <a:pt x="450" y="456"/>
                  </a:lnTo>
                  <a:lnTo>
                    <a:pt x="438" y="258"/>
                  </a:lnTo>
                  <a:lnTo>
                    <a:pt x="684" y="0"/>
                  </a:lnTo>
                  <a:lnTo>
                    <a:pt x="768" y="18"/>
                  </a:lnTo>
                  <a:lnTo>
                    <a:pt x="768" y="1254"/>
                  </a:lnTo>
                  <a:lnTo>
                    <a:pt x="0" y="1260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50000">
                  <a:schemeClr val="hlink"/>
                </a:gs>
                <a:gs pos="100000">
                  <a:schemeClr val="folHlink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8352" name="Freeform 48"/>
            <p:cNvSpPr>
              <a:spLocks/>
            </p:cNvSpPr>
            <p:nvPr/>
          </p:nvSpPr>
          <p:spPr bwMode="auto">
            <a:xfrm>
              <a:off x="4994" y="1775"/>
              <a:ext cx="776" cy="2543"/>
            </a:xfrm>
            <a:custGeom>
              <a:avLst/>
              <a:gdLst/>
              <a:ahLst/>
              <a:cxnLst>
                <a:cxn ang="0">
                  <a:pos x="550" y="115"/>
                </a:cxn>
                <a:cxn ang="0">
                  <a:pos x="460" y="529"/>
                </a:cxn>
                <a:cxn ang="0">
                  <a:pos x="298" y="925"/>
                </a:cxn>
                <a:cxn ang="0">
                  <a:pos x="76" y="1267"/>
                </a:cxn>
                <a:cxn ang="0">
                  <a:pos x="4" y="1339"/>
                </a:cxn>
                <a:cxn ang="0">
                  <a:pos x="100" y="1351"/>
                </a:cxn>
                <a:cxn ang="0">
                  <a:pos x="286" y="1399"/>
                </a:cxn>
                <a:cxn ang="0">
                  <a:pos x="394" y="1525"/>
                </a:cxn>
                <a:cxn ang="0">
                  <a:pos x="478" y="1705"/>
                </a:cxn>
                <a:cxn ang="0">
                  <a:pos x="478" y="1969"/>
                </a:cxn>
                <a:cxn ang="0">
                  <a:pos x="370" y="2263"/>
                </a:cxn>
                <a:cxn ang="0">
                  <a:pos x="124" y="2479"/>
                </a:cxn>
                <a:cxn ang="0">
                  <a:pos x="22" y="2515"/>
                </a:cxn>
                <a:cxn ang="0">
                  <a:pos x="196" y="2533"/>
                </a:cxn>
                <a:cxn ang="0">
                  <a:pos x="388" y="2455"/>
                </a:cxn>
                <a:cxn ang="0">
                  <a:pos x="502" y="2299"/>
                </a:cxn>
                <a:cxn ang="0">
                  <a:pos x="598" y="2197"/>
                </a:cxn>
                <a:cxn ang="0">
                  <a:pos x="694" y="2197"/>
                </a:cxn>
                <a:cxn ang="0">
                  <a:pos x="742" y="2230"/>
                </a:cxn>
                <a:cxn ang="0">
                  <a:pos x="712" y="2137"/>
                </a:cxn>
                <a:cxn ang="0">
                  <a:pos x="664" y="1807"/>
                </a:cxn>
                <a:cxn ang="0">
                  <a:pos x="670" y="1561"/>
                </a:cxn>
                <a:cxn ang="0">
                  <a:pos x="718" y="1393"/>
                </a:cxn>
                <a:cxn ang="0">
                  <a:pos x="748" y="1219"/>
                </a:cxn>
                <a:cxn ang="0">
                  <a:pos x="550" y="115"/>
                </a:cxn>
              </a:cxnLst>
              <a:rect l="0" t="0" r="r" b="b"/>
              <a:pathLst>
                <a:path w="776" h="2543">
                  <a:moveTo>
                    <a:pt x="550" y="115"/>
                  </a:moveTo>
                  <a:cubicBezTo>
                    <a:pt x="502" y="0"/>
                    <a:pt x="502" y="394"/>
                    <a:pt x="460" y="529"/>
                  </a:cubicBezTo>
                  <a:cubicBezTo>
                    <a:pt x="418" y="664"/>
                    <a:pt x="362" y="802"/>
                    <a:pt x="298" y="925"/>
                  </a:cubicBezTo>
                  <a:cubicBezTo>
                    <a:pt x="234" y="1048"/>
                    <a:pt x="125" y="1198"/>
                    <a:pt x="76" y="1267"/>
                  </a:cubicBezTo>
                  <a:cubicBezTo>
                    <a:pt x="27" y="1336"/>
                    <a:pt x="0" y="1325"/>
                    <a:pt x="4" y="1339"/>
                  </a:cubicBezTo>
                  <a:cubicBezTo>
                    <a:pt x="8" y="1353"/>
                    <a:pt x="53" y="1341"/>
                    <a:pt x="100" y="1351"/>
                  </a:cubicBezTo>
                  <a:cubicBezTo>
                    <a:pt x="147" y="1361"/>
                    <a:pt x="237" y="1370"/>
                    <a:pt x="286" y="1399"/>
                  </a:cubicBezTo>
                  <a:cubicBezTo>
                    <a:pt x="335" y="1428"/>
                    <a:pt x="362" y="1474"/>
                    <a:pt x="394" y="1525"/>
                  </a:cubicBezTo>
                  <a:cubicBezTo>
                    <a:pt x="426" y="1576"/>
                    <a:pt x="464" y="1631"/>
                    <a:pt x="478" y="1705"/>
                  </a:cubicBezTo>
                  <a:cubicBezTo>
                    <a:pt x="492" y="1779"/>
                    <a:pt x="496" y="1876"/>
                    <a:pt x="478" y="1969"/>
                  </a:cubicBezTo>
                  <a:cubicBezTo>
                    <a:pt x="460" y="2062"/>
                    <a:pt x="429" y="2178"/>
                    <a:pt x="370" y="2263"/>
                  </a:cubicBezTo>
                  <a:cubicBezTo>
                    <a:pt x="311" y="2348"/>
                    <a:pt x="238" y="2428"/>
                    <a:pt x="124" y="2479"/>
                  </a:cubicBezTo>
                  <a:cubicBezTo>
                    <a:pt x="66" y="2521"/>
                    <a:pt x="10" y="2506"/>
                    <a:pt x="22" y="2515"/>
                  </a:cubicBezTo>
                  <a:cubicBezTo>
                    <a:pt x="34" y="2524"/>
                    <a:pt x="135" y="2543"/>
                    <a:pt x="196" y="2533"/>
                  </a:cubicBezTo>
                  <a:cubicBezTo>
                    <a:pt x="257" y="2523"/>
                    <a:pt x="337" y="2494"/>
                    <a:pt x="388" y="2455"/>
                  </a:cubicBezTo>
                  <a:cubicBezTo>
                    <a:pt x="439" y="2416"/>
                    <a:pt x="467" y="2342"/>
                    <a:pt x="502" y="2299"/>
                  </a:cubicBezTo>
                  <a:cubicBezTo>
                    <a:pt x="537" y="2256"/>
                    <a:pt x="566" y="2214"/>
                    <a:pt x="598" y="2197"/>
                  </a:cubicBezTo>
                  <a:cubicBezTo>
                    <a:pt x="630" y="2180"/>
                    <a:pt x="670" y="2191"/>
                    <a:pt x="694" y="2197"/>
                  </a:cubicBezTo>
                  <a:cubicBezTo>
                    <a:pt x="718" y="2203"/>
                    <a:pt x="739" y="2240"/>
                    <a:pt x="742" y="2230"/>
                  </a:cubicBezTo>
                  <a:cubicBezTo>
                    <a:pt x="745" y="2220"/>
                    <a:pt x="725" y="2207"/>
                    <a:pt x="712" y="2137"/>
                  </a:cubicBezTo>
                  <a:cubicBezTo>
                    <a:pt x="699" y="2067"/>
                    <a:pt x="671" y="1903"/>
                    <a:pt x="664" y="1807"/>
                  </a:cubicBezTo>
                  <a:cubicBezTo>
                    <a:pt x="657" y="1711"/>
                    <a:pt x="661" y="1630"/>
                    <a:pt x="670" y="1561"/>
                  </a:cubicBezTo>
                  <a:cubicBezTo>
                    <a:pt x="679" y="1492"/>
                    <a:pt x="705" y="1450"/>
                    <a:pt x="718" y="1393"/>
                  </a:cubicBezTo>
                  <a:cubicBezTo>
                    <a:pt x="731" y="1336"/>
                    <a:pt x="776" y="1427"/>
                    <a:pt x="748" y="1219"/>
                  </a:cubicBezTo>
                  <a:cubicBezTo>
                    <a:pt x="720" y="1011"/>
                    <a:pt x="598" y="230"/>
                    <a:pt x="550" y="115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8353" name="Freeform 49" descr="kimonopat1"/>
            <p:cNvSpPr>
              <a:spLocks/>
            </p:cNvSpPr>
            <p:nvPr/>
          </p:nvSpPr>
          <p:spPr bwMode="auto">
            <a:xfrm>
              <a:off x="5046" y="2229"/>
              <a:ext cx="617" cy="1376"/>
            </a:xfrm>
            <a:custGeom>
              <a:avLst/>
              <a:gdLst/>
              <a:ahLst/>
              <a:cxnLst>
                <a:cxn ang="0">
                  <a:pos x="486" y="3"/>
                </a:cxn>
                <a:cxn ang="0">
                  <a:pos x="402" y="381"/>
                </a:cxn>
                <a:cxn ang="0">
                  <a:pos x="216" y="777"/>
                </a:cxn>
                <a:cxn ang="0">
                  <a:pos x="0" y="1119"/>
                </a:cxn>
                <a:cxn ang="0">
                  <a:pos x="102" y="1101"/>
                </a:cxn>
                <a:cxn ang="0">
                  <a:pos x="282" y="1119"/>
                </a:cxn>
                <a:cxn ang="0">
                  <a:pos x="378" y="1185"/>
                </a:cxn>
                <a:cxn ang="0">
                  <a:pos x="432" y="1269"/>
                </a:cxn>
                <a:cxn ang="0">
                  <a:pos x="444" y="1365"/>
                </a:cxn>
                <a:cxn ang="0">
                  <a:pos x="498" y="1203"/>
                </a:cxn>
                <a:cxn ang="0">
                  <a:pos x="564" y="825"/>
                </a:cxn>
                <a:cxn ang="0">
                  <a:pos x="606" y="363"/>
                </a:cxn>
                <a:cxn ang="0">
                  <a:pos x="486" y="3"/>
                </a:cxn>
              </a:cxnLst>
              <a:rect l="0" t="0" r="r" b="b"/>
              <a:pathLst>
                <a:path w="617" h="1376">
                  <a:moveTo>
                    <a:pt x="486" y="3"/>
                  </a:moveTo>
                  <a:cubicBezTo>
                    <a:pt x="452" y="6"/>
                    <a:pt x="447" y="252"/>
                    <a:pt x="402" y="381"/>
                  </a:cubicBezTo>
                  <a:cubicBezTo>
                    <a:pt x="357" y="510"/>
                    <a:pt x="283" y="654"/>
                    <a:pt x="216" y="777"/>
                  </a:cubicBezTo>
                  <a:cubicBezTo>
                    <a:pt x="149" y="900"/>
                    <a:pt x="19" y="1065"/>
                    <a:pt x="0" y="1119"/>
                  </a:cubicBezTo>
                  <a:cubicBezTo>
                    <a:pt x="48" y="1119"/>
                    <a:pt x="55" y="1101"/>
                    <a:pt x="102" y="1101"/>
                  </a:cubicBezTo>
                  <a:cubicBezTo>
                    <a:pt x="149" y="1101"/>
                    <a:pt x="236" y="1105"/>
                    <a:pt x="282" y="1119"/>
                  </a:cubicBezTo>
                  <a:cubicBezTo>
                    <a:pt x="328" y="1133"/>
                    <a:pt x="353" y="1160"/>
                    <a:pt x="378" y="1185"/>
                  </a:cubicBezTo>
                  <a:cubicBezTo>
                    <a:pt x="403" y="1210"/>
                    <a:pt x="421" y="1239"/>
                    <a:pt x="432" y="1269"/>
                  </a:cubicBezTo>
                  <a:cubicBezTo>
                    <a:pt x="443" y="1299"/>
                    <a:pt x="433" y="1376"/>
                    <a:pt x="444" y="1365"/>
                  </a:cubicBezTo>
                  <a:cubicBezTo>
                    <a:pt x="455" y="1354"/>
                    <a:pt x="478" y="1293"/>
                    <a:pt x="498" y="1203"/>
                  </a:cubicBezTo>
                  <a:cubicBezTo>
                    <a:pt x="518" y="1113"/>
                    <a:pt x="546" y="965"/>
                    <a:pt x="564" y="825"/>
                  </a:cubicBezTo>
                  <a:cubicBezTo>
                    <a:pt x="582" y="685"/>
                    <a:pt x="617" y="496"/>
                    <a:pt x="606" y="363"/>
                  </a:cubicBezTo>
                  <a:cubicBezTo>
                    <a:pt x="595" y="230"/>
                    <a:pt x="520" y="0"/>
                    <a:pt x="486" y="3"/>
                  </a:cubicBezTo>
                  <a:close/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8354" name="Freeform 50" descr="kimonopat1"/>
            <p:cNvSpPr>
              <a:spLocks/>
            </p:cNvSpPr>
            <p:nvPr/>
          </p:nvSpPr>
          <p:spPr bwMode="auto">
            <a:xfrm>
              <a:off x="5193" y="269"/>
              <a:ext cx="576" cy="3180"/>
            </a:xfrm>
            <a:custGeom>
              <a:avLst/>
              <a:gdLst/>
              <a:ahLst/>
              <a:cxnLst>
                <a:cxn ang="0">
                  <a:pos x="42" y="61"/>
                </a:cxn>
                <a:cxn ang="0">
                  <a:pos x="156" y="517"/>
                </a:cxn>
                <a:cxn ang="0">
                  <a:pos x="288" y="991"/>
                </a:cxn>
                <a:cxn ang="0">
                  <a:pos x="414" y="1435"/>
                </a:cxn>
                <a:cxn ang="0">
                  <a:pos x="576" y="1807"/>
                </a:cxn>
                <a:cxn ang="0">
                  <a:pos x="576" y="3055"/>
                </a:cxn>
                <a:cxn ang="0">
                  <a:pos x="414" y="2557"/>
                </a:cxn>
                <a:cxn ang="0">
                  <a:pos x="252" y="1765"/>
                </a:cxn>
                <a:cxn ang="0">
                  <a:pos x="126" y="961"/>
                </a:cxn>
                <a:cxn ang="0">
                  <a:pos x="12" y="151"/>
                </a:cxn>
                <a:cxn ang="0">
                  <a:pos x="42" y="61"/>
                </a:cxn>
              </a:cxnLst>
              <a:rect l="0" t="0" r="r" b="b"/>
              <a:pathLst>
                <a:path w="576" h="3180">
                  <a:moveTo>
                    <a:pt x="42" y="61"/>
                  </a:moveTo>
                  <a:cubicBezTo>
                    <a:pt x="66" y="122"/>
                    <a:pt x="115" y="362"/>
                    <a:pt x="156" y="517"/>
                  </a:cubicBezTo>
                  <a:cubicBezTo>
                    <a:pt x="197" y="672"/>
                    <a:pt x="245" y="838"/>
                    <a:pt x="288" y="991"/>
                  </a:cubicBezTo>
                  <a:cubicBezTo>
                    <a:pt x="331" y="1144"/>
                    <a:pt x="366" y="1299"/>
                    <a:pt x="414" y="1435"/>
                  </a:cubicBezTo>
                  <a:cubicBezTo>
                    <a:pt x="462" y="1571"/>
                    <a:pt x="549" y="1537"/>
                    <a:pt x="576" y="1807"/>
                  </a:cubicBezTo>
                  <a:lnTo>
                    <a:pt x="576" y="3055"/>
                  </a:lnTo>
                  <a:cubicBezTo>
                    <a:pt x="549" y="3180"/>
                    <a:pt x="468" y="2772"/>
                    <a:pt x="414" y="2557"/>
                  </a:cubicBezTo>
                  <a:cubicBezTo>
                    <a:pt x="360" y="2342"/>
                    <a:pt x="300" y="2031"/>
                    <a:pt x="252" y="1765"/>
                  </a:cubicBezTo>
                  <a:cubicBezTo>
                    <a:pt x="204" y="1499"/>
                    <a:pt x="166" y="1230"/>
                    <a:pt x="126" y="961"/>
                  </a:cubicBezTo>
                  <a:cubicBezTo>
                    <a:pt x="86" y="692"/>
                    <a:pt x="24" y="299"/>
                    <a:pt x="12" y="151"/>
                  </a:cubicBezTo>
                  <a:cubicBezTo>
                    <a:pt x="0" y="3"/>
                    <a:pt x="18" y="0"/>
                    <a:pt x="42" y="61"/>
                  </a:cubicBezTo>
                  <a:close/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8355" name="Freeform 51"/>
            <p:cNvSpPr>
              <a:spLocks/>
            </p:cNvSpPr>
            <p:nvPr/>
          </p:nvSpPr>
          <p:spPr bwMode="auto">
            <a:xfrm>
              <a:off x="5197" y="165"/>
              <a:ext cx="573" cy="1935"/>
            </a:xfrm>
            <a:custGeom>
              <a:avLst/>
              <a:gdLst/>
              <a:ahLst/>
              <a:cxnLst>
                <a:cxn ang="0">
                  <a:pos x="69" y="63"/>
                </a:cxn>
                <a:cxn ang="0">
                  <a:pos x="207" y="549"/>
                </a:cxn>
                <a:cxn ang="0">
                  <a:pos x="381" y="1101"/>
                </a:cxn>
                <a:cxn ang="0">
                  <a:pos x="573" y="1575"/>
                </a:cxn>
                <a:cxn ang="0">
                  <a:pos x="573" y="1935"/>
                </a:cxn>
                <a:cxn ang="0">
                  <a:pos x="321" y="1449"/>
                </a:cxn>
                <a:cxn ang="0">
                  <a:pos x="147" y="699"/>
                </a:cxn>
                <a:cxn ang="0">
                  <a:pos x="15" y="171"/>
                </a:cxn>
                <a:cxn ang="0">
                  <a:pos x="69" y="63"/>
                </a:cxn>
              </a:cxnLst>
              <a:rect l="0" t="0" r="r" b="b"/>
              <a:pathLst>
                <a:path w="573" h="1935">
                  <a:moveTo>
                    <a:pt x="69" y="63"/>
                  </a:moveTo>
                  <a:cubicBezTo>
                    <a:pt x="101" y="126"/>
                    <a:pt x="155" y="376"/>
                    <a:pt x="207" y="549"/>
                  </a:cubicBezTo>
                  <a:cubicBezTo>
                    <a:pt x="259" y="722"/>
                    <a:pt x="320" y="930"/>
                    <a:pt x="381" y="1101"/>
                  </a:cubicBezTo>
                  <a:cubicBezTo>
                    <a:pt x="442" y="1272"/>
                    <a:pt x="541" y="1436"/>
                    <a:pt x="573" y="1575"/>
                  </a:cubicBezTo>
                  <a:lnTo>
                    <a:pt x="573" y="1935"/>
                  </a:lnTo>
                  <a:cubicBezTo>
                    <a:pt x="531" y="1914"/>
                    <a:pt x="392" y="1655"/>
                    <a:pt x="321" y="1449"/>
                  </a:cubicBezTo>
                  <a:cubicBezTo>
                    <a:pt x="250" y="1243"/>
                    <a:pt x="198" y="912"/>
                    <a:pt x="147" y="699"/>
                  </a:cubicBezTo>
                  <a:cubicBezTo>
                    <a:pt x="96" y="486"/>
                    <a:pt x="30" y="274"/>
                    <a:pt x="15" y="171"/>
                  </a:cubicBezTo>
                  <a:cubicBezTo>
                    <a:pt x="0" y="68"/>
                    <a:pt x="37" y="0"/>
                    <a:pt x="69" y="63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8356" name="Freeform 52"/>
            <p:cNvSpPr>
              <a:spLocks/>
            </p:cNvSpPr>
            <p:nvPr/>
          </p:nvSpPr>
          <p:spPr bwMode="auto">
            <a:xfrm>
              <a:off x="5004" y="0"/>
              <a:ext cx="363" cy="2112"/>
            </a:xfrm>
            <a:custGeom>
              <a:avLst/>
              <a:gdLst/>
              <a:ahLst/>
              <a:cxnLst>
                <a:cxn ang="0">
                  <a:pos x="0" y="2094"/>
                </a:cxn>
                <a:cxn ang="0">
                  <a:pos x="66" y="1992"/>
                </a:cxn>
                <a:cxn ang="0">
                  <a:pos x="150" y="1464"/>
                </a:cxn>
                <a:cxn ang="0">
                  <a:pos x="234" y="678"/>
                </a:cxn>
                <a:cxn ang="0">
                  <a:pos x="324" y="0"/>
                </a:cxn>
                <a:cxn ang="0">
                  <a:pos x="0" y="0"/>
                </a:cxn>
                <a:cxn ang="0">
                  <a:pos x="0" y="2094"/>
                </a:cxn>
              </a:cxnLst>
              <a:rect l="0" t="0" r="r" b="b"/>
              <a:pathLst>
                <a:path w="363" h="2112">
                  <a:moveTo>
                    <a:pt x="0" y="2094"/>
                  </a:moveTo>
                  <a:cubicBezTo>
                    <a:pt x="54" y="2112"/>
                    <a:pt x="41" y="2097"/>
                    <a:pt x="66" y="1992"/>
                  </a:cubicBezTo>
                  <a:cubicBezTo>
                    <a:pt x="91" y="1887"/>
                    <a:pt x="122" y="1683"/>
                    <a:pt x="150" y="1464"/>
                  </a:cubicBezTo>
                  <a:cubicBezTo>
                    <a:pt x="178" y="1245"/>
                    <a:pt x="205" y="922"/>
                    <a:pt x="234" y="678"/>
                  </a:cubicBezTo>
                  <a:cubicBezTo>
                    <a:pt x="263" y="434"/>
                    <a:pt x="363" y="113"/>
                    <a:pt x="324" y="0"/>
                  </a:cubicBezTo>
                  <a:lnTo>
                    <a:pt x="0" y="0"/>
                  </a:lnTo>
                  <a:cubicBezTo>
                    <a:pt x="0" y="0"/>
                    <a:pt x="0" y="2094"/>
                    <a:pt x="0" y="2094"/>
                  </a:cubicBezTo>
                  <a:close/>
                </a:path>
              </a:pathLst>
            </a:cu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8357" name="Freeform 53"/>
            <p:cNvSpPr>
              <a:spLocks/>
            </p:cNvSpPr>
            <p:nvPr/>
          </p:nvSpPr>
          <p:spPr bwMode="auto">
            <a:xfrm>
              <a:off x="5004" y="1"/>
              <a:ext cx="189" cy="2112"/>
            </a:xfrm>
            <a:custGeom>
              <a:avLst/>
              <a:gdLst/>
              <a:ahLst/>
              <a:cxnLst>
                <a:cxn ang="0">
                  <a:pos x="0" y="2094"/>
                </a:cxn>
                <a:cxn ang="0">
                  <a:pos x="66" y="1992"/>
                </a:cxn>
                <a:cxn ang="0">
                  <a:pos x="150" y="1464"/>
                </a:cxn>
                <a:cxn ang="0">
                  <a:pos x="234" y="678"/>
                </a:cxn>
                <a:cxn ang="0">
                  <a:pos x="324" y="0"/>
                </a:cxn>
                <a:cxn ang="0">
                  <a:pos x="0" y="0"/>
                </a:cxn>
                <a:cxn ang="0">
                  <a:pos x="0" y="2094"/>
                </a:cxn>
              </a:cxnLst>
              <a:rect l="0" t="0" r="r" b="b"/>
              <a:pathLst>
                <a:path w="363" h="2112">
                  <a:moveTo>
                    <a:pt x="0" y="2094"/>
                  </a:moveTo>
                  <a:cubicBezTo>
                    <a:pt x="54" y="2112"/>
                    <a:pt x="41" y="2097"/>
                    <a:pt x="66" y="1992"/>
                  </a:cubicBezTo>
                  <a:cubicBezTo>
                    <a:pt x="91" y="1887"/>
                    <a:pt x="122" y="1683"/>
                    <a:pt x="150" y="1464"/>
                  </a:cubicBezTo>
                  <a:cubicBezTo>
                    <a:pt x="178" y="1245"/>
                    <a:pt x="205" y="922"/>
                    <a:pt x="234" y="678"/>
                  </a:cubicBezTo>
                  <a:cubicBezTo>
                    <a:pt x="263" y="434"/>
                    <a:pt x="363" y="113"/>
                    <a:pt x="324" y="0"/>
                  </a:cubicBezTo>
                  <a:lnTo>
                    <a:pt x="0" y="0"/>
                  </a:lnTo>
                  <a:cubicBezTo>
                    <a:pt x="0" y="0"/>
                    <a:pt x="0" y="2094"/>
                    <a:pt x="0" y="209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50000">
                  <a:schemeClr val="hlink"/>
                </a:gs>
                <a:gs pos="100000">
                  <a:schemeClr val="folHlink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8358" name="Rectangle 54"/>
            <p:cNvSpPr>
              <a:spLocks noChangeArrowheads="1"/>
            </p:cNvSpPr>
            <p:nvPr/>
          </p:nvSpPr>
          <p:spPr bwMode="auto">
            <a:xfrm>
              <a:off x="4955" y="1"/>
              <a:ext cx="56" cy="4320"/>
            </a:xfrm>
            <a:prstGeom prst="rect">
              <a:avLst/>
            </a:pr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kumimoji="1" lang="ru-RU">
                <a:latin typeface="Arial" charset="0"/>
              </a:endParaRPr>
            </a:p>
          </p:txBody>
        </p:sp>
        <p:sp>
          <p:nvSpPr>
            <p:cNvPr id="98359" name="Freeform 55"/>
            <p:cNvSpPr>
              <a:spLocks/>
            </p:cNvSpPr>
            <p:nvPr/>
          </p:nvSpPr>
          <p:spPr bwMode="auto">
            <a:xfrm>
              <a:off x="5013" y="3924"/>
              <a:ext cx="734" cy="390"/>
            </a:xfrm>
            <a:custGeom>
              <a:avLst/>
              <a:gdLst/>
              <a:ahLst/>
              <a:cxnLst>
                <a:cxn ang="0">
                  <a:pos x="1" y="357"/>
                </a:cxn>
                <a:cxn ang="0">
                  <a:pos x="109" y="341"/>
                </a:cxn>
                <a:cxn ang="0">
                  <a:pos x="241" y="305"/>
                </a:cxn>
                <a:cxn ang="0">
                  <a:pos x="353" y="209"/>
                </a:cxn>
                <a:cxn ang="0">
                  <a:pos x="429" y="89"/>
                </a:cxn>
                <a:cxn ang="0">
                  <a:pos x="493" y="17"/>
                </a:cxn>
                <a:cxn ang="0">
                  <a:pos x="577" y="1"/>
                </a:cxn>
                <a:cxn ang="0">
                  <a:pos x="629" y="21"/>
                </a:cxn>
                <a:cxn ang="0">
                  <a:pos x="673" y="65"/>
                </a:cxn>
                <a:cxn ang="0">
                  <a:pos x="673" y="137"/>
                </a:cxn>
                <a:cxn ang="0">
                  <a:pos x="561" y="225"/>
                </a:cxn>
                <a:cxn ang="0">
                  <a:pos x="425" y="297"/>
                </a:cxn>
                <a:cxn ang="0">
                  <a:pos x="245" y="357"/>
                </a:cxn>
                <a:cxn ang="0">
                  <a:pos x="113" y="377"/>
                </a:cxn>
                <a:cxn ang="0">
                  <a:pos x="1" y="357"/>
                </a:cxn>
              </a:cxnLst>
              <a:rect l="0" t="0" r="r" b="b"/>
              <a:pathLst>
                <a:path w="692" h="378">
                  <a:moveTo>
                    <a:pt x="1" y="357"/>
                  </a:moveTo>
                  <a:cubicBezTo>
                    <a:pt x="0" y="351"/>
                    <a:pt x="69" y="350"/>
                    <a:pt x="109" y="341"/>
                  </a:cubicBezTo>
                  <a:cubicBezTo>
                    <a:pt x="149" y="332"/>
                    <a:pt x="200" y="327"/>
                    <a:pt x="241" y="305"/>
                  </a:cubicBezTo>
                  <a:cubicBezTo>
                    <a:pt x="282" y="283"/>
                    <a:pt x="322" y="245"/>
                    <a:pt x="353" y="209"/>
                  </a:cubicBezTo>
                  <a:cubicBezTo>
                    <a:pt x="384" y="173"/>
                    <a:pt x="406" y="121"/>
                    <a:pt x="429" y="89"/>
                  </a:cubicBezTo>
                  <a:cubicBezTo>
                    <a:pt x="452" y="57"/>
                    <a:pt x="468" y="32"/>
                    <a:pt x="493" y="17"/>
                  </a:cubicBezTo>
                  <a:cubicBezTo>
                    <a:pt x="518" y="2"/>
                    <a:pt x="554" y="0"/>
                    <a:pt x="577" y="1"/>
                  </a:cubicBezTo>
                  <a:cubicBezTo>
                    <a:pt x="600" y="2"/>
                    <a:pt x="613" y="10"/>
                    <a:pt x="629" y="21"/>
                  </a:cubicBezTo>
                  <a:cubicBezTo>
                    <a:pt x="645" y="32"/>
                    <a:pt x="666" y="46"/>
                    <a:pt x="673" y="65"/>
                  </a:cubicBezTo>
                  <a:cubicBezTo>
                    <a:pt x="680" y="84"/>
                    <a:pt x="692" y="110"/>
                    <a:pt x="673" y="137"/>
                  </a:cubicBezTo>
                  <a:cubicBezTo>
                    <a:pt x="654" y="164"/>
                    <a:pt x="602" y="198"/>
                    <a:pt x="561" y="225"/>
                  </a:cubicBezTo>
                  <a:cubicBezTo>
                    <a:pt x="520" y="252"/>
                    <a:pt x="478" y="275"/>
                    <a:pt x="425" y="297"/>
                  </a:cubicBezTo>
                  <a:cubicBezTo>
                    <a:pt x="372" y="319"/>
                    <a:pt x="297" y="344"/>
                    <a:pt x="245" y="357"/>
                  </a:cubicBezTo>
                  <a:cubicBezTo>
                    <a:pt x="193" y="370"/>
                    <a:pt x="156" y="376"/>
                    <a:pt x="113" y="377"/>
                  </a:cubicBezTo>
                  <a:cubicBezTo>
                    <a:pt x="70" y="378"/>
                    <a:pt x="2" y="363"/>
                    <a:pt x="1" y="357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8360" name="AutoShape 56"/>
            <p:cNvSpPr>
              <a:spLocks noChangeArrowheads="1"/>
            </p:cNvSpPr>
            <p:nvPr/>
          </p:nvSpPr>
          <p:spPr bwMode="hidden">
            <a:xfrm rot="5400000">
              <a:off x="2724" y="2089"/>
              <a:ext cx="4320" cy="142"/>
            </a:xfrm>
            <a:custGeom>
              <a:avLst/>
              <a:gdLst>
                <a:gd name="G0" fmla="+- 607 0 0"/>
                <a:gd name="G1" fmla="+- 21600 0 607"/>
                <a:gd name="G2" fmla="*/ 607 1 2"/>
                <a:gd name="G3" fmla="+- 21600 0 G2"/>
                <a:gd name="G4" fmla="+/ 607 21600 2"/>
                <a:gd name="G5" fmla="+/ G1 0 2"/>
                <a:gd name="G6" fmla="*/ 21600 21600 607"/>
                <a:gd name="G7" fmla="*/ G6 1 2"/>
                <a:gd name="G8" fmla="+- 21600 0 G7"/>
                <a:gd name="G9" fmla="*/ 21600 1 2"/>
                <a:gd name="G10" fmla="+- 607 0 G9"/>
                <a:gd name="G11" fmla="?: G10 G8 0"/>
                <a:gd name="G12" fmla="?: G10 G7 21600"/>
                <a:gd name="T0" fmla="*/ 21296 w 21600"/>
                <a:gd name="T1" fmla="*/ 10800 h 21600"/>
                <a:gd name="T2" fmla="*/ 10800 w 21600"/>
                <a:gd name="T3" fmla="*/ 21600 h 21600"/>
                <a:gd name="T4" fmla="*/ 304 w 21600"/>
                <a:gd name="T5" fmla="*/ 10800 h 21600"/>
                <a:gd name="T6" fmla="*/ 10800 w 21600"/>
                <a:gd name="T7" fmla="*/ 0 h 21600"/>
                <a:gd name="T8" fmla="*/ 2104 w 21600"/>
                <a:gd name="T9" fmla="*/ 2104 h 21600"/>
                <a:gd name="T10" fmla="*/ 19496 w 21600"/>
                <a:gd name="T11" fmla="*/ 19496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607" y="21600"/>
                  </a:lnTo>
                  <a:lnTo>
                    <a:pt x="20993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 wrap="none" anchor="ctr"/>
            <a:lstStyle/>
            <a:p>
              <a:pPr algn="ctr"/>
              <a:endParaRPr kumimoji="1" lang="ru-RU">
                <a:latin typeface="Arial" charset="0"/>
              </a:endParaRPr>
            </a:p>
          </p:txBody>
        </p:sp>
      </p:grpSp>
      <p:sp>
        <p:nvSpPr>
          <p:cNvPr id="98361" name="Rectangle 57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370013"/>
            <a:ext cx="6965950" cy="20574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98362" name="Rectangle 58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727200" y="3886200"/>
            <a:ext cx="5640388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98363" name="Rectangle 59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8364" name="Rectangle 60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8365" name="Rectangle 61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B899AA5B-8961-41C9-AD09-AE2F845F3ED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837CB2-0690-4D36-9A8E-F0AE8E76A6B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0C7DC7-ABE6-4127-A925-CD6525F736B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63525" y="1598613"/>
            <a:ext cx="3616325" cy="4497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032250" y="1598613"/>
            <a:ext cx="3617913" cy="4497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D0E2A6-F373-4935-80B3-78D804809AB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11E6A8-894F-4EFA-AA82-CE97B0C730A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1B4095-ED97-4FE5-BFAA-633F6BD0FF3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3B5F0C-5A94-4406-8EA7-668C01F1101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1A4841-A14F-4AAD-8837-6C8BFF2AD6A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30EF2B-A1D3-493E-9B18-BC2CD902B71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3DCA48-3E99-446C-96EC-42F74E6DE0A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5827713" y="227013"/>
            <a:ext cx="1868487" cy="586898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19075" y="227013"/>
            <a:ext cx="5456238" cy="586898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EEF85F-455B-4520-9999-3711ED54360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16.05.2016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16.05.2016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16.05.2016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16.05.2016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16.05.2016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16.05.2016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16.05.2016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16.05.2016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6773B83-2C16-4ADF-B20A-76CC666892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E8E2330-3744-47CC-917C-E4D472A7C5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53D4D64-3428-4395-9598-DE73215B6E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E83224B-C1D5-451C-AB85-6A929F36C8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16.05.2016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34D5DBA-21A7-408D-84B1-1E9D817ACC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5399F24-39C1-4483-AEC2-6A3E40E954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CFA2411-25C3-4172-B7D6-1071A2215F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829E9EF-E14A-4DA7-8437-E99A6D68A4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3877E27-7C37-419E-BE38-EDB7C1271A7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57BB7D8-AD86-4682-95F2-3E2BF9FE41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B40687B-BE2D-455D-8CB4-EB12D5057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9184936-6CE4-42DE-B189-FB74001995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B3517AE-31A9-4C30-AB45-F0F7A35BED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D77A3F4-F15D-45BE-ABC1-DA4207BB88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16.05.2016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0AFD3E3-C515-4642-82FF-3C80B2CDF0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AB3334A-A99E-46ED-883B-EB62B1509D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EF855D4-76CA-4DE9-9BEA-333B0C8191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2E30ACF-AA83-4592-BBFF-905D35C1E4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F719F6E-1DE6-40AD-9D4E-FC4E5ABDA2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12F1CAD-218C-4F7D-B309-4FC75E8889F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3026D77-1A3B-4850-85F0-0C6EB7D6D2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2053760-1728-4266-9169-6E5A4C410E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16.05.2016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16.05.2016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16.05.2016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16.05.2016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16.05.2016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16.05.2016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16.05.2016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2438400"/>
            <a:ext cx="9009063" cy="1052513"/>
            <a:chOff x="0" y="1536"/>
            <a:chExt cx="5675" cy="663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11268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269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4" name="Group 6"/>
            <p:cNvGrpSpPr>
              <a:grpSpLocks/>
            </p:cNvGrpSpPr>
            <p:nvPr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11271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272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11273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274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275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1276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90600" y="1676400"/>
            <a:ext cx="7772400" cy="1462088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1277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11278" name="Rectangle 14"/>
          <p:cNvSpPr>
            <a:spLocks noGrp="1" noChangeArrowheads="1"/>
          </p:cNvSpPr>
          <p:nvPr>
            <p:ph type="dt" sz="half" idx="2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16.05.2016</a:t>
            </a:fld>
            <a:endParaRPr lang="ru-RU"/>
          </a:p>
        </p:txBody>
      </p:sp>
      <p:sp>
        <p:nvSpPr>
          <p:cNvPr id="11279" name="Rectangle 15"/>
          <p:cNvSpPr>
            <a:spLocks noGrp="1" noChangeArrowheads="1"/>
          </p:cNvSpPr>
          <p:nvPr>
            <p:ph type="ftr" sz="quarter" idx="3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ru-RU"/>
          </a:p>
        </p:txBody>
      </p:sp>
      <p:sp>
        <p:nvSpPr>
          <p:cNvPr id="11280" name="Rectangle 1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16.05.2016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16.05.2016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16.05.2016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16.05.2016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16.05.2016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16.05.2016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16.05.2016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16.05.2016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16.05.2016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16.05.2016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004050" y="214313"/>
            <a:ext cx="1951038" cy="5918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50938" y="214313"/>
            <a:ext cx="5700712" cy="5918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16.05.2016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44000" cy="6934200"/>
            <a:chOff x="0" y="0"/>
            <a:chExt cx="5760" cy="4368"/>
          </a:xfrm>
        </p:grpSpPr>
        <p:sp>
          <p:nvSpPr>
            <p:cNvPr id="18435" name="Freeform 3"/>
            <p:cNvSpPr>
              <a:spLocks/>
            </p:cNvSpPr>
            <p:nvPr/>
          </p:nvSpPr>
          <p:spPr bwMode="hidden">
            <a:xfrm>
              <a:off x="0" y="2208"/>
              <a:ext cx="2515" cy="1970"/>
            </a:xfrm>
            <a:custGeom>
              <a:avLst/>
              <a:gdLst/>
              <a:ahLst/>
              <a:cxnLst>
                <a:cxn ang="0">
                  <a:pos x="744" y="1669"/>
                </a:cxn>
                <a:cxn ang="0">
                  <a:pos x="852" y="1400"/>
                </a:cxn>
                <a:cxn ang="0">
                  <a:pos x="876" y="1171"/>
                </a:cxn>
                <a:cxn ang="0">
                  <a:pos x="979" y="1370"/>
                </a:cxn>
                <a:cxn ang="0">
                  <a:pos x="1231" y="1621"/>
                </a:cxn>
                <a:cxn ang="0">
                  <a:pos x="1471" y="1693"/>
                </a:cxn>
                <a:cxn ang="0">
                  <a:pos x="1819" y="1678"/>
                </a:cxn>
                <a:cxn ang="0">
                  <a:pos x="1893" y="1513"/>
                </a:cxn>
                <a:cxn ang="0">
                  <a:pos x="1874" y="1285"/>
                </a:cxn>
                <a:cxn ang="0">
                  <a:pos x="1783" y="967"/>
                </a:cxn>
                <a:cxn ang="0">
                  <a:pos x="1289" y="873"/>
                </a:cxn>
                <a:cxn ang="0">
                  <a:pos x="1549" y="745"/>
                </a:cxn>
                <a:cxn ang="0">
                  <a:pos x="1753" y="732"/>
                </a:cxn>
                <a:cxn ang="0">
                  <a:pos x="2107" y="618"/>
                </a:cxn>
                <a:cxn ang="0">
                  <a:pos x="2377" y="438"/>
                </a:cxn>
                <a:cxn ang="0">
                  <a:pos x="2420" y="343"/>
                </a:cxn>
                <a:cxn ang="0">
                  <a:pos x="2077" y="331"/>
                </a:cxn>
                <a:cxn ang="0">
                  <a:pos x="1951" y="301"/>
                </a:cxn>
                <a:cxn ang="0">
                  <a:pos x="1645" y="289"/>
                </a:cxn>
                <a:cxn ang="0">
                  <a:pos x="1297" y="408"/>
                </a:cxn>
                <a:cxn ang="0">
                  <a:pos x="1308" y="337"/>
                </a:cxn>
                <a:cxn ang="0">
                  <a:pos x="1453" y="168"/>
                </a:cxn>
                <a:cxn ang="0">
                  <a:pos x="1477" y="36"/>
                </a:cxn>
                <a:cxn ang="0">
                  <a:pos x="1417" y="24"/>
                </a:cxn>
                <a:cxn ang="0">
                  <a:pos x="1189" y="102"/>
                </a:cxn>
                <a:cxn ang="0">
                  <a:pos x="1026" y="144"/>
                </a:cxn>
                <a:cxn ang="0">
                  <a:pos x="889" y="331"/>
                </a:cxn>
                <a:cxn ang="0">
                  <a:pos x="726" y="480"/>
                </a:cxn>
                <a:cxn ang="0">
                  <a:pos x="643" y="540"/>
                </a:cxn>
                <a:cxn ang="0">
                  <a:pos x="600" y="516"/>
                </a:cxn>
                <a:cxn ang="0">
                  <a:pos x="552" y="486"/>
                </a:cxn>
                <a:cxn ang="0">
                  <a:pos x="528" y="462"/>
                </a:cxn>
                <a:cxn ang="0">
                  <a:pos x="474" y="426"/>
                </a:cxn>
                <a:cxn ang="0">
                  <a:pos x="415" y="390"/>
                </a:cxn>
                <a:cxn ang="0">
                  <a:pos x="366" y="366"/>
                </a:cxn>
                <a:cxn ang="0">
                  <a:pos x="192" y="234"/>
                </a:cxn>
                <a:cxn ang="0">
                  <a:pos x="570" y="564"/>
                </a:cxn>
                <a:cxn ang="0">
                  <a:pos x="444" y="732"/>
                </a:cxn>
                <a:cxn ang="0">
                  <a:pos x="318" y="787"/>
                </a:cxn>
                <a:cxn ang="0">
                  <a:pos x="127" y="853"/>
                </a:cxn>
                <a:cxn ang="0">
                  <a:pos x="0" y="1165"/>
                </a:cxn>
                <a:cxn ang="0">
                  <a:pos x="372" y="1015"/>
                </a:cxn>
                <a:cxn ang="0">
                  <a:pos x="222" y="1262"/>
                </a:cxn>
                <a:cxn ang="0">
                  <a:pos x="139" y="1459"/>
                </a:cxn>
                <a:cxn ang="0">
                  <a:pos x="102" y="1495"/>
                </a:cxn>
                <a:cxn ang="0">
                  <a:pos x="84" y="1519"/>
                </a:cxn>
                <a:cxn ang="0">
                  <a:pos x="96" y="1537"/>
                </a:cxn>
                <a:cxn ang="0">
                  <a:pos x="127" y="1567"/>
                </a:cxn>
                <a:cxn ang="0">
                  <a:pos x="145" y="1633"/>
                </a:cxn>
                <a:cxn ang="0">
                  <a:pos x="156" y="1693"/>
                </a:cxn>
                <a:cxn ang="0">
                  <a:pos x="162" y="1723"/>
                </a:cxn>
                <a:cxn ang="0">
                  <a:pos x="216" y="1802"/>
                </a:cxn>
                <a:cxn ang="0">
                  <a:pos x="228" y="1850"/>
                </a:cxn>
                <a:cxn ang="0">
                  <a:pos x="240" y="1904"/>
                </a:cxn>
                <a:cxn ang="0">
                  <a:pos x="246" y="1922"/>
                </a:cxn>
                <a:cxn ang="0">
                  <a:pos x="258" y="1970"/>
                </a:cxn>
                <a:cxn ang="0">
                  <a:pos x="462" y="1922"/>
                </a:cxn>
                <a:cxn ang="0">
                  <a:pos x="624" y="1778"/>
                </a:cxn>
              </a:cxnLst>
              <a:rect l="0" t="0" r="r" b="b"/>
              <a:pathLst>
                <a:path w="2515" h="1970">
                  <a:moveTo>
                    <a:pt x="624" y="1778"/>
                  </a:moveTo>
                  <a:lnTo>
                    <a:pt x="744" y="1669"/>
                  </a:lnTo>
                  <a:lnTo>
                    <a:pt x="834" y="1627"/>
                  </a:lnTo>
                  <a:lnTo>
                    <a:pt x="852" y="1400"/>
                  </a:lnTo>
                  <a:lnTo>
                    <a:pt x="834" y="1225"/>
                  </a:lnTo>
                  <a:lnTo>
                    <a:pt x="876" y="1171"/>
                  </a:lnTo>
                  <a:lnTo>
                    <a:pt x="901" y="1268"/>
                  </a:lnTo>
                  <a:lnTo>
                    <a:pt x="979" y="1370"/>
                  </a:lnTo>
                  <a:lnTo>
                    <a:pt x="1116" y="1519"/>
                  </a:lnTo>
                  <a:lnTo>
                    <a:pt x="1231" y="1621"/>
                  </a:lnTo>
                  <a:lnTo>
                    <a:pt x="1353" y="1632"/>
                  </a:lnTo>
                  <a:lnTo>
                    <a:pt x="1471" y="1693"/>
                  </a:lnTo>
                  <a:lnTo>
                    <a:pt x="1664" y="1659"/>
                  </a:lnTo>
                  <a:lnTo>
                    <a:pt x="1819" y="1678"/>
                  </a:lnTo>
                  <a:lnTo>
                    <a:pt x="1975" y="1632"/>
                  </a:lnTo>
                  <a:lnTo>
                    <a:pt x="1893" y="1513"/>
                  </a:lnTo>
                  <a:lnTo>
                    <a:pt x="1920" y="1385"/>
                  </a:lnTo>
                  <a:lnTo>
                    <a:pt x="1874" y="1285"/>
                  </a:lnTo>
                  <a:lnTo>
                    <a:pt x="1865" y="1129"/>
                  </a:lnTo>
                  <a:lnTo>
                    <a:pt x="1783" y="967"/>
                  </a:lnTo>
                  <a:lnTo>
                    <a:pt x="1527" y="891"/>
                  </a:lnTo>
                  <a:lnTo>
                    <a:pt x="1289" y="873"/>
                  </a:lnTo>
                  <a:lnTo>
                    <a:pt x="1393" y="781"/>
                  </a:lnTo>
                  <a:lnTo>
                    <a:pt x="1549" y="745"/>
                  </a:lnTo>
                  <a:lnTo>
                    <a:pt x="1620" y="738"/>
                  </a:lnTo>
                  <a:lnTo>
                    <a:pt x="1753" y="732"/>
                  </a:lnTo>
                  <a:lnTo>
                    <a:pt x="1933" y="720"/>
                  </a:lnTo>
                  <a:lnTo>
                    <a:pt x="2107" y="618"/>
                  </a:lnTo>
                  <a:lnTo>
                    <a:pt x="2227" y="516"/>
                  </a:lnTo>
                  <a:lnTo>
                    <a:pt x="2377" y="438"/>
                  </a:lnTo>
                  <a:lnTo>
                    <a:pt x="2515" y="337"/>
                  </a:lnTo>
                  <a:lnTo>
                    <a:pt x="2420" y="343"/>
                  </a:lnTo>
                  <a:lnTo>
                    <a:pt x="2191" y="343"/>
                  </a:lnTo>
                  <a:lnTo>
                    <a:pt x="2077" y="331"/>
                  </a:lnTo>
                  <a:lnTo>
                    <a:pt x="2053" y="301"/>
                  </a:lnTo>
                  <a:lnTo>
                    <a:pt x="1951" y="301"/>
                  </a:lnTo>
                  <a:lnTo>
                    <a:pt x="1795" y="259"/>
                  </a:lnTo>
                  <a:lnTo>
                    <a:pt x="1645" y="289"/>
                  </a:lnTo>
                  <a:lnTo>
                    <a:pt x="1447" y="372"/>
                  </a:lnTo>
                  <a:lnTo>
                    <a:pt x="1297" y="408"/>
                  </a:lnTo>
                  <a:lnTo>
                    <a:pt x="1153" y="414"/>
                  </a:lnTo>
                  <a:lnTo>
                    <a:pt x="1308" y="337"/>
                  </a:lnTo>
                  <a:lnTo>
                    <a:pt x="1465" y="198"/>
                  </a:lnTo>
                  <a:lnTo>
                    <a:pt x="1453" y="168"/>
                  </a:lnTo>
                  <a:lnTo>
                    <a:pt x="1465" y="102"/>
                  </a:lnTo>
                  <a:lnTo>
                    <a:pt x="1477" y="36"/>
                  </a:lnTo>
                  <a:lnTo>
                    <a:pt x="1453" y="0"/>
                  </a:lnTo>
                  <a:lnTo>
                    <a:pt x="1417" y="24"/>
                  </a:lnTo>
                  <a:lnTo>
                    <a:pt x="1356" y="42"/>
                  </a:lnTo>
                  <a:lnTo>
                    <a:pt x="1189" y="102"/>
                  </a:lnTo>
                  <a:lnTo>
                    <a:pt x="1098" y="144"/>
                  </a:lnTo>
                  <a:lnTo>
                    <a:pt x="1026" y="144"/>
                  </a:lnTo>
                  <a:lnTo>
                    <a:pt x="991" y="168"/>
                  </a:lnTo>
                  <a:lnTo>
                    <a:pt x="889" y="331"/>
                  </a:lnTo>
                  <a:lnTo>
                    <a:pt x="852" y="408"/>
                  </a:lnTo>
                  <a:lnTo>
                    <a:pt x="726" y="480"/>
                  </a:lnTo>
                  <a:lnTo>
                    <a:pt x="649" y="540"/>
                  </a:lnTo>
                  <a:lnTo>
                    <a:pt x="643" y="540"/>
                  </a:lnTo>
                  <a:lnTo>
                    <a:pt x="637" y="534"/>
                  </a:lnTo>
                  <a:lnTo>
                    <a:pt x="600" y="516"/>
                  </a:lnTo>
                  <a:lnTo>
                    <a:pt x="564" y="492"/>
                  </a:lnTo>
                  <a:lnTo>
                    <a:pt x="552" y="486"/>
                  </a:lnTo>
                  <a:lnTo>
                    <a:pt x="540" y="474"/>
                  </a:lnTo>
                  <a:lnTo>
                    <a:pt x="528" y="462"/>
                  </a:lnTo>
                  <a:lnTo>
                    <a:pt x="504" y="444"/>
                  </a:lnTo>
                  <a:lnTo>
                    <a:pt x="474" y="426"/>
                  </a:lnTo>
                  <a:lnTo>
                    <a:pt x="444" y="408"/>
                  </a:lnTo>
                  <a:lnTo>
                    <a:pt x="415" y="390"/>
                  </a:lnTo>
                  <a:lnTo>
                    <a:pt x="385" y="372"/>
                  </a:lnTo>
                  <a:lnTo>
                    <a:pt x="366" y="366"/>
                  </a:lnTo>
                  <a:lnTo>
                    <a:pt x="360" y="360"/>
                  </a:lnTo>
                  <a:lnTo>
                    <a:pt x="192" y="234"/>
                  </a:lnTo>
                  <a:lnTo>
                    <a:pt x="210" y="307"/>
                  </a:lnTo>
                  <a:lnTo>
                    <a:pt x="570" y="564"/>
                  </a:lnTo>
                  <a:lnTo>
                    <a:pt x="558" y="618"/>
                  </a:lnTo>
                  <a:lnTo>
                    <a:pt x="444" y="732"/>
                  </a:lnTo>
                  <a:lnTo>
                    <a:pt x="324" y="787"/>
                  </a:lnTo>
                  <a:lnTo>
                    <a:pt x="318" y="787"/>
                  </a:lnTo>
                  <a:lnTo>
                    <a:pt x="258" y="811"/>
                  </a:lnTo>
                  <a:lnTo>
                    <a:pt x="127" y="853"/>
                  </a:lnTo>
                  <a:lnTo>
                    <a:pt x="0" y="901"/>
                  </a:lnTo>
                  <a:lnTo>
                    <a:pt x="0" y="1165"/>
                  </a:lnTo>
                  <a:lnTo>
                    <a:pt x="78" y="1147"/>
                  </a:lnTo>
                  <a:lnTo>
                    <a:pt x="372" y="1015"/>
                  </a:lnTo>
                  <a:lnTo>
                    <a:pt x="336" y="1117"/>
                  </a:lnTo>
                  <a:lnTo>
                    <a:pt x="222" y="1262"/>
                  </a:lnTo>
                  <a:lnTo>
                    <a:pt x="145" y="1453"/>
                  </a:lnTo>
                  <a:lnTo>
                    <a:pt x="139" y="1459"/>
                  </a:lnTo>
                  <a:lnTo>
                    <a:pt x="133" y="1465"/>
                  </a:lnTo>
                  <a:lnTo>
                    <a:pt x="102" y="1495"/>
                  </a:lnTo>
                  <a:lnTo>
                    <a:pt x="90" y="1507"/>
                  </a:lnTo>
                  <a:lnTo>
                    <a:pt x="84" y="1519"/>
                  </a:lnTo>
                  <a:lnTo>
                    <a:pt x="84" y="1531"/>
                  </a:lnTo>
                  <a:lnTo>
                    <a:pt x="96" y="1537"/>
                  </a:lnTo>
                  <a:lnTo>
                    <a:pt x="114" y="1549"/>
                  </a:lnTo>
                  <a:lnTo>
                    <a:pt x="127" y="1567"/>
                  </a:lnTo>
                  <a:lnTo>
                    <a:pt x="139" y="1597"/>
                  </a:lnTo>
                  <a:lnTo>
                    <a:pt x="145" y="1633"/>
                  </a:lnTo>
                  <a:lnTo>
                    <a:pt x="150" y="1663"/>
                  </a:lnTo>
                  <a:lnTo>
                    <a:pt x="156" y="1693"/>
                  </a:lnTo>
                  <a:lnTo>
                    <a:pt x="162" y="1717"/>
                  </a:lnTo>
                  <a:lnTo>
                    <a:pt x="162" y="1723"/>
                  </a:lnTo>
                  <a:lnTo>
                    <a:pt x="216" y="1796"/>
                  </a:lnTo>
                  <a:lnTo>
                    <a:pt x="216" y="1802"/>
                  </a:lnTo>
                  <a:lnTo>
                    <a:pt x="222" y="1814"/>
                  </a:lnTo>
                  <a:lnTo>
                    <a:pt x="228" y="1850"/>
                  </a:lnTo>
                  <a:lnTo>
                    <a:pt x="234" y="1886"/>
                  </a:lnTo>
                  <a:lnTo>
                    <a:pt x="240" y="1904"/>
                  </a:lnTo>
                  <a:lnTo>
                    <a:pt x="240" y="1916"/>
                  </a:lnTo>
                  <a:lnTo>
                    <a:pt x="246" y="1922"/>
                  </a:lnTo>
                  <a:lnTo>
                    <a:pt x="252" y="1934"/>
                  </a:lnTo>
                  <a:lnTo>
                    <a:pt x="258" y="1970"/>
                  </a:lnTo>
                  <a:lnTo>
                    <a:pt x="438" y="1970"/>
                  </a:lnTo>
                  <a:lnTo>
                    <a:pt x="462" y="1922"/>
                  </a:lnTo>
                  <a:lnTo>
                    <a:pt x="624" y="1778"/>
                  </a:lnTo>
                  <a:lnTo>
                    <a:pt x="624" y="177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436" name="Freeform 4"/>
            <p:cNvSpPr>
              <a:spLocks/>
            </p:cNvSpPr>
            <p:nvPr/>
          </p:nvSpPr>
          <p:spPr bwMode="hidden">
            <a:xfrm>
              <a:off x="0" y="2496"/>
              <a:ext cx="2112" cy="1604"/>
            </a:xfrm>
            <a:custGeom>
              <a:avLst/>
              <a:gdLst/>
              <a:ahLst/>
              <a:cxnLst>
                <a:cxn ang="0">
                  <a:pos x="580" y="1043"/>
                </a:cxn>
                <a:cxn ang="0">
                  <a:pos x="544" y="683"/>
                </a:cxn>
                <a:cxn ang="0">
                  <a:pos x="670" y="395"/>
                </a:cxn>
                <a:cxn ang="0">
                  <a:pos x="927" y="587"/>
                </a:cxn>
                <a:cxn ang="0">
                  <a:pos x="1214" y="869"/>
                </a:cxn>
                <a:cxn ang="0">
                  <a:pos x="1483" y="1109"/>
                </a:cxn>
                <a:cxn ang="0">
                  <a:pos x="1800" y="1360"/>
                </a:cxn>
                <a:cxn ang="0">
                  <a:pos x="1883" y="1414"/>
                </a:cxn>
                <a:cxn ang="0">
                  <a:pos x="1836" y="1354"/>
                </a:cxn>
                <a:cxn ang="0">
                  <a:pos x="1411" y="1001"/>
                </a:cxn>
                <a:cxn ang="0">
                  <a:pos x="1088" y="683"/>
                </a:cxn>
                <a:cxn ang="0">
                  <a:pos x="723" y="329"/>
                </a:cxn>
                <a:cxn ang="0">
                  <a:pos x="999" y="311"/>
                </a:cxn>
                <a:cxn ang="0">
                  <a:pos x="1286" y="317"/>
                </a:cxn>
                <a:cxn ang="0">
                  <a:pos x="1614" y="269"/>
                </a:cxn>
                <a:cxn ang="0">
                  <a:pos x="2123" y="197"/>
                </a:cxn>
                <a:cxn ang="0">
                  <a:pos x="2075" y="173"/>
                </a:cxn>
                <a:cxn ang="0">
                  <a:pos x="1543" y="257"/>
                </a:cxn>
                <a:cxn ang="0">
                  <a:pos x="1208" y="275"/>
                </a:cxn>
                <a:cxn ang="0">
                  <a:pos x="759" y="257"/>
                </a:cxn>
                <a:cxn ang="0">
                  <a:pos x="819" y="227"/>
                </a:cxn>
                <a:cxn ang="0">
                  <a:pos x="1142" y="0"/>
                </a:cxn>
                <a:cxn ang="0">
                  <a:pos x="1088" y="30"/>
                </a:cxn>
                <a:cxn ang="0">
                  <a:pos x="1010" y="84"/>
                </a:cxn>
                <a:cxn ang="0">
                  <a:pos x="855" y="191"/>
                </a:cxn>
                <a:cxn ang="0">
                  <a:pos x="670" y="281"/>
                </a:cxn>
                <a:cxn ang="0">
                  <a:pos x="634" y="359"/>
                </a:cxn>
                <a:cxn ang="0">
                  <a:pos x="305" y="587"/>
                </a:cxn>
                <a:cxn ang="0">
                  <a:pos x="0" y="725"/>
                </a:cxn>
                <a:cxn ang="0">
                  <a:pos x="0" y="731"/>
                </a:cxn>
                <a:cxn ang="0">
                  <a:pos x="0" y="767"/>
                </a:cxn>
                <a:cxn ang="0">
                  <a:pos x="299" y="635"/>
                </a:cxn>
                <a:cxn ang="0">
                  <a:pos x="592" y="431"/>
                </a:cxn>
                <a:cxn ang="0">
                  <a:pos x="508" y="671"/>
                </a:cxn>
                <a:cxn ang="0">
                  <a:pos x="526" y="995"/>
                </a:cxn>
                <a:cxn ang="0">
                  <a:pos x="460" y="1168"/>
                </a:cxn>
                <a:cxn ang="0">
                  <a:pos x="329" y="1480"/>
                </a:cxn>
                <a:cxn ang="0">
                  <a:pos x="323" y="1696"/>
                </a:cxn>
                <a:cxn ang="0">
                  <a:pos x="329" y="1696"/>
                </a:cxn>
                <a:cxn ang="0">
                  <a:pos x="347" y="1552"/>
                </a:cxn>
                <a:cxn ang="0">
                  <a:pos x="580" y="1043"/>
                </a:cxn>
                <a:cxn ang="0">
                  <a:pos x="580" y="1043"/>
                </a:cxn>
              </a:cxnLst>
              <a:rect l="0" t="0" r="r" b="b"/>
              <a:pathLst>
                <a:path w="2123" h="1696">
                  <a:moveTo>
                    <a:pt x="580" y="1043"/>
                  </a:moveTo>
                  <a:lnTo>
                    <a:pt x="544" y="683"/>
                  </a:lnTo>
                  <a:lnTo>
                    <a:pt x="670" y="395"/>
                  </a:lnTo>
                  <a:lnTo>
                    <a:pt x="927" y="587"/>
                  </a:lnTo>
                  <a:lnTo>
                    <a:pt x="1214" y="869"/>
                  </a:lnTo>
                  <a:lnTo>
                    <a:pt x="1483" y="1109"/>
                  </a:lnTo>
                  <a:lnTo>
                    <a:pt x="1800" y="1360"/>
                  </a:lnTo>
                  <a:lnTo>
                    <a:pt x="1883" y="1414"/>
                  </a:lnTo>
                  <a:lnTo>
                    <a:pt x="1836" y="1354"/>
                  </a:lnTo>
                  <a:lnTo>
                    <a:pt x="1411" y="1001"/>
                  </a:lnTo>
                  <a:lnTo>
                    <a:pt x="1088" y="683"/>
                  </a:lnTo>
                  <a:lnTo>
                    <a:pt x="723" y="329"/>
                  </a:lnTo>
                  <a:lnTo>
                    <a:pt x="999" y="311"/>
                  </a:lnTo>
                  <a:lnTo>
                    <a:pt x="1286" y="317"/>
                  </a:lnTo>
                  <a:lnTo>
                    <a:pt x="1614" y="269"/>
                  </a:lnTo>
                  <a:lnTo>
                    <a:pt x="2123" y="197"/>
                  </a:lnTo>
                  <a:lnTo>
                    <a:pt x="2075" y="173"/>
                  </a:lnTo>
                  <a:lnTo>
                    <a:pt x="1543" y="257"/>
                  </a:lnTo>
                  <a:lnTo>
                    <a:pt x="1208" y="275"/>
                  </a:lnTo>
                  <a:lnTo>
                    <a:pt x="759" y="257"/>
                  </a:lnTo>
                  <a:lnTo>
                    <a:pt x="819" y="227"/>
                  </a:lnTo>
                  <a:lnTo>
                    <a:pt x="1142" y="0"/>
                  </a:lnTo>
                  <a:lnTo>
                    <a:pt x="1088" y="30"/>
                  </a:lnTo>
                  <a:lnTo>
                    <a:pt x="1010" y="84"/>
                  </a:lnTo>
                  <a:lnTo>
                    <a:pt x="855" y="191"/>
                  </a:lnTo>
                  <a:lnTo>
                    <a:pt x="670" y="281"/>
                  </a:lnTo>
                  <a:lnTo>
                    <a:pt x="634" y="359"/>
                  </a:lnTo>
                  <a:lnTo>
                    <a:pt x="305" y="587"/>
                  </a:lnTo>
                  <a:lnTo>
                    <a:pt x="0" y="725"/>
                  </a:lnTo>
                  <a:lnTo>
                    <a:pt x="0" y="731"/>
                  </a:lnTo>
                  <a:lnTo>
                    <a:pt x="0" y="767"/>
                  </a:lnTo>
                  <a:lnTo>
                    <a:pt x="299" y="635"/>
                  </a:lnTo>
                  <a:lnTo>
                    <a:pt x="592" y="431"/>
                  </a:lnTo>
                  <a:lnTo>
                    <a:pt x="508" y="671"/>
                  </a:lnTo>
                  <a:lnTo>
                    <a:pt x="526" y="995"/>
                  </a:lnTo>
                  <a:lnTo>
                    <a:pt x="460" y="1168"/>
                  </a:lnTo>
                  <a:lnTo>
                    <a:pt x="329" y="1480"/>
                  </a:lnTo>
                  <a:lnTo>
                    <a:pt x="323" y="1696"/>
                  </a:lnTo>
                  <a:lnTo>
                    <a:pt x="329" y="1696"/>
                  </a:lnTo>
                  <a:lnTo>
                    <a:pt x="347" y="1552"/>
                  </a:lnTo>
                  <a:lnTo>
                    <a:pt x="580" y="1043"/>
                  </a:lnTo>
                  <a:lnTo>
                    <a:pt x="58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437" name="Freeform 5"/>
            <p:cNvSpPr>
              <a:spLocks/>
            </p:cNvSpPr>
            <p:nvPr/>
          </p:nvSpPr>
          <p:spPr bwMode="hidden">
            <a:xfrm>
              <a:off x="2092" y="3233"/>
              <a:ext cx="3668" cy="943"/>
            </a:xfrm>
            <a:custGeom>
              <a:avLst/>
              <a:gdLst/>
              <a:ahLst/>
              <a:cxnLst>
                <a:cxn ang="0">
                  <a:pos x="3338" y="288"/>
                </a:cxn>
                <a:cxn ang="0">
                  <a:pos x="3194" y="258"/>
                </a:cxn>
                <a:cxn ang="0">
                  <a:pos x="2816" y="234"/>
                </a:cxn>
                <a:cxn ang="0">
                  <a:pos x="2330" y="306"/>
                </a:cxn>
                <a:cxn ang="0">
                  <a:pos x="2372" y="258"/>
                </a:cxn>
                <a:cxn ang="0">
                  <a:pos x="2624" y="132"/>
                </a:cxn>
                <a:cxn ang="0">
                  <a:pos x="2707" y="24"/>
                </a:cxn>
                <a:cxn ang="0">
                  <a:pos x="2642" y="12"/>
                </a:cxn>
                <a:cxn ang="0">
                  <a:pos x="2515" y="54"/>
                </a:cxn>
                <a:cxn ang="0">
                  <a:pos x="2324" y="66"/>
                </a:cxn>
                <a:cxn ang="0">
                  <a:pos x="2101" y="90"/>
                </a:cxn>
                <a:cxn ang="0">
                  <a:pos x="1855" y="228"/>
                </a:cxn>
                <a:cxn ang="0">
                  <a:pos x="1591" y="337"/>
                </a:cxn>
                <a:cxn ang="0">
                  <a:pos x="1459" y="379"/>
                </a:cxn>
                <a:cxn ang="0">
                  <a:pos x="1417" y="361"/>
                </a:cxn>
                <a:cxn ang="0">
                  <a:pos x="1363" y="331"/>
                </a:cxn>
                <a:cxn ang="0">
                  <a:pos x="1344" y="312"/>
                </a:cxn>
                <a:cxn ang="0">
                  <a:pos x="1290" y="288"/>
                </a:cxn>
                <a:cxn ang="0">
                  <a:pos x="1230" y="252"/>
                </a:cxn>
                <a:cxn ang="0">
                  <a:pos x="1119" y="227"/>
                </a:cxn>
                <a:cxn ang="0">
                  <a:pos x="1320" y="438"/>
                </a:cxn>
                <a:cxn ang="0">
                  <a:pos x="960" y="558"/>
                </a:cxn>
                <a:cxn ang="0">
                  <a:pos x="474" y="630"/>
                </a:cxn>
                <a:cxn ang="0">
                  <a:pos x="132" y="781"/>
                </a:cxn>
                <a:cxn ang="0">
                  <a:pos x="234" y="847"/>
                </a:cxn>
                <a:cxn ang="0">
                  <a:pos x="925" y="739"/>
                </a:cxn>
                <a:cxn ang="0">
                  <a:pos x="637" y="925"/>
                </a:cxn>
                <a:cxn ang="0">
                  <a:pos x="1405" y="943"/>
                </a:cxn>
                <a:cxn ang="0">
                  <a:pos x="1447" y="943"/>
                </a:cxn>
                <a:cxn ang="0">
                  <a:pos x="2888" y="859"/>
                </a:cxn>
                <a:cxn ang="0">
                  <a:pos x="2582" y="708"/>
                </a:cxn>
                <a:cxn ang="0">
                  <a:pos x="2299" y="606"/>
                </a:cxn>
                <a:cxn ang="0">
                  <a:pos x="2606" y="588"/>
                </a:cxn>
                <a:cxn ang="0">
                  <a:pos x="3001" y="582"/>
                </a:cxn>
                <a:cxn ang="0">
                  <a:pos x="3452" y="438"/>
                </a:cxn>
                <a:cxn ang="0">
                  <a:pos x="3668" y="312"/>
                </a:cxn>
                <a:cxn ang="0">
                  <a:pos x="3482" y="300"/>
                </a:cxn>
              </a:cxnLst>
              <a:rect l="0" t="0" r="r" b="b"/>
              <a:pathLst>
                <a:path w="3668" h="943">
                  <a:moveTo>
                    <a:pt x="3482" y="300"/>
                  </a:moveTo>
                  <a:lnTo>
                    <a:pt x="3338" y="288"/>
                  </a:lnTo>
                  <a:lnTo>
                    <a:pt x="3320" y="264"/>
                  </a:lnTo>
                  <a:lnTo>
                    <a:pt x="3194" y="258"/>
                  </a:lnTo>
                  <a:lnTo>
                    <a:pt x="3019" y="216"/>
                  </a:lnTo>
                  <a:lnTo>
                    <a:pt x="2816" y="234"/>
                  </a:lnTo>
                  <a:lnTo>
                    <a:pt x="2533" y="288"/>
                  </a:lnTo>
                  <a:lnTo>
                    <a:pt x="2330" y="306"/>
                  </a:lnTo>
                  <a:lnTo>
                    <a:pt x="2149" y="312"/>
                  </a:lnTo>
                  <a:lnTo>
                    <a:pt x="2372" y="258"/>
                  </a:lnTo>
                  <a:lnTo>
                    <a:pt x="2624" y="156"/>
                  </a:lnTo>
                  <a:lnTo>
                    <a:pt x="2624" y="132"/>
                  </a:lnTo>
                  <a:lnTo>
                    <a:pt x="2666" y="78"/>
                  </a:lnTo>
                  <a:lnTo>
                    <a:pt x="2707" y="24"/>
                  </a:lnTo>
                  <a:lnTo>
                    <a:pt x="2695" y="0"/>
                  </a:lnTo>
                  <a:lnTo>
                    <a:pt x="2642" y="12"/>
                  </a:lnTo>
                  <a:lnTo>
                    <a:pt x="2557" y="30"/>
                  </a:lnTo>
                  <a:lnTo>
                    <a:pt x="2515" y="54"/>
                  </a:lnTo>
                  <a:lnTo>
                    <a:pt x="2425" y="84"/>
                  </a:lnTo>
                  <a:lnTo>
                    <a:pt x="2324" y="66"/>
                  </a:lnTo>
                  <a:lnTo>
                    <a:pt x="2191" y="90"/>
                  </a:lnTo>
                  <a:lnTo>
                    <a:pt x="2101" y="90"/>
                  </a:lnTo>
                  <a:lnTo>
                    <a:pt x="2047" y="108"/>
                  </a:lnTo>
                  <a:lnTo>
                    <a:pt x="1855" y="228"/>
                  </a:lnTo>
                  <a:lnTo>
                    <a:pt x="1771" y="288"/>
                  </a:lnTo>
                  <a:lnTo>
                    <a:pt x="1591" y="337"/>
                  </a:lnTo>
                  <a:lnTo>
                    <a:pt x="1465" y="379"/>
                  </a:lnTo>
                  <a:lnTo>
                    <a:pt x="1459" y="379"/>
                  </a:lnTo>
                  <a:lnTo>
                    <a:pt x="1453" y="373"/>
                  </a:lnTo>
                  <a:lnTo>
                    <a:pt x="1417" y="361"/>
                  </a:lnTo>
                  <a:lnTo>
                    <a:pt x="1381" y="343"/>
                  </a:lnTo>
                  <a:lnTo>
                    <a:pt x="1363" y="331"/>
                  </a:lnTo>
                  <a:lnTo>
                    <a:pt x="1357" y="324"/>
                  </a:lnTo>
                  <a:lnTo>
                    <a:pt x="1344" y="312"/>
                  </a:lnTo>
                  <a:lnTo>
                    <a:pt x="1320" y="300"/>
                  </a:lnTo>
                  <a:lnTo>
                    <a:pt x="1290" y="288"/>
                  </a:lnTo>
                  <a:lnTo>
                    <a:pt x="1260" y="270"/>
                  </a:lnTo>
                  <a:lnTo>
                    <a:pt x="1230" y="252"/>
                  </a:lnTo>
                  <a:lnTo>
                    <a:pt x="1187" y="227"/>
                  </a:lnTo>
                  <a:lnTo>
                    <a:pt x="1119" y="227"/>
                  </a:lnTo>
                  <a:lnTo>
                    <a:pt x="1357" y="397"/>
                  </a:lnTo>
                  <a:lnTo>
                    <a:pt x="1320" y="438"/>
                  </a:lnTo>
                  <a:lnTo>
                    <a:pt x="1135" y="522"/>
                  </a:lnTo>
                  <a:lnTo>
                    <a:pt x="960" y="558"/>
                  </a:lnTo>
                  <a:lnTo>
                    <a:pt x="684" y="600"/>
                  </a:lnTo>
                  <a:lnTo>
                    <a:pt x="474" y="630"/>
                  </a:lnTo>
                  <a:lnTo>
                    <a:pt x="390" y="684"/>
                  </a:lnTo>
                  <a:lnTo>
                    <a:pt x="132" y="781"/>
                  </a:lnTo>
                  <a:lnTo>
                    <a:pt x="0" y="829"/>
                  </a:lnTo>
                  <a:lnTo>
                    <a:pt x="234" y="847"/>
                  </a:lnTo>
                  <a:lnTo>
                    <a:pt x="498" y="829"/>
                  </a:lnTo>
                  <a:lnTo>
                    <a:pt x="925" y="739"/>
                  </a:lnTo>
                  <a:lnTo>
                    <a:pt x="840" y="817"/>
                  </a:lnTo>
                  <a:lnTo>
                    <a:pt x="637" y="925"/>
                  </a:lnTo>
                  <a:lnTo>
                    <a:pt x="613" y="943"/>
                  </a:lnTo>
                  <a:lnTo>
                    <a:pt x="1405" y="943"/>
                  </a:lnTo>
                  <a:lnTo>
                    <a:pt x="1411" y="925"/>
                  </a:lnTo>
                  <a:lnTo>
                    <a:pt x="1447" y="943"/>
                  </a:lnTo>
                  <a:lnTo>
                    <a:pt x="2924" y="943"/>
                  </a:lnTo>
                  <a:lnTo>
                    <a:pt x="2888" y="859"/>
                  </a:lnTo>
                  <a:lnTo>
                    <a:pt x="2713" y="775"/>
                  </a:lnTo>
                  <a:lnTo>
                    <a:pt x="2582" y="708"/>
                  </a:lnTo>
                  <a:lnTo>
                    <a:pt x="2336" y="636"/>
                  </a:lnTo>
                  <a:lnTo>
                    <a:pt x="2299" y="606"/>
                  </a:lnTo>
                  <a:lnTo>
                    <a:pt x="2509" y="582"/>
                  </a:lnTo>
                  <a:lnTo>
                    <a:pt x="2606" y="588"/>
                  </a:lnTo>
                  <a:lnTo>
                    <a:pt x="2773" y="588"/>
                  </a:lnTo>
                  <a:lnTo>
                    <a:pt x="3001" y="582"/>
                  </a:lnTo>
                  <a:lnTo>
                    <a:pt x="3259" y="516"/>
                  </a:lnTo>
                  <a:lnTo>
                    <a:pt x="3452" y="438"/>
                  </a:lnTo>
                  <a:lnTo>
                    <a:pt x="3668" y="391"/>
                  </a:lnTo>
                  <a:lnTo>
                    <a:pt x="3668" y="312"/>
                  </a:lnTo>
                  <a:lnTo>
                    <a:pt x="3482" y="300"/>
                  </a:lnTo>
                  <a:lnTo>
                    <a:pt x="3482" y="30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438" name="Freeform 6"/>
            <p:cNvSpPr>
              <a:spLocks/>
            </p:cNvSpPr>
            <p:nvPr/>
          </p:nvSpPr>
          <p:spPr bwMode="hidden">
            <a:xfrm>
              <a:off x="0" y="524"/>
              <a:ext cx="973" cy="1195"/>
            </a:xfrm>
            <a:custGeom>
              <a:avLst/>
              <a:gdLst/>
              <a:ahLst/>
              <a:cxnLst>
                <a:cxn ang="0">
                  <a:pos x="323" y="1186"/>
                </a:cxn>
                <a:cxn ang="0">
                  <a:pos x="490" y="1192"/>
                </a:cxn>
                <a:cxn ang="0">
                  <a:pos x="580" y="1150"/>
                </a:cxn>
                <a:cxn ang="0">
                  <a:pos x="813" y="1085"/>
                </a:cxn>
                <a:cxn ang="0">
                  <a:pos x="933" y="1055"/>
                </a:cxn>
                <a:cxn ang="0">
                  <a:pos x="759" y="989"/>
                </a:cxn>
                <a:cxn ang="0">
                  <a:pos x="556" y="953"/>
                </a:cxn>
                <a:cxn ang="0">
                  <a:pos x="197" y="971"/>
                </a:cxn>
                <a:cxn ang="0">
                  <a:pos x="299" y="893"/>
                </a:cxn>
                <a:cxn ang="0">
                  <a:pos x="496" y="803"/>
                </a:cxn>
                <a:cxn ang="0">
                  <a:pos x="694" y="671"/>
                </a:cxn>
                <a:cxn ang="0">
                  <a:pos x="700" y="671"/>
                </a:cxn>
                <a:cxn ang="0">
                  <a:pos x="712" y="665"/>
                </a:cxn>
                <a:cxn ang="0">
                  <a:pos x="753" y="647"/>
                </a:cxn>
                <a:cxn ang="0">
                  <a:pos x="777" y="641"/>
                </a:cxn>
                <a:cxn ang="0">
                  <a:pos x="789" y="629"/>
                </a:cxn>
                <a:cxn ang="0">
                  <a:pos x="795" y="617"/>
                </a:cxn>
                <a:cxn ang="0">
                  <a:pos x="789" y="611"/>
                </a:cxn>
                <a:cxn ang="0">
                  <a:pos x="783" y="599"/>
                </a:cxn>
                <a:cxn ang="0">
                  <a:pos x="783" y="575"/>
                </a:cxn>
                <a:cxn ang="0">
                  <a:pos x="795" y="545"/>
                </a:cxn>
                <a:cxn ang="0">
                  <a:pos x="807" y="515"/>
                </a:cxn>
                <a:cxn ang="0">
                  <a:pos x="825" y="485"/>
                </a:cxn>
                <a:cxn ang="0">
                  <a:pos x="837" y="455"/>
                </a:cxn>
                <a:cxn ang="0">
                  <a:pos x="843" y="437"/>
                </a:cxn>
                <a:cxn ang="0">
                  <a:pos x="849" y="431"/>
                </a:cxn>
                <a:cxn ang="0">
                  <a:pos x="849" y="347"/>
                </a:cxn>
                <a:cxn ang="0">
                  <a:pos x="849" y="341"/>
                </a:cxn>
                <a:cxn ang="0">
                  <a:pos x="855" y="335"/>
                </a:cxn>
                <a:cxn ang="0">
                  <a:pos x="873" y="305"/>
                </a:cxn>
                <a:cxn ang="0">
                  <a:pos x="885" y="269"/>
                </a:cxn>
                <a:cxn ang="0">
                  <a:pos x="897" y="239"/>
                </a:cxn>
                <a:cxn ang="0">
                  <a:pos x="903" y="227"/>
                </a:cxn>
                <a:cxn ang="0">
                  <a:pos x="909" y="215"/>
                </a:cxn>
                <a:cxn ang="0">
                  <a:pos x="927" y="173"/>
                </a:cxn>
                <a:cxn ang="0">
                  <a:pos x="945" y="137"/>
                </a:cxn>
                <a:cxn ang="0">
                  <a:pos x="951" y="125"/>
                </a:cxn>
                <a:cxn ang="0">
                  <a:pos x="951" y="119"/>
                </a:cxn>
                <a:cxn ang="0">
                  <a:pos x="969" y="0"/>
                </a:cxn>
                <a:cxn ang="0">
                  <a:pos x="945" y="47"/>
                </a:cxn>
                <a:cxn ang="0">
                  <a:pos x="783" y="113"/>
                </a:cxn>
                <a:cxn ang="0">
                  <a:pos x="706" y="161"/>
                </a:cxn>
                <a:cxn ang="0">
                  <a:pos x="460" y="233"/>
                </a:cxn>
                <a:cxn ang="0">
                  <a:pos x="281" y="287"/>
                </a:cxn>
                <a:cxn ang="0">
                  <a:pos x="173" y="293"/>
                </a:cxn>
                <a:cxn ang="0">
                  <a:pos x="12" y="485"/>
                </a:cxn>
                <a:cxn ang="0">
                  <a:pos x="0" y="509"/>
                </a:cxn>
                <a:cxn ang="0">
                  <a:pos x="0" y="1186"/>
                </a:cxn>
                <a:cxn ang="0">
                  <a:pos x="96" y="1180"/>
                </a:cxn>
                <a:cxn ang="0">
                  <a:pos x="323" y="1186"/>
                </a:cxn>
                <a:cxn ang="0">
                  <a:pos x="323" y="1186"/>
                </a:cxn>
              </a:cxnLst>
              <a:rect l="0" t="0" r="r" b="b"/>
              <a:pathLst>
                <a:path w="969" h="1192">
                  <a:moveTo>
                    <a:pt x="323" y="1186"/>
                  </a:moveTo>
                  <a:lnTo>
                    <a:pt x="490" y="1192"/>
                  </a:lnTo>
                  <a:lnTo>
                    <a:pt x="580" y="1150"/>
                  </a:lnTo>
                  <a:lnTo>
                    <a:pt x="813" y="1085"/>
                  </a:lnTo>
                  <a:lnTo>
                    <a:pt x="933" y="1055"/>
                  </a:lnTo>
                  <a:lnTo>
                    <a:pt x="759" y="989"/>
                  </a:lnTo>
                  <a:lnTo>
                    <a:pt x="556" y="953"/>
                  </a:lnTo>
                  <a:lnTo>
                    <a:pt x="197" y="971"/>
                  </a:lnTo>
                  <a:lnTo>
                    <a:pt x="299" y="893"/>
                  </a:lnTo>
                  <a:lnTo>
                    <a:pt x="496" y="803"/>
                  </a:lnTo>
                  <a:lnTo>
                    <a:pt x="694" y="671"/>
                  </a:lnTo>
                  <a:lnTo>
                    <a:pt x="700" y="671"/>
                  </a:lnTo>
                  <a:lnTo>
                    <a:pt x="712" y="665"/>
                  </a:lnTo>
                  <a:lnTo>
                    <a:pt x="753" y="647"/>
                  </a:lnTo>
                  <a:lnTo>
                    <a:pt x="777" y="641"/>
                  </a:lnTo>
                  <a:lnTo>
                    <a:pt x="789" y="629"/>
                  </a:lnTo>
                  <a:lnTo>
                    <a:pt x="795" y="617"/>
                  </a:lnTo>
                  <a:lnTo>
                    <a:pt x="789" y="611"/>
                  </a:lnTo>
                  <a:lnTo>
                    <a:pt x="783" y="599"/>
                  </a:lnTo>
                  <a:lnTo>
                    <a:pt x="783" y="575"/>
                  </a:lnTo>
                  <a:lnTo>
                    <a:pt x="795" y="545"/>
                  </a:lnTo>
                  <a:lnTo>
                    <a:pt x="807" y="515"/>
                  </a:lnTo>
                  <a:lnTo>
                    <a:pt x="825" y="485"/>
                  </a:lnTo>
                  <a:lnTo>
                    <a:pt x="837" y="455"/>
                  </a:lnTo>
                  <a:lnTo>
                    <a:pt x="843" y="437"/>
                  </a:lnTo>
                  <a:lnTo>
                    <a:pt x="849" y="431"/>
                  </a:lnTo>
                  <a:lnTo>
                    <a:pt x="849" y="347"/>
                  </a:lnTo>
                  <a:lnTo>
                    <a:pt x="849" y="341"/>
                  </a:lnTo>
                  <a:lnTo>
                    <a:pt x="855" y="335"/>
                  </a:lnTo>
                  <a:lnTo>
                    <a:pt x="873" y="305"/>
                  </a:lnTo>
                  <a:lnTo>
                    <a:pt x="885" y="269"/>
                  </a:lnTo>
                  <a:lnTo>
                    <a:pt x="897" y="239"/>
                  </a:lnTo>
                  <a:lnTo>
                    <a:pt x="903" y="227"/>
                  </a:lnTo>
                  <a:lnTo>
                    <a:pt x="909" y="215"/>
                  </a:lnTo>
                  <a:lnTo>
                    <a:pt x="927" y="173"/>
                  </a:lnTo>
                  <a:lnTo>
                    <a:pt x="945" y="137"/>
                  </a:lnTo>
                  <a:lnTo>
                    <a:pt x="951" y="125"/>
                  </a:lnTo>
                  <a:lnTo>
                    <a:pt x="951" y="119"/>
                  </a:lnTo>
                  <a:lnTo>
                    <a:pt x="969" y="0"/>
                  </a:lnTo>
                  <a:lnTo>
                    <a:pt x="945" y="47"/>
                  </a:lnTo>
                  <a:lnTo>
                    <a:pt x="783" y="113"/>
                  </a:lnTo>
                  <a:lnTo>
                    <a:pt x="706" y="161"/>
                  </a:lnTo>
                  <a:lnTo>
                    <a:pt x="460" y="233"/>
                  </a:lnTo>
                  <a:lnTo>
                    <a:pt x="281" y="287"/>
                  </a:lnTo>
                  <a:lnTo>
                    <a:pt x="173" y="293"/>
                  </a:lnTo>
                  <a:lnTo>
                    <a:pt x="12" y="485"/>
                  </a:lnTo>
                  <a:lnTo>
                    <a:pt x="0" y="509"/>
                  </a:lnTo>
                  <a:lnTo>
                    <a:pt x="0" y="1186"/>
                  </a:lnTo>
                  <a:lnTo>
                    <a:pt x="96" y="1180"/>
                  </a:lnTo>
                  <a:lnTo>
                    <a:pt x="323" y="1186"/>
                  </a:lnTo>
                  <a:lnTo>
                    <a:pt x="323" y="118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439" name="Freeform 7"/>
            <p:cNvSpPr>
              <a:spLocks/>
            </p:cNvSpPr>
            <p:nvPr/>
          </p:nvSpPr>
          <p:spPr bwMode="hidden">
            <a:xfrm>
              <a:off x="3188" y="1"/>
              <a:ext cx="2570" cy="2266"/>
            </a:xfrm>
            <a:custGeom>
              <a:avLst/>
              <a:gdLst/>
              <a:ahLst/>
              <a:cxnLst>
                <a:cxn ang="0">
                  <a:pos x="859" y="612"/>
                </a:cxn>
                <a:cxn ang="0">
                  <a:pos x="1087" y="853"/>
                </a:cxn>
                <a:cxn ang="0">
                  <a:pos x="961" y="913"/>
                </a:cxn>
                <a:cxn ang="0">
                  <a:pos x="786" y="883"/>
                </a:cxn>
                <a:cxn ang="0">
                  <a:pos x="450" y="931"/>
                </a:cxn>
                <a:cxn ang="0">
                  <a:pos x="150" y="1075"/>
                </a:cxn>
                <a:cxn ang="0">
                  <a:pos x="78" y="1165"/>
                </a:cxn>
                <a:cxn ang="0">
                  <a:pos x="361" y="1256"/>
                </a:cxn>
                <a:cxn ang="0">
                  <a:pos x="444" y="1316"/>
                </a:cxn>
                <a:cxn ang="0">
                  <a:pos x="697" y="1400"/>
                </a:cxn>
                <a:cxn ang="0">
                  <a:pos x="1026" y="1346"/>
                </a:cxn>
                <a:cxn ang="0">
                  <a:pos x="991" y="1412"/>
                </a:cxn>
                <a:cxn ang="0">
                  <a:pos x="804" y="1574"/>
                </a:cxn>
                <a:cxn ang="0">
                  <a:pos x="726" y="1718"/>
                </a:cxn>
                <a:cxn ang="0">
                  <a:pos x="768" y="1742"/>
                </a:cxn>
                <a:cxn ang="0">
                  <a:pos x="865" y="1693"/>
                </a:cxn>
                <a:cxn ang="0">
                  <a:pos x="991" y="1699"/>
                </a:cxn>
                <a:cxn ang="0">
                  <a:pos x="1135" y="1627"/>
                </a:cxn>
                <a:cxn ang="0">
                  <a:pos x="1183" y="1669"/>
                </a:cxn>
                <a:cxn ang="0">
                  <a:pos x="1399" y="1436"/>
                </a:cxn>
                <a:cxn ang="0">
                  <a:pos x="1615" y="1334"/>
                </a:cxn>
                <a:cxn ang="0">
                  <a:pos x="1645" y="1370"/>
                </a:cxn>
                <a:cxn ang="0">
                  <a:pos x="1681" y="1430"/>
                </a:cxn>
                <a:cxn ang="0">
                  <a:pos x="1699" y="1466"/>
                </a:cxn>
                <a:cxn ang="0">
                  <a:pos x="1747" y="1550"/>
                </a:cxn>
                <a:cxn ang="0">
                  <a:pos x="1772" y="1586"/>
                </a:cxn>
                <a:cxn ang="0">
                  <a:pos x="2124" y="2248"/>
                </a:cxn>
                <a:cxn ang="0">
                  <a:pos x="1693" y="1322"/>
                </a:cxn>
                <a:cxn ang="0">
                  <a:pos x="1861" y="1165"/>
                </a:cxn>
                <a:cxn ang="0">
                  <a:pos x="2173" y="1099"/>
                </a:cxn>
                <a:cxn ang="0">
                  <a:pos x="2390" y="1009"/>
                </a:cxn>
                <a:cxn ang="0">
                  <a:pos x="2570" y="805"/>
                </a:cxn>
                <a:cxn ang="0">
                  <a:pos x="2342" y="781"/>
                </a:cxn>
                <a:cxn ang="0">
                  <a:pos x="2114" y="763"/>
                </a:cxn>
                <a:cxn ang="0">
                  <a:pos x="2408" y="433"/>
                </a:cxn>
                <a:cxn ang="0">
                  <a:pos x="2426" y="421"/>
                </a:cxn>
                <a:cxn ang="0">
                  <a:pos x="2474" y="379"/>
                </a:cxn>
                <a:cxn ang="0">
                  <a:pos x="2492" y="355"/>
                </a:cxn>
                <a:cxn ang="0">
                  <a:pos x="2474" y="337"/>
                </a:cxn>
                <a:cxn ang="0">
                  <a:pos x="2474" y="271"/>
                </a:cxn>
                <a:cxn ang="0">
                  <a:pos x="2492" y="192"/>
                </a:cxn>
                <a:cxn ang="0">
                  <a:pos x="2504" y="132"/>
                </a:cxn>
                <a:cxn ang="0">
                  <a:pos x="2492" y="36"/>
                </a:cxn>
                <a:cxn ang="0">
                  <a:pos x="2492" y="24"/>
                </a:cxn>
                <a:cxn ang="0">
                  <a:pos x="2102" y="0"/>
                </a:cxn>
                <a:cxn ang="0">
                  <a:pos x="1909" y="90"/>
                </a:cxn>
                <a:cxn ang="0">
                  <a:pos x="1747" y="535"/>
                </a:cxn>
                <a:cxn ang="0">
                  <a:pos x="1711" y="469"/>
                </a:cxn>
                <a:cxn ang="0">
                  <a:pos x="1633" y="144"/>
                </a:cxn>
                <a:cxn ang="0">
                  <a:pos x="1579" y="0"/>
                </a:cxn>
                <a:cxn ang="0">
                  <a:pos x="738" y="186"/>
                </a:cxn>
                <a:cxn ang="0">
                  <a:pos x="756" y="463"/>
                </a:cxn>
              </a:cxnLst>
              <a:rect l="0" t="0" r="r" b="b"/>
              <a:pathLst>
                <a:path w="2570" h="2266">
                  <a:moveTo>
                    <a:pt x="756" y="463"/>
                  </a:moveTo>
                  <a:lnTo>
                    <a:pt x="859" y="612"/>
                  </a:lnTo>
                  <a:lnTo>
                    <a:pt x="937" y="720"/>
                  </a:lnTo>
                  <a:lnTo>
                    <a:pt x="1087" y="853"/>
                  </a:lnTo>
                  <a:lnTo>
                    <a:pt x="1105" y="907"/>
                  </a:lnTo>
                  <a:lnTo>
                    <a:pt x="961" y="913"/>
                  </a:lnTo>
                  <a:lnTo>
                    <a:pt x="895" y="901"/>
                  </a:lnTo>
                  <a:lnTo>
                    <a:pt x="786" y="883"/>
                  </a:lnTo>
                  <a:lnTo>
                    <a:pt x="637" y="859"/>
                  </a:lnTo>
                  <a:lnTo>
                    <a:pt x="450" y="931"/>
                  </a:lnTo>
                  <a:lnTo>
                    <a:pt x="306" y="1021"/>
                  </a:lnTo>
                  <a:lnTo>
                    <a:pt x="150" y="1075"/>
                  </a:lnTo>
                  <a:lnTo>
                    <a:pt x="0" y="1153"/>
                  </a:lnTo>
                  <a:lnTo>
                    <a:pt x="78" y="1165"/>
                  </a:lnTo>
                  <a:lnTo>
                    <a:pt x="264" y="1220"/>
                  </a:lnTo>
                  <a:lnTo>
                    <a:pt x="361" y="1256"/>
                  </a:lnTo>
                  <a:lnTo>
                    <a:pt x="367" y="1298"/>
                  </a:lnTo>
                  <a:lnTo>
                    <a:pt x="444" y="1316"/>
                  </a:lnTo>
                  <a:lnTo>
                    <a:pt x="558" y="1400"/>
                  </a:lnTo>
                  <a:lnTo>
                    <a:pt x="697" y="1400"/>
                  </a:lnTo>
                  <a:lnTo>
                    <a:pt x="895" y="1346"/>
                  </a:lnTo>
                  <a:lnTo>
                    <a:pt x="1026" y="1346"/>
                  </a:lnTo>
                  <a:lnTo>
                    <a:pt x="1147" y="1358"/>
                  </a:lnTo>
                  <a:lnTo>
                    <a:pt x="991" y="1412"/>
                  </a:lnTo>
                  <a:lnTo>
                    <a:pt x="804" y="1538"/>
                  </a:lnTo>
                  <a:lnTo>
                    <a:pt x="804" y="1574"/>
                  </a:lnTo>
                  <a:lnTo>
                    <a:pt x="762" y="1645"/>
                  </a:lnTo>
                  <a:lnTo>
                    <a:pt x="726" y="1718"/>
                  </a:lnTo>
                  <a:lnTo>
                    <a:pt x="732" y="1754"/>
                  </a:lnTo>
                  <a:lnTo>
                    <a:pt x="768" y="1742"/>
                  </a:lnTo>
                  <a:lnTo>
                    <a:pt x="829" y="1730"/>
                  </a:lnTo>
                  <a:lnTo>
                    <a:pt x="865" y="1693"/>
                  </a:lnTo>
                  <a:lnTo>
                    <a:pt x="925" y="1663"/>
                  </a:lnTo>
                  <a:lnTo>
                    <a:pt x="991" y="1699"/>
                  </a:lnTo>
                  <a:lnTo>
                    <a:pt x="1087" y="1675"/>
                  </a:lnTo>
                  <a:lnTo>
                    <a:pt x="1135" y="1627"/>
                  </a:lnTo>
                  <a:lnTo>
                    <a:pt x="1147" y="1687"/>
                  </a:lnTo>
                  <a:lnTo>
                    <a:pt x="1183" y="1669"/>
                  </a:lnTo>
                  <a:lnTo>
                    <a:pt x="1333" y="1514"/>
                  </a:lnTo>
                  <a:lnTo>
                    <a:pt x="1399" y="1436"/>
                  </a:lnTo>
                  <a:lnTo>
                    <a:pt x="1526" y="1382"/>
                  </a:lnTo>
                  <a:lnTo>
                    <a:pt x="1615" y="1334"/>
                  </a:lnTo>
                  <a:lnTo>
                    <a:pt x="1627" y="1346"/>
                  </a:lnTo>
                  <a:lnTo>
                    <a:pt x="1645" y="1370"/>
                  </a:lnTo>
                  <a:lnTo>
                    <a:pt x="1669" y="1400"/>
                  </a:lnTo>
                  <a:lnTo>
                    <a:pt x="1681" y="1430"/>
                  </a:lnTo>
                  <a:lnTo>
                    <a:pt x="1687" y="1448"/>
                  </a:lnTo>
                  <a:lnTo>
                    <a:pt x="1699" y="1466"/>
                  </a:lnTo>
                  <a:lnTo>
                    <a:pt x="1729" y="1520"/>
                  </a:lnTo>
                  <a:lnTo>
                    <a:pt x="1747" y="1550"/>
                  </a:lnTo>
                  <a:lnTo>
                    <a:pt x="1766" y="1574"/>
                  </a:lnTo>
                  <a:lnTo>
                    <a:pt x="1772" y="1586"/>
                  </a:lnTo>
                  <a:lnTo>
                    <a:pt x="1778" y="1592"/>
                  </a:lnTo>
                  <a:lnTo>
                    <a:pt x="2124" y="2248"/>
                  </a:lnTo>
                  <a:lnTo>
                    <a:pt x="2215" y="2266"/>
                  </a:lnTo>
                  <a:lnTo>
                    <a:pt x="1693" y="1322"/>
                  </a:lnTo>
                  <a:lnTo>
                    <a:pt x="1723" y="1262"/>
                  </a:lnTo>
                  <a:lnTo>
                    <a:pt x="1861" y="1165"/>
                  </a:lnTo>
                  <a:lnTo>
                    <a:pt x="1988" y="1129"/>
                  </a:lnTo>
                  <a:lnTo>
                    <a:pt x="2173" y="1099"/>
                  </a:lnTo>
                  <a:lnTo>
                    <a:pt x="2318" y="1075"/>
                  </a:lnTo>
                  <a:lnTo>
                    <a:pt x="2390" y="1009"/>
                  </a:lnTo>
                  <a:lnTo>
                    <a:pt x="2570" y="895"/>
                  </a:lnTo>
                  <a:lnTo>
                    <a:pt x="2570" y="805"/>
                  </a:lnTo>
                  <a:lnTo>
                    <a:pt x="2516" y="787"/>
                  </a:lnTo>
                  <a:lnTo>
                    <a:pt x="2342" y="781"/>
                  </a:lnTo>
                  <a:lnTo>
                    <a:pt x="2042" y="871"/>
                  </a:lnTo>
                  <a:lnTo>
                    <a:pt x="2114" y="763"/>
                  </a:lnTo>
                  <a:lnTo>
                    <a:pt x="2264" y="624"/>
                  </a:lnTo>
                  <a:lnTo>
                    <a:pt x="2408" y="433"/>
                  </a:lnTo>
                  <a:lnTo>
                    <a:pt x="2414" y="433"/>
                  </a:lnTo>
                  <a:lnTo>
                    <a:pt x="2426" y="421"/>
                  </a:lnTo>
                  <a:lnTo>
                    <a:pt x="2456" y="397"/>
                  </a:lnTo>
                  <a:lnTo>
                    <a:pt x="2474" y="379"/>
                  </a:lnTo>
                  <a:lnTo>
                    <a:pt x="2486" y="367"/>
                  </a:lnTo>
                  <a:lnTo>
                    <a:pt x="2492" y="355"/>
                  </a:lnTo>
                  <a:lnTo>
                    <a:pt x="2486" y="349"/>
                  </a:lnTo>
                  <a:lnTo>
                    <a:pt x="2474" y="337"/>
                  </a:lnTo>
                  <a:lnTo>
                    <a:pt x="2474" y="307"/>
                  </a:lnTo>
                  <a:lnTo>
                    <a:pt x="2474" y="271"/>
                  </a:lnTo>
                  <a:lnTo>
                    <a:pt x="2480" y="228"/>
                  </a:lnTo>
                  <a:lnTo>
                    <a:pt x="2492" y="192"/>
                  </a:lnTo>
                  <a:lnTo>
                    <a:pt x="2498" y="156"/>
                  </a:lnTo>
                  <a:lnTo>
                    <a:pt x="2504" y="132"/>
                  </a:lnTo>
                  <a:lnTo>
                    <a:pt x="2504" y="126"/>
                  </a:lnTo>
                  <a:lnTo>
                    <a:pt x="2492" y="36"/>
                  </a:lnTo>
                  <a:lnTo>
                    <a:pt x="2492" y="36"/>
                  </a:lnTo>
                  <a:lnTo>
                    <a:pt x="2492" y="24"/>
                  </a:lnTo>
                  <a:lnTo>
                    <a:pt x="2498" y="0"/>
                  </a:lnTo>
                  <a:lnTo>
                    <a:pt x="2102" y="0"/>
                  </a:lnTo>
                  <a:lnTo>
                    <a:pt x="2006" y="60"/>
                  </a:lnTo>
                  <a:lnTo>
                    <a:pt x="1909" y="90"/>
                  </a:lnTo>
                  <a:lnTo>
                    <a:pt x="1808" y="337"/>
                  </a:lnTo>
                  <a:lnTo>
                    <a:pt x="1747" y="535"/>
                  </a:lnTo>
                  <a:lnTo>
                    <a:pt x="1687" y="588"/>
                  </a:lnTo>
                  <a:lnTo>
                    <a:pt x="1711" y="469"/>
                  </a:lnTo>
                  <a:lnTo>
                    <a:pt x="1687" y="343"/>
                  </a:lnTo>
                  <a:lnTo>
                    <a:pt x="1633" y="144"/>
                  </a:lnTo>
                  <a:lnTo>
                    <a:pt x="1585" y="12"/>
                  </a:lnTo>
                  <a:lnTo>
                    <a:pt x="1579" y="0"/>
                  </a:lnTo>
                  <a:lnTo>
                    <a:pt x="786" y="0"/>
                  </a:lnTo>
                  <a:lnTo>
                    <a:pt x="738" y="186"/>
                  </a:lnTo>
                  <a:lnTo>
                    <a:pt x="756" y="463"/>
                  </a:lnTo>
                  <a:lnTo>
                    <a:pt x="756" y="46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440" name="Freeform 8"/>
            <p:cNvSpPr>
              <a:spLocks/>
            </p:cNvSpPr>
            <p:nvPr/>
          </p:nvSpPr>
          <p:spPr bwMode="hidden">
            <a:xfrm>
              <a:off x="3525" y="1"/>
              <a:ext cx="2185" cy="1508"/>
            </a:xfrm>
            <a:custGeom>
              <a:avLst/>
              <a:gdLst/>
              <a:ahLst/>
              <a:cxnLst>
                <a:cxn ang="0">
                  <a:pos x="1034" y="767"/>
                </a:cxn>
                <a:cxn ang="0">
                  <a:pos x="1190" y="1235"/>
                </a:cxn>
                <a:cxn ang="0">
                  <a:pos x="956" y="1193"/>
                </a:cxn>
                <a:cxn ang="0">
                  <a:pos x="723" y="1127"/>
                </a:cxn>
                <a:cxn ang="0">
                  <a:pos x="442" y="1109"/>
                </a:cxn>
                <a:cxn ang="0">
                  <a:pos x="0" y="1079"/>
                </a:cxn>
                <a:cxn ang="0">
                  <a:pos x="30" y="1115"/>
                </a:cxn>
                <a:cxn ang="0">
                  <a:pos x="496" y="1133"/>
                </a:cxn>
                <a:cxn ang="0">
                  <a:pos x="777" y="1187"/>
                </a:cxn>
                <a:cxn ang="0">
                  <a:pos x="1130" y="1301"/>
                </a:cxn>
                <a:cxn ang="0">
                  <a:pos x="1070" y="1319"/>
                </a:cxn>
                <a:cxn ang="0">
                  <a:pos x="711" y="1505"/>
                </a:cxn>
                <a:cxn ang="0">
                  <a:pos x="765" y="1481"/>
                </a:cxn>
                <a:cxn ang="0">
                  <a:pos x="861" y="1439"/>
                </a:cxn>
                <a:cxn ang="0">
                  <a:pos x="1022" y="1355"/>
                </a:cxn>
                <a:cxn ang="0">
                  <a:pos x="1214" y="1295"/>
                </a:cxn>
                <a:cxn ang="0">
                  <a:pos x="1267" y="1223"/>
                </a:cxn>
                <a:cxn ang="0">
                  <a:pos x="1632" y="1043"/>
                </a:cxn>
                <a:cxn ang="0">
                  <a:pos x="1931" y="953"/>
                </a:cxn>
                <a:cxn ang="0">
                  <a:pos x="2176" y="821"/>
                </a:cxn>
                <a:cxn ang="0">
                  <a:pos x="1961" y="911"/>
                </a:cxn>
                <a:cxn ang="0">
                  <a:pos x="1656" y="989"/>
                </a:cxn>
                <a:cxn ang="0">
                  <a:pos x="1339" y="1151"/>
                </a:cxn>
                <a:cxn ang="0">
                  <a:pos x="1501" y="905"/>
                </a:cxn>
                <a:cxn ang="0">
                  <a:pos x="1620" y="545"/>
                </a:cxn>
                <a:cxn ang="0">
                  <a:pos x="1740" y="372"/>
                </a:cxn>
                <a:cxn ang="0">
                  <a:pos x="1979" y="60"/>
                </a:cxn>
                <a:cxn ang="0">
                  <a:pos x="2003" y="0"/>
                </a:cxn>
                <a:cxn ang="0">
                  <a:pos x="1973" y="0"/>
                </a:cxn>
                <a:cxn ang="0">
                  <a:pos x="1596" y="480"/>
                </a:cxn>
                <a:cxn ang="0">
                  <a:pos x="1477" y="887"/>
                </a:cxn>
                <a:cxn ang="0">
                  <a:pos x="1255" y="1175"/>
                </a:cxn>
                <a:cxn ang="0">
                  <a:pos x="1130" y="905"/>
                </a:cxn>
                <a:cxn ang="0">
                  <a:pos x="1010" y="540"/>
                </a:cxn>
                <a:cxn ang="0">
                  <a:pos x="885" y="222"/>
                </a:cxn>
                <a:cxn ang="0">
                  <a:pos x="789" y="0"/>
                </a:cxn>
                <a:cxn ang="0">
                  <a:pos x="753" y="0"/>
                </a:cxn>
                <a:cxn ang="0">
                  <a:pos x="903" y="354"/>
                </a:cxn>
                <a:cxn ang="0">
                  <a:pos x="1034" y="767"/>
                </a:cxn>
                <a:cxn ang="0">
                  <a:pos x="1034" y="767"/>
                </a:cxn>
              </a:cxnLst>
              <a:rect l="0" t="0" r="r" b="b"/>
              <a:pathLst>
                <a:path w="2176" h="1505">
                  <a:moveTo>
                    <a:pt x="1034" y="767"/>
                  </a:moveTo>
                  <a:lnTo>
                    <a:pt x="1190" y="1235"/>
                  </a:lnTo>
                  <a:lnTo>
                    <a:pt x="956" y="1193"/>
                  </a:lnTo>
                  <a:lnTo>
                    <a:pt x="723" y="1127"/>
                  </a:lnTo>
                  <a:lnTo>
                    <a:pt x="442" y="1109"/>
                  </a:lnTo>
                  <a:lnTo>
                    <a:pt x="0" y="1079"/>
                  </a:lnTo>
                  <a:lnTo>
                    <a:pt x="30" y="1115"/>
                  </a:lnTo>
                  <a:lnTo>
                    <a:pt x="496" y="1133"/>
                  </a:lnTo>
                  <a:lnTo>
                    <a:pt x="777" y="1187"/>
                  </a:lnTo>
                  <a:lnTo>
                    <a:pt x="1130" y="1301"/>
                  </a:lnTo>
                  <a:lnTo>
                    <a:pt x="1070" y="1319"/>
                  </a:lnTo>
                  <a:lnTo>
                    <a:pt x="711" y="1505"/>
                  </a:lnTo>
                  <a:lnTo>
                    <a:pt x="765" y="1481"/>
                  </a:lnTo>
                  <a:lnTo>
                    <a:pt x="861" y="1439"/>
                  </a:lnTo>
                  <a:lnTo>
                    <a:pt x="1022" y="1355"/>
                  </a:lnTo>
                  <a:lnTo>
                    <a:pt x="1214" y="1295"/>
                  </a:lnTo>
                  <a:lnTo>
                    <a:pt x="1267" y="1223"/>
                  </a:lnTo>
                  <a:lnTo>
                    <a:pt x="1632" y="1043"/>
                  </a:lnTo>
                  <a:lnTo>
                    <a:pt x="1931" y="953"/>
                  </a:lnTo>
                  <a:lnTo>
                    <a:pt x="2176" y="821"/>
                  </a:lnTo>
                  <a:lnTo>
                    <a:pt x="1961" y="911"/>
                  </a:lnTo>
                  <a:lnTo>
                    <a:pt x="1656" y="989"/>
                  </a:lnTo>
                  <a:lnTo>
                    <a:pt x="1339" y="1151"/>
                  </a:lnTo>
                  <a:lnTo>
                    <a:pt x="1501" y="905"/>
                  </a:lnTo>
                  <a:lnTo>
                    <a:pt x="1620" y="545"/>
                  </a:lnTo>
                  <a:lnTo>
                    <a:pt x="1740" y="372"/>
                  </a:lnTo>
                  <a:lnTo>
                    <a:pt x="1979" y="60"/>
                  </a:lnTo>
                  <a:lnTo>
                    <a:pt x="2003" y="0"/>
                  </a:lnTo>
                  <a:lnTo>
                    <a:pt x="1973" y="0"/>
                  </a:lnTo>
                  <a:lnTo>
                    <a:pt x="1596" y="480"/>
                  </a:lnTo>
                  <a:lnTo>
                    <a:pt x="1477" y="887"/>
                  </a:lnTo>
                  <a:lnTo>
                    <a:pt x="1255" y="1175"/>
                  </a:lnTo>
                  <a:lnTo>
                    <a:pt x="1130" y="905"/>
                  </a:lnTo>
                  <a:lnTo>
                    <a:pt x="1010" y="540"/>
                  </a:lnTo>
                  <a:lnTo>
                    <a:pt x="885" y="222"/>
                  </a:lnTo>
                  <a:lnTo>
                    <a:pt x="789" y="0"/>
                  </a:lnTo>
                  <a:lnTo>
                    <a:pt x="753" y="0"/>
                  </a:lnTo>
                  <a:lnTo>
                    <a:pt x="903" y="354"/>
                  </a:lnTo>
                  <a:lnTo>
                    <a:pt x="1034" y="767"/>
                  </a:lnTo>
                  <a:lnTo>
                    <a:pt x="1034" y="767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441" name="Freeform 9"/>
            <p:cNvSpPr>
              <a:spLocks/>
            </p:cNvSpPr>
            <p:nvPr/>
          </p:nvSpPr>
          <p:spPr bwMode="hidden">
            <a:xfrm>
              <a:off x="0" y="649"/>
              <a:ext cx="816" cy="806"/>
            </a:xfrm>
            <a:custGeom>
              <a:avLst/>
              <a:gdLst/>
              <a:ahLst/>
              <a:cxnLst>
                <a:cxn ang="0">
                  <a:pos x="161" y="564"/>
                </a:cxn>
                <a:cxn ang="0">
                  <a:pos x="329" y="438"/>
                </a:cxn>
                <a:cxn ang="0">
                  <a:pos x="646" y="216"/>
                </a:cxn>
                <a:cxn ang="0">
                  <a:pos x="813" y="0"/>
                </a:cxn>
                <a:cxn ang="0">
                  <a:pos x="676" y="150"/>
                </a:cxn>
                <a:cxn ang="0">
                  <a:pos x="144" y="504"/>
                </a:cxn>
                <a:cxn ang="0">
                  <a:pos x="0" y="732"/>
                </a:cxn>
                <a:cxn ang="0">
                  <a:pos x="0" y="804"/>
                </a:cxn>
                <a:cxn ang="0">
                  <a:pos x="161" y="564"/>
                </a:cxn>
                <a:cxn ang="0">
                  <a:pos x="161" y="564"/>
                </a:cxn>
              </a:cxnLst>
              <a:rect l="0" t="0" r="r" b="b"/>
              <a:pathLst>
                <a:path w="813" h="804">
                  <a:moveTo>
                    <a:pt x="161" y="564"/>
                  </a:moveTo>
                  <a:lnTo>
                    <a:pt x="329" y="438"/>
                  </a:lnTo>
                  <a:lnTo>
                    <a:pt x="646" y="216"/>
                  </a:lnTo>
                  <a:lnTo>
                    <a:pt x="813" y="0"/>
                  </a:lnTo>
                  <a:lnTo>
                    <a:pt x="676" y="150"/>
                  </a:lnTo>
                  <a:lnTo>
                    <a:pt x="144" y="504"/>
                  </a:lnTo>
                  <a:lnTo>
                    <a:pt x="0" y="732"/>
                  </a:lnTo>
                  <a:lnTo>
                    <a:pt x="0" y="804"/>
                  </a:lnTo>
                  <a:lnTo>
                    <a:pt x="161" y="564"/>
                  </a:lnTo>
                  <a:lnTo>
                    <a:pt x="161" y="564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442" name="Freeform 10"/>
            <p:cNvSpPr>
              <a:spLocks/>
            </p:cNvSpPr>
            <p:nvPr/>
          </p:nvSpPr>
          <p:spPr bwMode="hidden">
            <a:xfrm>
              <a:off x="0" y="1545"/>
              <a:ext cx="762" cy="107"/>
            </a:xfrm>
            <a:custGeom>
              <a:avLst/>
              <a:gdLst/>
              <a:ahLst/>
              <a:cxnLst>
                <a:cxn ang="0">
                  <a:pos x="460" y="66"/>
                </a:cxn>
                <a:cxn ang="0">
                  <a:pos x="759" y="0"/>
                </a:cxn>
                <a:cxn ang="0">
                  <a:pos x="496" y="36"/>
                </a:cxn>
                <a:cxn ang="0">
                  <a:pos x="138" y="48"/>
                </a:cxn>
                <a:cxn ang="0">
                  <a:pos x="0" y="78"/>
                </a:cxn>
                <a:cxn ang="0">
                  <a:pos x="0" y="107"/>
                </a:cxn>
                <a:cxn ang="0">
                  <a:pos x="96" y="89"/>
                </a:cxn>
                <a:cxn ang="0">
                  <a:pos x="460" y="66"/>
                </a:cxn>
                <a:cxn ang="0">
                  <a:pos x="460" y="66"/>
                </a:cxn>
              </a:cxnLst>
              <a:rect l="0" t="0" r="r" b="b"/>
              <a:pathLst>
                <a:path w="759" h="107">
                  <a:moveTo>
                    <a:pt x="460" y="66"/>
                  </a:moveTo>
                  <a:lnTo>
                    <a:pt x="759" y="0"/>
                  </a:lnTo>
                  <a:lnTo>
                    <a:pt x="496" y="36"/>
                  </a:lnTo>
                  <a:lnTo>
                    <a:pt x="138" y="48"/>
                  </a:lnTo>
                  <a:lnTo>
                    <a:pt x="0" y="78"/>
                  </a:lnTo>
                  <a:lnTo>
                    <a:pt x="0" y="107"/>
                  </a:lnTo>
                  <a:lnTo>
                    <a:pt x="96" y="89"/>
                  </a:lnTo>
                  <a:lnTo>
                    <a:pt x="460" y="66"/>
                  </a:lnTo>
                  <a:lnTo>
                    <a:pt x="460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443" name="Freeform 11"/>
            <p:cNvSpPr>
              <a:spLocks/>
            </p:cNvSpPr>
            <p:nvPr/>
          </p:nvSpPr>
          <p:spPr bwMode="hidden">
            <a:xfrm>
              <a:off x="2314" y="3431"/>
              <a:ext cx="3182" cy="745"/>
            </a:xfrm>
            <a:custGeom>
              <a:avLst/>
              <a:gdLst/>
              <a:ahLst/>
              <a:cxnLst>
                <a:cxn ang="0">
                  <a:pos x="1387" y="239"/>
                </a:cxn>
                <a:cxn ang="0">
                  <a:pos x="1734" y="233"/>
                </a:cxn>
                <a:cxn ang="0">
                  <a:pos x="2087" y="251"/>
                </a:cxn>
                <a:cxn ang="0">
                  <a:pos x="2505" y="233"/>
                </a:cxn>
                <a:cxn ang="0">
                  <a:pos x="3169" y="204"/>
                </a:cxn>
                <a:cxn ang="0">
                  <a:pos x="3115" y="186"/>
                </a:cxn>
                <a:cxn ang="0">
                  <a:pos x="2422" y="221"/>
                </a:cxn>
                <a:cxn ang="0">
                  <a:pos x="2003" y="221"/>
                </a:cxn>
                <a:cxn ang="0">
                  <a:pos x="1459" y="186"/>
                </a:cxn>
                <a:cxn ang="0">
                  <a:pos x="1543" y="168"/>
                </a:cxn>
                <a:cxn ang="0">
                  <a:pos x="2039" y="0"/>
                </a:cxn>
                <a:cxn ang="0">
                  <a:pos x="1961" y="24"/>
                </a:cxn>
                <a:cxn ang="0">
                  <a:pos x="1836" y="66"/>
                </a:cxn>
                <a:cxn ang="0">
                  <a:pos x="1602" y="138"/>
                </a:cxn>
                <a:cxn ang="0">
                  <a:pos x="1339" y="198"/>
                </a:cxn>
                <a:cxn ang="0">
                  <a:pos x="1268" y="251"/>
                </a:cxn>
                <a:cxn ang="0">
                  <a:pos x="765" y="413"/>
                </a:cxn>
                <a:cxn ang="0">
                  <a:pos x="335" y="503"/>
                </a:cxn>
                <a:cxn ang="0">
                  <a:pos x="0" y="617"/>
                </a:cxn>
                <a:cxn ang="0">
                  <a:pos x="299" y="539"/>
                </a:cxn>
                <a:cxn ang="0">
                  <a:pos x="735" y="449"/>
                </a:cxn>
                <a:cxn ang="0">
                  <a:pos x="1178" y="311"/>
                </a:cxn>
                <a:cxn ang="0">
                  <a:pos x="981" y="491"/>
                </a:cxn>
                <a:cxn ang="0">
                  <a:pos x="867" y="743"/>
                </a:cxn>
                <a:cxn ang="0">
                  <a:pos x="861" y="743"/>
                </a:cxn>
                <a:cxn ang="0">
                  <a:pos x="933" y="743"/>
                </a:cxn>
                <a:cxn ang="0">
                  <a:pos x="1022" y="497"/>
                </a:cxn>
                <a:cxn ang="0">
                  <a:pos x="1297" y="281"/>
                </a:cxn>
                <a:cxn ang="0">
                  <a:pos x="1531" y="449"/>
                </a:cxn>
                <a:cxn ang="0">
                  <a:pos x="1770" y="677"/>
                </a:cxn>
                <a:cxn ang="0">
                  <a:pos x="1854" y="743"/>
                </a:cxn>
                <a:cxn ang="0">
                  <a:pos x="1919" y="743"/>
                </a:cxn>
                <a:cxn ang="0">
                  <a:pos x="1692" y="527"/>
                </a:cxn>
                <a:cxn ang="0">
                  <a:pos x="1387" y="239"/>
                </a:cxn>
                <a:cxn ang="0">
                  <a:pos x="1387" y="239"/>
                </a:cxn>
              </a:cxnLst>
              <a:rect l="0" t="0" r="r" b="b"/>
              <a:pathLst>
                <a:path w="3169" h="743">
                  <a:moveTo>
                    <a:pt x="1387" y="239"/>
                  </a:moveTo>
                  <a:lnTo>
                    <a:pt x="1734" y="233"/>
                  </a:lnTo>
                  <a:lnTo>
                    <a:pt x="2087" y="251"/>
                  </a:lnTo>
                  <a:lnTo>
                    <a:pt x="2505" y="233"/>
                  </a:lnTo>
                  <a:lnTo>
                    <a:pt x="3169" y="204"/>
                  </a:lnTo>
                  <a:lnTo>
                    <a:pt x="3115" y="186"/>
                  </a:lnTo>
                  <a:lnTo>
                    <a:pt x="2422" y="221"/>
                  </a:lnTo>
                  <a:lnTo>
                    <a:pt x="2003" y="221"/>
                  </a:lnTo>
                  <a:lnTo>
                    <a:pt x="1459" y="186"/>
                  </a:lnTo>
                  <a:lnTo>
                    <a:pt x="1543" y="168"/>
                  </a:lnTo>
                  <a:lnTo>
                    <a:pt x="2039" y="0"/>
                  </a:lnTo>
                  <a:lnTo>
                    <a:pt x="1961" y="24"/>
                  </a:lnTo>
                  <a:lnTo>
                    <a:pt x="1836" y="66"/>
                  </a:lnTo>
                  <a:lnTo>
                    <a:pt x="1602" y="138"/>
                  </a:lnTo>
                  <a:lnTo>
                    <a:pt x="1339" y="198"/>
                  </a:lnTo>
                  <a:lnTo>
                    <a:pt x="1268" y="251"/>
                  </a:lnTo>
                  <a:lnTo>
                    <a:pt x="765" y="413"/>
                  </a:lnTo>
                  <a:lnTo>
                    <a:pt x="335" y="503"/>
                  </a:lnTo>
                  <a:lnTo>
                    <a:pt x="0" y="617"/>
                  </a:lnTo>
                  <a:lnTo>
                    <a:pt x="299" y="539"/>
                  </a:lnTo>
                  <a:lnTo>
                    <a:pt x="735" y="449"/>
                  </a:lnTo>
                  <a:lnTo>
                    <a:pt x="1178" y="311"/>
                  </a:lnTo>
                  <a:lnTo>
                    <a:pt x="981" y="491"/>
                  </a:lnTo>
                  <a:lnTo>
                    <a:pt x="867" y="743"/>
                  </a:lnTo>
                  <a:lnTo>
                    <a:pt x="861" y="743"/>
                  </a:lnTo>
                  <a:lnTo>
                    <a:pt x="933" y="743"/>
                  </a:lnTo>
                  <a:lnTo>
                    <a:pt x="1022" y="497"/>
                  </a:lnTo>
                  <a:lnTo>
                    <a:pt x="1297" y="281"/>
                  </a:lnTo>
                  <a:lnTo>
                    <a:pt x="1531" y="449"/>
                  </a:lnTo>
                  <a:lnTo>
                    <a:pt x="1770" y="677"/>
                  </a:lnTo>
                  <a:lnTo>
                    <a:pt x="1854" y="743"/>
                  </a:lnTo>
                  <a:lnTo>
                    <a:pt x="1919" y="743"/>
                  </a:lnTo>
                  <a:lnTo>
                    <a:pt x="1692" y="527"/>
                  </a:lnTo>
                  <a:lnTo>
                    <a:pt x="1387" y="239"/>
                  </a:lnTo>
                  <a:lnTo>
                    <a:pt x="1387" y="239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444" name="Rectangle 12"/>
            <p:cNvSpPr>
              <a:spLocks noChangeArrowheads="1"/>
            </p:cNvSpPr>
            <p:nvPr/>
          </p:nvSpPr>
          <p:spPr bwMode="hidden">
            <a:xfrm>
              <a:off x="192" y="127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445" name="Rectangle 13"/>
            <p:cNvSpPr>
              <a:spLocks noChangeArrowheads="1"/>
            </p:cNvSpPr>
            <p:nvPr/>
          </p:nvSpPr>
          <p:spPr bwMode="hidden">
            <a:xfrm>
              <a:off x="204" y="131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446" name="Freeform 14"/>
            <p:cNvSpPr>
              <a:spLocks/>
            </p:cNvSpPr>
            <p:nvPr/>
          </p:nvSpPr>
          <p:spPr bwMode="hidden">
            <a:xfrm>
              <a:off x="0" y="4032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447" name="Freeform 15"/>
            <p:cNvSpPr>
              <a:spLocks/>
            </p:cNvSpPr>
            <p:nvPr/>
          </p:nvSpPr>
          <p:spPr bwMode="hidden">
            <a:xfrm>
              <a:off x="0" y="4032"/>
              <a:ext cx="5760" cy="336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448" name="Freeform 16"/>
            <p:cNvSpPr>
              <a:spLocks/>
            </p:cNvSpPr>
            <p:nvPr/>
          </p:nvSpPr>
          <p:spPr bwMode="hidden">
            <a:xfrm>
              <a:off x="0" y="0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56078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449" name="Freeform 17"/>
            <p:cNvSpPr>
              <a:spLocks/>
            </p:cNvSpPr>
            <p:nvPr/>
          </p:nvSpPr>
          <p:spPr bwMode="hidden">
            <a:xfrm>
              <a:off x="509" y="229"/>
              <a:ext cx="3188" cy="2024"/>
            </a:xfrm>
            <a:custGeom>
              <a:avLst/>
              <a:gdLst/>
              <a:ahLst/>
              <a:cxnLst>
                <a:cxn ang="0">
                  <a:pos x="871" y="1423"/>
                </a:cxn>
                <a:cxn ang="0">
                  <a:pos x="907" y="1393"/>
                </a:cxn>
                <a:cxn ang="0">
                  <a:pos x="991" y="1320"/>
                </a:cxn>
                <a:cxn ang="0">
                  <a:pos x="1033" y="1297"/>
                </a:cxn>
                <a:cxn ang="0">
                  <a:pos x="1086" y="1249"/>
                </a:cxn>
                <a:cxn ang="0">
                  <a:pos x="1123" y="1219"/>
                </a:cxn>
                <a:cxn ang="0">
                  <a:pos x="1057" y="1153"/>
                </a:cxn>
                <a:cxn ang="0">
                  <a:pos x="877" y="1021"/>
                </a:cxn>
                <a:cxn ang="0">
                  <a:pos x="655" y="907"/>
                </a:cxn>
                <a:cxn ang="0">
                  <a:pos x="655" y="846"/>
                </a:cxn>
                <a:cxn ang="0">
                  <a:pos x="643" y="708"/>
                </a:cxn>
                <a:cxn ang="0">
                  <a:pos x="552" y="642"/>
                </a:cxn>
                <a:cxn ang="0">
                  <a:pos x="510" y="570"/>
                </a:cxn>
                <a:cxn ang="0">
                  <a:pos x="637" y="564"/>
                </a:cxn>
                <a:cxn ang="0">
                  <a:pos x="763" y="570"/>
                </a:cxn>
                <a:cxn ang="0">
                  <a:pos x="1091" y="850"/>
                </a:cxn>
                <a:cxn ang="0">
                  <a:pos x="1009" y="566"/>
                </a:cxn>
                <a:cxn ang="0">
                  <a:pos x="1054" y="265"/>
                </a:cxn>
                <a:cxn ang="0">
                  <a:pos x="1249" y="0"/>
                </a:cxn>
                <a:cxn ang="0">
                  <a:pos x="1466" y="292"/>
                </a:cxn>
                <a:cxn ang="0">
                  <a:pos x="1475" y="548"/>
                </a:cxn>
                <a:cxn ang="0">
                  <a:pos x="1567" y="630"/>
                </a:cxn>
                <a:cxn ang="0">
                  <a:pos x="1795" y="365"/>
                </a:cxn>
                <a:cxn ang="0">
                  <a:pos x="2245" y="150"/>
                </a:cxn>
                <a:cxn ang="0">
                  <a:pos x="2618" y="180"/>
                </a:cxn>
                <a:cxn ang="0">
                  <a:pos x="3050" y="150"/>
                </a:cxn>
                <a:cxn ang="0">
                  <a:pos x="3140" y="210"/>
                </a:cxn>
                <a:cxn ang="0">
                  <a:pos x="2990" y="210"/>
                </a:cxn>
                <a:cxn ang="0">
                  <a:pos x="2834" y="377"/>
                </a:cxn>
                <a:cxn ang="0">
                  <a:pos x="2702" y="648"/>
                </a:cxn>
                <a:cxn ang="0">
                  <a:pos x="2582" y="828"/>
                </a:cxn>
                <a:cxn ang="0">
                  <a:pos x="2234" y="1009"/>
                </a:cxn>
                <a:cxn ang="0">
                  <a:pos x="1963" y="1075"/>
                </a:cxn>
                <a:cxn ang="0">
                  <a:pos x="2257" y="1111"/>
                </a:cxn>
                <a:cxn ang="0">
                  <a:pos x="2600" y="1207"/>
                </a:cxn>
                <a:cxn ang="0">
                  <a:pos x="2894" y="1441"/>
                </a:cxn>
                <a:cxn ang="0">
                  <a:pos x="3122" y="1555"/>
                </a:cxn>
                <a:cxn ang="0">
                  <a:pos x="3032" y="1585"/>
                </a:cxn>
                <a:cxn ang="0">
                  <a:pos x="3008" y="1591"/>
                </a:cxn>
                <a:cxn ang="0">
                  <a:pos x="2960" y="1597"/>
                </a:cxn>
                <a:cxn ang="0">
                  <a:pos x="2882" y="1609"/>
                </a:cxn>
                <a:cxn ang="0">
                  <a:pos x="2846" y="1609"/>
                </a:cxn>
                <a:cxn ang="0">
                  <a:pos x="2774" y="1615"/>
                </a:cxn>
                <a:cxn ang="0">
                  <a:pos x="2726" y="1621"/>
                </a:cxn>
                <a:cxn ang="0">
                  <a:pos x="2708" y="1621"/>
                </a:cxn>
                <a:cxn ang="0">
                  <a:pos x="2594" y="1657"/>
                </a:cxn>
                <a:cxn ang="0">
                  <a:pos x="2533" y="1663"/>
                </a:cxn>
                <a:cxn ang="0">
                  <a:pos x="2444" y="1675"/>
                </a:cxn>
                <a:cxn ang="0">
                  <a:pos x="2378" y="1687"/>
                </a:cxn>
                <a:cxn ang="0">
                  <a:pos x="2360" y="1705"/>
                </a:cxn>
                <a:cxn ang="0">
                  <a:pos x="2305" y="1687"/>
                </a:cxn>
                <a:cxn ang="0">
                  <a:pos x="2263" y="1663"/>
                </a:cxn>
                <a:cxn ang="0">
                  <a:pos x="2017" y="1585"/>
                </a:cxn>
                <a:cxn ang="0">
                  <a:pos x="1711" y="1453"/>
                </a:cxn>
                <a:cxn ang="0">
                  <a:pos x="1880" y="1844"/>
                </a:cxn>
                <a:cxn ang="0">
                  <a:pos x="1771" y="1922"/>
                </a:cxn>
                <a:cxn ang="0">
                  <a:pos x="1531" y="1753"/>
                </a:cxn>
                <a:cxn ang="0">
                  <a:pos x="1411" y="1477"/>
                </a:cxn>
                <a:cxn ang="0">
                  <a:pos x="1219" y="1291"/>
                </a:cxn>
                <a:cxn ang="0">
                  <a:pos x="127" y="2006"/>
                </a:cxn>
                <a:cxn ang="0">
                  <a:pos x="865" y="1429"/>
                </a:cxn>
              </a:cxnLst>
              <a:rect l="0" t="0" r="r" b="b"/>
              <a:pathLst>
                <a:path w="3188" h="2024">
                  <a:moveTo>
                    <a:pt x="865" y="1429"/>
                  </a:moveTo>
                  <a:lnTo>
                    <a:pt x="871" y="1423"/>
                  </a:lnTo>
                  <a:lnTo>
                    <a:pt x="889" y="1411"/>
                  </a:lnTo>
                  <a:lnTo>
                    <a:pt x="907" y="1393"/>
                  </a:lnTo>
                  <a:lnTo>
                    <a:pt x="937" y="1369"/>
                  </a:lnTo>
                  <a:lnTo>
                    <a:pt x="991" y="1320"/>
                  </a:lnTo>
                  <a:lnTo>
                    <a:pt x="1015" y="1309"/>
                  </a:lnTo>
                  <a:lnTo>
                    <a:pt x="1033" y="1297"/>
                  </a:lnTo>
                  <a:lnTo>
                    <a:pt x="1057" y="1279"/>
                  </a:lnTo>
                  <a:lnTo>
                    <a:pt x="1086" y="1249"/>
                  </a:lnTo>
                  <a:lnTo>
                    <a:pt x="1111" y="1225"/>
                  </a:lnTo>
                  <a:lnTo>
                    <a:pt x="1123" y="1219"/>
                  </a:lnTo>
                  <a:lnTo>
                    <a:pt x="1123" y="1213"/>
                  </a:lnTo>
                  <a:lnTo>
                    <a:pt x="1057" y="1153"/>
                  </a:lnTo>
                  <a:lnTo>
                    <a:pt x="979" y="1051"/>
                  </a:lnTo>
                  <a:lnTo>
                    <a:pt x="877" y="1021"/>
                  </a:lnTo>
                  <a:lnTo>
                    <a:pt x="685" y="931"/>
                  </a:lnTo>
                  <a:lnTo>
                    <a:pt x="655" y="907"/>
                  </a:lnTo>
                  <a:lnTo>
                    <a:pt x="721" y="876"/>
                  </a:lnTo>
                  <a:lnTo>
                    <a:pt x="655" y="846"/>
                  </a:lnTo>
                  <a:lnTo>
                    <a:pt x="612" y="774"/>
                  </a:lnTo>
                  <a:lnTo>
                    <a:pt x="643" y="708"/>
                  </a:lnTo>
                  <a:lnTo>
                    <a:pt x="600" y="660"/>
                  </a:lnTo>
                  <a:lnTo>
                    <a:pt x="552" y="642"/>
                  </a:lnTo>
                  <a:lnTo>
                    <a:pt x="528" y="594"/>
                  </a:lnTo>
                  <a:lnTo>
                    <a:pt x="510" y="570"/>
                  </a:lnTo>
                  <a:lnTo>
                    <a:pt x="552" y="552"/>
                  </a:lnTo>
                  <a:lnTo>
                    <a:pt x="637" y="564"/>
                  </a:lnTo>
                  <a:lnTo>
                    <a:pt x="721" y="576"/>
                  </a:lnTo>
                  <a:lnTo>
                    <a:pt x="763" y="570"/>
                  </a:lnTo>
                  <a:lnTo>
                    <a:pt x="931" y="696"/>
                  </a:lnTo>
                  <a:lnTo>
                    <a:pt x="1091" y="850"/>
                  </a:lnTo>
                  <a:lnTo>
                    <a:pt x="1073" y="685"/>
                  </a:lnTo>
                  <a:lnTo>
                    <a:pt x="1009" y="566"/>
                  </a:lnTo>
                  <a:lnTo>
                    <a:pt x="945" y="393"/>
                  </a:lnTo>
                  <a:lnTo>
                    <a:pt x="1054" y="265"/>
                  </a:lnTo>
                  <a:lnTo>
                    <a:pt x="1137" y="45"/>
                  </a:lnTo>
                  <a:lnTo>
                    <a:pt x="1249" y="0"/>
                  </a:lnTo>
                  <a:lnTo>
                    <a:pt x="1338" y="137"/>
                  </a:lnTo>
                  <a:lnTo>
                    <a:pt x="1466" y="292"/>
                  </a:lnTo>
                  <a:lnTo>
                    <a:pt x="1502" y="411"/>
                  </a:lnTo>
                  <a:lnTo>
                    <a:pt x="1475" y="548"/>
                  </a:lnTo>
                  <a:lnTo>
                    <a:pt x="1347" y="768"/>
                  </a:lnTo>
                  <a:lnTo>
                    <a:pt x="1567" y="630"/>
                  </a:lnTo>
                  <a:lnTo>
                    <a:pt x="1687" y="462"/>
                  </a:lnTo>
                  <a:lnTo>
                    <a:pt x="1795" y="365"/>
                  </a:lnTo>
                  <a:lnTo>
                    <a:pt x="1940" y="239"/>
                  </a:lnTo>
                  <a:lnTo>
                    <a:pt x="2245" y="150"/>
                  </a:lnTo>
                  <a:lnTo>
                    <a:pt x="2498" y="138"/>
                  </a:lnTo>
                  <a:lnTo>
                    <a:pt x="2618" y="180"/>
                  </a:lnTo>
                  <a:lnTo>
                    <a:pt x="2815" y="138"/>
                  </a:lnTo>
                  <a:lnTo>
                    <a:pt x="3050" y="150"/>
                  </a:lnTo>
                  <a:lnTo>
                    <a:pt x="3176" y="168"/>
                  </a:lnTo>
                  <a:lnTo>
                    <a:pt x="3140" y="210"/>
                  </a:lnTo>
                  <a:lnTo>
                    <a:pt x="3116" y="192"/>
                  </a:lnTo>
                  <a:lnTo>
                    <a:pt x="2990" y="210"/>
                  </a:lnTo>
                  <a:lnTo>
                    <a:pt x="2906" y="263"/>
                  </a:lnTo>
                  <a:lnTo>
                    <a:pt x="2834" y="377"/>
                  </a:lnTo>
                  <a:lnTo>
                    <a:pt x="2768" y="534"/>
                  </a:lnTo>
                  <a:lnTo>
                    <a:pt x="2702" y="648"/>
                  </a:lnTo>
                  <a:lnTo>
                    <a:pt x="2738" y="726"/>
                  </a:lnTo>
                  <a:lnTo>
                    <a:pt x="2582" y="828"/>
                  </a:lnTo>
                  <a:lnTo>
                    <a:pt x="2444" y="913"/>
                  </a:lnTo>
                  <a:lnTo>
                    <a:pt x="2234" y="1009"/>
                  </a:lnTo>
                  <a:lnTo>
                    <a:pt x="2096" y="1063"/>
                  </a:lnTo>
                  <a:lnTo>
                    <a:pt x="1963" y="1075"/>
                  </a:lnTo>
                  <a:lnTo>
                    <a:pt x="2035" y="1117"/>
                  </a:lnTo>
                  <a:lnTo>
                    <a:pt x="2257" y="1111"/>
                  </a:lnTo>
                  <a:lnTo>
                    <a:pt x="2545" y="1135"/>
                  </a:lnTo>
                  <a:lnTo>
                    <a:pt x="2600" y="1207"/>
                  </a:lnTo>
                  <a:lnTo>
                    <a:pt x="2726" y="1303"/>
                  </a:lnTo>
                  <a:lnTo>
                    <a:pt x="2894" y="1441"/>
                  </a:lnTo>
                  <a:lnTo>
                    <a:pt x="2984" y="1471"/>
                  </a:lnTo>
                  <a:lnTo>
                    <a:pt x="3122" y="1555"/>
                  </a:lnTo>
                  <a:lnTo>
                    <a:pt x="3188" y="1543"/>
                  </a:lnTo>
                  <a:lnTo>
                    <a:pt x="3032" y="1585"/>
                  </a:lnTo>
                  <a:lnTo>
                    <a:pt x="3026" y="1585"/>
                  </a:lnTo>
                  <a:lnTo>
                    <a:pt x="3008" y="1591"/>
                  </a:lnTo>
                  <a:lnTo>
                    <a:pt x="2984" y="1591"/>
                  </a:lnTo>
                  <a:lnTo>
                    <a:pt x="2960" y="1597"/>
                  </a:lnTo>
                  <a:lnTo>
                    <a:pt x="2906" y="1603"/>
                  </a:lnTo>
                  <a:lnTo>
                    <a:pt x="2882" y="1609"/>
                  </a:lnTo>
                  <a:lnTo>
                    <a:pt x="2864" y="1609"/>
                  </a:lnTo>
                  <a:lnTo>
                    <a:pt x="2846" y="1609"/>
                  </a:lnTo>
                  <a:lnTo>
                    <a:pt x="2828" y="1609"/>
                  </a:lnTo>
                  <a:lnTo>
                    <a:pt x="2774" y="1615"/>
                  </a:lnTo>
                  <a:lnTo>
                    <a:pt x="2750" y="1615"/>
                  </a:lnTo>
                  <a:lnTo>
                    <a:pt x="2726" y="1621"/>
                  </a:lnTo>
                  <a:lnTo>
                    <a:pt x="2714" y="1621"/>
                  </a:lnTo>
                  <a:lnTo>
                    <a:pt x="2708" y="1621"/>
                  </a:lnTo>
                  <a:lnTo>
                    <a:pt x="2606" y="1657"/>
                  </a:lnTo>
                  <a:lnTo>
                    <a:pt x="2594" y="1657"/>
                  </a:lnTo>
                  <a:lnTo>
                    <a:pt x="2569" y="1657"/>
                  </a:lnTo>
                  <a:lnTo>
                    <a:pt x="2533" y="1663"/>
                  </a:lnTo>
                  <a:lnTo>
                    <a:pt x="2486" y="1669"/>
                  </a:lnTo>
                  <a:lnTo>
                    <a:pt x="2444" y="1675"/>
                  </a:lnTo>
                  <a:lnTo>
                    <a:pt x="2408" y="1681"/>
                  </a:lnTo>
                  <a:lnTo>
                    <a:pt x="2378" y="1687"/>
                  </a:lnTo>
                  <a:lnTo>
                    <a:pt x="2366" y="1699"/>
                  </a:lnTo>
                  <a:lnTo>
                    <a:pt x="2360" y="1705"/>
                  </a:lnTo>
                  <a:lnTo>
                    <a:pt x="2342" y="1705"/>
                  </a:lnTo>
                  <a:lnTo>
                    <a:pt x="2305" y="1687"/>
                  </a:lnTo>
                  <a:lnTo>
                    <a:pt x="2275" y="1669"/>
                  </a:lnTo>
                  <a:lnTo>
                    <a:pt x="2263" y="1663"/>
                  </a:lnTo>
                  <a:lnTo>
                    <a:pt x="2257" y="1657"/>
                  </a:lnTo>
                  <a:lnTo>
                    <a:pt x="2017" y="1585"/>
                  </a:lnTo>
                  <a:lnTo>
                    <a:pt x="1844" y="1489"/>
                  </a:lnTo>
                  <a:lnTo>
                    <a:pt x="1711" y="1453"/>
                  </a:lnTo>
                  <a:lnTo>
                    <a:pt x="1856" y="1693"/>
                  </a:lnTo>
                  <a:lnTo>
                    <a:pt x="1880" y="1844"/>
                  </a:lnTo>
                  <a:lnTo>
                    <a:pt x="1856" y="1994"/>
                  </a:lnTo>
                  <a:lnTo>
                    <a:pt x="1771" y="1922"/>
                  </a:lnTo>
                  <a:lnTo>
                    <a:pt x="1616" y="1795"/>
                  </a:lnTo>
                  <a:lnTo>
                    <a:pt x="1531" y="1753"/>
                  </a:lnTo>
                  <a:lnTo>
                    <a:pt x="1483" y="1633"/>
                  </a:lnTo>
                  <a:lnTo>
                    <a:pt x="1411" y="1477"/>
                  </a:lnTo>
                  <a:lnTo>
                    <a:pt x="1358" y="1381"/>
                  </a:lnTo>
                  <a:lnTo>
                    <a:pt x="1219" y="1291"/>
                  </a:lnTo>
                  <a:lnTo>
                    <a:pt x="1147" y="1279"/>
                  </a:lnTo>
                  <a:lnTo>
                    <a:pt x="127" y="2006"/>
                  </a:lnTo>
                  <a:lnTo>
                    <a:pt x="0" y="2024"/>
                  </a:lnTo>
                  <a:lnTo>
                    <a:pt x="865" y="1429"/>
                  </a:lnTo>
                  <a:lnTo>
                    <a:pt x="865" y="142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450" name="Freeform 18"/>
            <p:cNvSpPr>
              <a:spLocks/>
            </p:cNvSpPr>
            <p:nvPr/>
          </p:nvSpPr>
          <p:spPr bwMode="hidden">
            <a:xfrm>
              <a:off x="1344" y="293"/>
              <a:ext cx="2144" cy="1787"/>
            </a:xfrm>
            <a:custGeom>
              <a:avLst/>
              <a:gdLst/>
              <a:ahLst/>
              <a:cxnLst>
                <a:cxn ang="0">
                  <a:pos x="318" y="1078"/>
                </a:cxn>
                <a:cxn ang="0">
                  <a:pos x="217" y="928"/>
                </a:cxn>
                <a:cxn ang="0">
                  <a:pos x="102" y="808"/>
                </a:cxn>
                <a:cxn ang="0">
                  <a:pos x="36" y="742"/>
                </a:cxn>
                <a:cxn ang="0">
                  <a:pos x="0" y="700"/>
                </a:cxn>
                <a:cxn ang="0">
                  <a:pos x="270" y="958"/>
                </a:cxn>
                <a:cxn ang="0">
                  <a:pos x="294" y="1006"/>
                </a:cxn>
                <a:cxn ang="0">
                  <a:pos x="367" y="670"/>
                </a:cxn>
                <a:cxn ang="0">
                  <a:pos x="379" y="411"/>
                </a:cxn>
                <a:cxn ang="0">
                  <a:pos x="347" y="118"/>
                </a:cxn>
                <a:cxn ang="0">
                  <a:pos x="393" y="0"/>
                </a:cxn>
                <a:cxn ang="0">
                  <a:pos x="397" y="357"/>
                </a:cxn>
                <a:cxn ang="0">
                  <a:pos x="421" y="609"/>
                </a:cxn>
                <a:cxn ang="0">
                  <a:pos x="385" y="826"/>
                </a:cxn>
                <a:cxn ang="0">
                  <a:pos x="385" y="1036"/>
                </a:cxn>
                <a:cxn ang="0">
                  <a:pos x="877" y="784"/>
                </a:cxn>
                <a:cxn ang="0">
                  <a:pos x="1309" y="555"/>
                </a:cxn>
                <a:cxn ang="0">
                  <a:pos x="1802" y="249"/>
                </a:cxn>
                <a:cxn ang="0">
                  <a:pos x="2096" y="69"/>
                </a:cxn>
                <a:cxn ang="0">
                  <a:pos x="1814" y="279"/>
                </a:cxn>
                <a:cxn ang="0">
                  <a:pos x="1453" y="501"/>
                </a:cxn>
                <a:cxn ang="0">
                  <a:pos x="1123" y="700"/>
                </a:cxn>
                <a:cxn ang="0">
                  <a:pos x="739" y="898"/>
                </a:cxn>
                <a:cxn ang="0">
                  <a:pos x="463" y="1084"/>
                </a:cxn>
                <a:cxn ang="0">
                  <a:pos x="817" y="1193"/>
                </a:cxn>
                <a:cxn ang="0">
                  <a:pos x="1285" y="1187"/>
                </a:cxn>
                <a:cxn ang="0">
                  <a:pos x="1916" y="1396"/>
                </a:cxn>
                <a:cxn ang="0">
                  <a:pos x="2144" y="1420"/>
                </a:cxn>
                <a:cxn ang="0">
                  <a:pos x="1814" y="1408"/>
                </a:cxn>
                <a:cxn ang="0">
                  <a:pos x="1435" y="1288"/>
                </a:cxn>
                <a:cxn ang="0">
                  <a:pos x="1219" y="1229"/>
                </a:cxn>
                <a:cxn ang="0">
                  <a:pos x="799" y="1223"/>
                </a:cxn>
                <a:cxn ang="0">
                  <a:pos x="505" y="1145"/>
                </a:cxn>
                <a:cxn ang="0">
                  <a:pos x="733" y="1378"/>
                </a:cxn>
                <a:cxn ang="0">
                  <a:pos x="877" y="1619"/>
                </a:cxn>
                <a:cxn ang="0">
                  <a:pos x="1009" y="1787"/>
                </a:cxn>
                <a:cxn ang="0">
                  <a:pos x="817" y="1607"/>
                </a:cxn>
                <a:cxn ang="0">
                  <a:pos x="673" y="1372"/>
                </a:cxn>
                <a:cxn ang="0">
                  <a:pos x="415" y="1109"/>
                </a:cxn>
                <a:cxn ang="0">
                  <a:pos x="318" y="1078"/>
                </a:cxn>
                <a:cxn ang="0">
                  <a:pos x="318" y="1078"/>
                </a:cxn>
              </a:cxnLst>
              <a:rect l="0" t="0" r="r" b="b"/>
              <a:pathLst>
                <a:path w="2144" h="1787">
                  <a:moveTo>
                    <a:pt x="318" y="1078"/>
                  </a:moveTo>
                  <a:lnTo>
                    <a:pt x="217" y="928"/>
                  </a:lnTo>
                  <a:lnTo>
                    <a:pt x="102" y="808"/>
                  </a:lnTo>
                  <a:lnTo>
                    <a:pt x="36" y="742"/>
                  </a:lnTo>
                  <a:lnTo>
                    <a:pt x="0" y="700"/>
                  </a:lnTo>
                  <a:lnTo>
                    <a:pt x="270" y="958"/>
                  </a:lnTo>
                  <a:lnTo>
                    <a:pt x="294" y="1006"/>
                  </a:lnTo>
                  <a:lnTo>
                    <a:pt x="367" y="670"/>
                  </a:lnTo>
                  <a:lnTo>
                    <a:pt x="379" y="411"/>
                  </a:lnTo>
                  <a:lnTo>
                    <a:pt x="347" y="118"/>
                  </a:lnTo>
                  <a:lnTo>
                    <a:pt x="393" y="0"/>
                  </a:lnTo>
                  <a:lnTo>
                    <a:pt x="397" y="357"/>
                  </a:lnTo>
                  <a:lnTo>
                    <a:pt x="421" y="609"/>
                  </a:lnTo>
                  <a:lnTo>
                    <a:pt x="385" y="826"/>
                  </a:lnTo>
                  <a:lnTo>
                    <a:pt x="385" y="1036"/>
                  </a:lnTo>
                  <a:lnTo>
                    <a:pt x="877" y="784"/>
                  </a:lnTo>
                  <a:lnTo>
                    <a:pt x="1309" y="555"/>
                  </a:lnTo>
                  <a:lnTo>
                    <a:pt x="1802" y="249"/>
                  </a:lnTo>
                  <a:lnTo>
                    <a:pt x="2096" y="69"/>
                  </a:lnTo>
                  <a:lnTo>
                    <a:pt x="1814" y="279"/>
                  </a:lnTo>
                  <a:lnTo>
                    <a:pt x="1453" y="501"/>
                  </a:lnTo>
                  <a:lnTo>
                    <a:pt x="1123" y="700"/>
                  </a:lnTo>
                  <a:lnTo>
                    <a:pt x="739" y="898"/>
                  </a:lnTo>
                  <a:lnTo>
                    <a:pt x="463" y="1084"/>
                  </a:lnTo>
                  <a:lnTo>
                    <a:pt x="817" y="1193"/>
                  </a:lnTo>
                  <a:lnTo>
                    <a:pt x="1285" y="1187"/>
                  </a:lnTo>
                  <a:lnTo>
                    <a:pt x="1916" y="1396"/>
                  </a:lnTo>
                  <a:lnTo>
                    <a:pt x="2144" y="1420"/>
                  </a:lnTo>
                  <a:lnTo>
                    <a:pt x="1814" y="1408"/>
                  </a:lnTo>
                  <a:lnTo>
                    <a:pt x="1435" y="1288"/>
                  </a:lnTo>
                  <a:lnTo>
                    <a:pt x="1219" y="1229"/>
                  </a:lnTo>
                  <a:lnTo>
                    <a:pt x="799" y="1223"/>
                  </a:lnTo>
                  <a:lnTo>
                    <a:pt x="505" y="1145"/>
                  </a:lnTo>
                  <a:lnTo>
                    <a:pt x="733" y="1378"/>
                  </a:lnTo>
                  <a:lnTo>
                    <a:pt x="877" y="1619"/>
                  </a:lnTo>
                  <a:lnTo>
                    <a:pt x="1009" y="1787"/>
                  </a:lnTo>
                  <a:lnTo>
                    <a:pt x="817" y="1607"/>
                  </a:lnTo>
                  <a:lnTo>
                    <a:pt x="673" y="1372"/>
                  </a:lnTo>
                  <a:lnTo>
                    <a:pt x="415" y="1109"/>
                  </a:lnTo>
                  <a:lnTo>
                    <a:pt x="318" y="1078"/>
                  </a:lnTo>
                  <a:lnTo>
                    <a:pt x="318" y="1078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451" name="Freeform 19"/>
            <p:cNvSpPr>
              <a:spLocks/>
            </p:cNvSpPr>
            <p:nvPr/>
          </p:nvSpPr>
          <p:spPr bwMode="hidden">
            <a:xfrm>
              <a:off x="2932" y="1728"/>
              <a:ext cx="2828" cy="2366"/>
            </a:xfrm>
            <a:custGeom>
              <a:avLst/>
              <a:gdLst/>
              <a:ahLst/>
              <a:cxnLst>
                <a:cxn ang="0">
                  <a:pos x="1814" y="606"/>
                </a:cxn>
                <a:cxn ang="0">
                  <a:pos x="1615" y="252"/>
                </a:cxn>
                <a:cxn ang="0">
                  <a:pos x="1345" y="132"/>
                </a:cxn>
                <a:cxn ang="0">
                  <a:pos x="1381" y="492"/>
                </a:cxn>
                <a:cxn ang="0">
                  <a:pos x="955" y="221"/>
                </a:cxn>
                <a:cxn ang="0">
                  <a:pos x="877" y="161"/>
                </a:cxn>
                <a:cxn ang="0">
                  <a:pos x="841" y="167"/>
                </a:cxn>
                <a:cxn ang="0">
                  <a:pos x="720" y="161"/>
                </a:cxn>
                <a:cxn ang="0">
                  <a:pos x="613" y="144"/>
                </a:cxn>
                <a:cxn ang="0">
                  <a:pos x="492" y="161"/>
                </a:cxn>
                <a:cxn ang="0">
                  <a:pos x="432" y="150"/>
                </a:cxn>
                <a:cxn ang="0">
                  <a:pos x="342" y="138"/>
                </a:cxn>
                <a:cxn ang="0">
                  <a:pos x="246" y="126"/>
                </a:cxn>
                <a:cxn ang="0">
                  <a:pos x="174" y="114"/>
                </a:cxn>
                <a:cxn ang="0">
                  <a:pos x="216" y="240"/>
                </a:cxn>
                <a:cxn ang="0">
                  <a:pos x="607" y="588"/>
                </a:cxn>
                <a:cxn ang="0">
                  <a:pos x="1177" y="817"/>
                </a:cxn>
                <a:cxn ang="0">
                  <a:pos x="972" y="871"/>
                </a:cxn>
                <a:cxn ang="0">
                  <a:pos x="492" y="1111"/>
                </a:cxn>
                <a:cxn ang="0">
                  <a:pos x="276" y="1441"/>
                </a:cxn>
                <a:cxn ang="0">
                  <a:pos x="42" y="1441"/>
                </a:cxn>
                <a:cxn ang="0">
                  <a:pos x="367" y="1585"/>
                </a:cxn>
                <a:cxn ang="0">
                  <a:pos x="949" y="1712"/>
                </a:cxn>
                <a:cxn ang="0">
                  <a:pos x="1519" y="1537"/>
                </a:cxn>
                <a:cxn ang="0">
                  <a:pos x="1735" y="1513"/>
                </a:cxn>
                <a:cxn ang="0">
                  <a:pos x="1723" y="1802"/>
                </a:cxn>
                <a:cxn ang="0">
                  <a:pos x="2042" y="2229"/>
                </a:cxn>
                <a:cxn ang="0">
                  <a:pos x="2191" y="2133"/>
                </a:cxn>
                <a:cxn ang="0">
                  <a:pos x="2270" y="1970"/>
                </a:cxn>
                <a:cxn ang="0">
                  <a:pos x="2233" y="1573"/>
                </a:cxn>
                <a:cxn ang="0">
                  <a:pos x="2294" y="1483"/>
                </a:cxn>
                <a:cxn ang="0">
                  <a:pos x="2588" y="1688"/>
                </a:cxn>
                <a:cxn ang="0">
                  <a:pos x="2695" y="1682"/>
                </a:cxn>
                <a:cxn ang="0">
                  <a:pos x="2588" y="1543"/>
                </a:cxn>
                <a:cxn ang="0">
                  <a:pos x="2510" y="1357"/>
                </a:cxn>
                <a:cxn ang="0">
                  <a:pos x="2354" y="1184"/>
                </a:cxn>
                <a:cxn ang="0">
                  <a:pos x="2102" y="931"/>
                </a:cxn>
                <a:cxn ang="0">
                  <a:pos x="2137" y="907"/>
                </a:cxn>
                <a:cxn ang="0">
                  <a:pos x="2215" y="871"/>
                </a:cxn>
                <a:cxn ang="0">
                  <a:pos x="2324" y="817"/>
                </a:cxn>
                <a:cxn ang="0">
                  <a:pos x="2372" y="787"/>
                </a:cxn>
                <a:cxn ang="0">
                  <a:pos x="2078" y="865"/>
                </a:cxn>
              </a:cxnLst>
              <a:rect l="0" t="0" r="r" b="b"/>
              <a:pathLst>
                <a:path w="2828" h="2366">
                  <a:moveTo>
                    <a:pt x="2006" y="835"/>
                  </a:moveTo>
                  <a:lnTo>
                    <a:pt x="1873" y="715"/>
                  </a:lnTo>
                  <a:lnTo>
                    <a:pt x="1814" y="606"/>
                  </a:lnTo>
                  <a:lnTo>
                    <a:pt x="1747" y="438"/>
                  </a:lnTo>
                  <a:lnTo>
                    <a:pt x="1699" y="312"/>
                  </a:lnTo>
                  <a:lnTo>
                    <a:pt x="1615" y="252"/>
                  </a:lnTo>
                  <a:lnTo>
                    <a:pt x="1453" y="84"/>
                  </a:lnTo>
                  <a:lnTo>
                    <a:pt x="1375" y="0"/>
                  </a:lnTo>
                  <a:lnTo>
                    <a:pt x="1345" y="132"/>
                  </a:lnTo>
                  <a:lnTo>
                    <a:pt x="1369" y="294"/>
                  </a:lnTo>
                  <a:lnTo>
                    <a:pt x="1513" y="558"/>
                  </a:lnTo>
                  <a:lnTo>
                    <a:pt x="1381" y="492"/>
                  </a:lnTo>
                  <a:lnTo>
                    <a:pt x="1201" y="360"/>
                  </a:lnTo>
                  <a:lnTo>
                    <a:pt x="961" y="227"/>
                  </a:lnTo>
                  <a:lnTo>
                    <a:pt x="955" y="221"/>
                  </a:lnTo>
                  <a:lnTo>
                    <a:pt x="949" y="215"/>
                  </a:lnTo>
                  <a:lnTo>
                    <a:pt x="913" y="185"/>
                  </a:lnTo>
                  <a:lnTo>
                    <a:pt x="877" y="161"/>
                  </a:lnTo>
                  <a:lnTo>
                    <a:pt x="859" y="156"/>
                  </a:lnTo>
                  <a:lnTo>
                    <a:pt x="853" y="161"/>
                  </a:lnTo>
                  <a:lnTo>
                    <a:pt x="841" y="167"/>
                  </a:lnTo>
                  <a:lnTo>
                    <a:pt x="810" y="173"/>
                  </a:lnTo>
                  <a:lnTo>
                    <a:pt x="768" y="167"/>
                  </a:lnTo>
                  <a:lnTo>
                    <a:pt x="720" y="161"/>
                  </a:lnTo>
                  <a:lnTo>
                    <a:pt x="678" y="156"/>
                  </a:lnTo>
                  <a:lnTo>
                    <a:pt x="637" y="150"/>
                  </a:lnTo>
                  <a:lnTo>
                    <a:pt x="613" y="144"/>
                  </a:lnTo>
                  <a:lnTo>
                    <a:pt x="601" y="144"/>
                  </a:lnTo>
                  <a:lnTo>
                    <a:pt x="498" y="161"/>
                  </a:lnTo>
                  <a:lnTo>
                    <a:pt x="492" y="161"/>
                  </a:lnTo>
                  <a:lnTo>
                    <a:pt x="480" y="156"/>
                  </a:lnTo>
                  <a:lnTo>
                    <a:pt x="456" y="156"/>
                  </a:lnTo>
                  <a:lnTo>
                    <a:pt x="432" y="150"/>
                  </a:lnTo>
                  <a:lnTo>
                    <a:pt x="379" y="144"/>
                  </a:lnTo>
                  <a:lnTo>
                    <a:pt x="361" y="138"/>
                  </a:lnTo>
                  <a:lnTo>
                    <a:pt x="342" y="138"/>
                  </a:lnTo>
                  <a:lnTo>
                    <a:pt x="324" y="138"/>
                  </a:lnTo>
                  <a:lnTo>
                    <a:pt x="300" y="132"/>
                  </a:lnTo>
                  <a:lnTo>
                    <a:pt x="246" y="126"/>
                  </a:lnTo>
                  <a:lnTo>
                    <a:pt x="216" y="120"/>
                  </a:lnTo>
                  <a:lnTo>
                    <a:pt x="192" y="120"/>
                  </a:lnTo>
                  <a:lnTo>
                    <a:pt x="174" y="114"/>
                  </a:lnTo>
                  <a:lnTo>
                    <a:pt x="168" y="114"/>
                  </a:lnTo>
                  <a:lnTo>
                    <a:pt x="6" y="120"/>
                  </a:lnTo>
                  <a:lnTo>
                    <a:pt x="216" y="240"/>
                  </a:lnTo>
                  <a:lnTo>
                    <a:pt x="306" y="294"/>
                  </a:lnTo>
                  <a:lnTo>
                    <a:pt x="480" y="462"/>
                  </a:lnTo>
                  <a:lnTo>
                    <a:pt x="607" y="588"/>
                  </a:lnTo>
                  <a:lnTo>
                    <a:pt x="655" y="672"/>
                  </a:lnTo>
                  <a:lnTo>
                    <a:pt x="949" y="769"/>
                  </a:lnTo>
                  <a:lnTo>
                    <a:pt x="1177" y="817"/>
                  </a:lnTo>
                  <a:lnTo>
                    <a:pt x="1249" y="871"/>
                  </a:lnTo>
                  <a:lnTo>
                    <a:pt x="1117" y="853"/>
                  </a:lnTo>
                  <a:lnTo>
                    <a:pt x="972" y="871"/>
                  </a:lnTo>
                  <a:lnTo>
                    <a:pt x="756" y="919"/>
                  </a:lnTo>
                  <a:lnTo>
                    <a:pt x="619" y="961"/>
                  </a:lnTo>
                  <a:lnTo>
                    <a:pt x="492" y="1111"/>
                  </a:lnTo>
                  <a:lnTo>
                    <a:pt x="420" y="1214"/>
                  </a:lnTo>
                  <a:lnTo>
                    <a:pt x="348" y="1345"/>
                  </a:lnTo>
                  <a:lnTo>
                    <a:pt x="276" y="1441"/>
                  </a:lnTo>
                  <a:lnTo>
                    <a:pt x="192" y="1471"/>
                  </a:lnTo>
                  <a:lnTo>
                    <a:pt x="66" y="1465"/>
                  </a:lnTo>
                  <a:lnTo>
                    <a:pt x="42" y="1441"/>
                  </a:lnTo>
                  <a:lnTo>
                    <a:pt x="0" y="1471"/>
                  </a:lnTo>
                  <a:lnTo>
                    <a:pt x="126" y="1519"/>
                  </a:lnTo>
                  <a:lnTo>
                    <a:pt x="367" y="1585"/>
                  </a:lnTo>
                  <a:lnTo>
                    <a:pt x="570" y="1591"/>
                  </a:lnTo>
                  <a:lnTo>
                    <a:pt x="690" y="1664"/>
                  </a:lnTo>
                  <a:lnTo>
                    <a:pt x="949" y="1712"/>
                  </a:lnTo>
                  <a:lnTo>
                    <a:pt x="1260" y="1694"/>
                  </a:lnTo>
                  <a:lnTo>
                    <a:pt x="1411" y="1603"/>
                  </a:lnTo>
                  <a:lnTo>
                    <a:pt x="1519" y="1537"/>
                  </a:lnTo>
                  <a:lnTo>
                    <a:pt x="1645" y="1399"/>
                  </a:lnTo>
                  <a:lnTo>
                    <a:pt x="1699" y="1387"/>
                  </a:lnTo>
                  <a:lnTo>
                    <a:pt x="1735" y="1513"/>
                  </a:lnTo>
                  <a:lnTo>
                    <a:pt x="1729" y="1567"/>
                  </a:lnTo>
                  <a:lnTo>
                    <a:pt x="1723" y="1670"/>
                  </a:lnTo>
                  <a:lnTo>
                    <a:pt x="1723" y="1802"/>
                  </a:lnTo>
                  <a:lnTo>
                    <a:pt x="1831" y="1964"/>
                  </a:lnTo>
                  <a:lnTo>
                    <a:pt x="1957" y="2090"/>
                  </a:lnTo>
                  <a:lnTo>
                    <a:pt x="2042" y="2229"/>
                  </a:lnTo>
                  <a:lnTo>
                    <a:pt x="2155" y="2366"/>
                  </a:lnTo>
                  <a:lnTo>
                    <a:pt x="2161" y="2295"/>
                  </a:lnTo>
                  <a:lnTo>
                    <a:pt x="2191" y="2133"/>
                  </a:lnTo>
                  <a:lnTo>
                    <a:pt x="2215" y="2048"/>
                  </a:lnTo>
                  <a:lnTo>
                    <a:pt x="2258" y="2042"/>
                  </a:lnTo>
                  <a:lnTo>
                    <a:pt x="2270" y="1970"/>
                  </a:lnTo>
                  <a:lnTo>
                    <a:pt x="2342" y="1868"/>
                  </a:lnTo>
                  <a:lnTo>
                    <a:pt x="2324" y="1748"/>
                  </a:lnTo>
                  <a:lnTo>
                    <a:pt x="2233" y="1573"/>
                  </a:lnTo>
                  <a:lnTo>
                    <a:pt x="2209" y="1453"/>
                  </a:lnTo>
                  <a:lnTo>
                    <a:pt x="2209" y="1345"/>
                  </a:lnTo>
                  <a:lnTo>
                    <a:pt x="2294" y="1483"/>
                  </a:lnTo>
                  <a:lnTo>
                    <a:pt x="2461" y="1651"/>
                  </a:lnTo>
                  <a:lnTo>
                    <a:pt x="2504" y="1651"/>
                  </a:lnTo>
                  <a:lnTo>
                    <a:pt x="2588" y="1688"/>
                  </a:lnTo>
                  <a:lnTo>
                    <a:pt x="2678" y="1718"/>
                  </a:lnTo>
                  <a:lnTo>
                    <a:pt x="2720" y="1712"/>
                  </a:lnTo>
                  <a:lnTo>
                    <a:pt x="2695" y="1682"/>
                  </a:lnTo>
                  <a:lnTo>
                    <a:pt x="2678" y="1627"/>
                  </a:lnTo>
                  <a:lnTo>
                    <a:pt x="2630" y="1597"/>
                  </a:lnTo>
                  <a:lnTo>
                    <a:pt x="2588" y="1543"/>
                  </a:lnTo>
                  <a:lnTo>
                    <a:pt x="2618" y="1483"/>
                  </a:lnTo>
                  <a:lnTo>
                    <a:pt x="2576" y="1399"/>
                  </a:lnTo>
                  <a:lnTo>
                    <a:pt x="2510" y="1357"/>
                  </a:lnTo>
                  <a:lnTo>
                    <a:pt x="2576" y="1351"/>
                  </a:lnTo>
                  <a:lnTo>
                    <a:pt x="2552" y="1315"/>
                  </a:lnTo>
                  <a:lnTo>
                    <a:pt x="2354" y="1184"/>
                  </a:lnTo>
                  <a:lnTo>
                    <a:pt x="2252" y="1123"/>
                  </a:lnTo>
                  <a:lnTo>
                    <a:pt x="2173" y="1009"/>
                  </a:lnTo>
                  <a:lnTo>
                    <a:pt x="2102" y="931"/>
                  </a:lnTo>
                  <a:lnTo>
                    <a:pt x="2108" y="931"/>
                  </a:lnTo>
                  <a:lnTo>
                    <a:pt x="2114" y="925"/>
                  </a:lnTo>
                  <a:lnTo>
                    <a:pt x="2137" y="907"/>
                  </a:lnTo>
                  <a:lnTo>
                    <a:pt x="2167" y="883"/>
                  </a:lnTo>
                  <a:lnTo>
                    <a:pt x="2197" y="877"/>
                  </a:lnTo>
                  <a:lnTo>
                    <a:pt x="2215" y="871"/>
                  </a:lnTo>
                  <a:lnTo>
                    <a:pt x="2240" y="859"/>
                  </a:lnTo>
                  <a:lnTo>
                    <a:pt x="2300" y="829"/>
                  </a:lnTo>
                  <a:lnTo>
                    <a:pt x="2324" y="817"/>
                  </a:lnTo>
                  <a:lnTo>
                    <a:pt x="2348" y="799"/>
                  </a:lnTo>
                  <a:lnTo>
                    <a:pt x="2366" y="793"/>
                  </a:lnTo>
                  <a:lnTo>
                    <a:pt x="2372" y="787"/>
                  </a:lnTo>
                  <a:lnTo>
                    <a:pt x="2828" y="588"/>
                  </a:lnTo>
                  <a:lnTo>
                    <a:pt x="2828" y="528"/>
                  </a:lnTo>
                  <a:lnTo>
                    <a:pt x="2078" y="865"/>
                  </a:lnTo>
                  <a:lnTo>
                    <a:pt x="2006" y="835"/>
                  </a:lnTo>
                  <a:lnTo>
                    <a:pt x="2006" y="83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452" name="Freeform 20"/>
            <p:cNvSpPr>
              <a:spLocks/>
            </p:cNvSpPr>
            <p:nvPr/>
          </p:nvSpPr>
          <p:spPr bwMode="hidden">
            <a:xfrm>
              <a:off x="3160" y="1860"/>
              <a:ext cx="2162" cy="1934"/>
            </a:xfrm>
            <a:custGeom>
              <a:avLst/>
              <a:gdLst/>
              <a:ahLst/>
              <a:cxnLst>
                <a:cxn ang="0">
                  <a:pos x="1842" y="851"/>
                </a:cxn>
                <a:cxn ang="0">
                  <a:pos x="1937" y="1019"/>
                </a:cxn>
                <a:cxn ang="0">
                  <a:pos x="2051" y="1168"/>
                </a:cxn>
                <a:cxn ang="0">
                  <a:pos x="2117" y="1246"/>
                </a:cxn>
                <a:cxn ang="0">
                  <a:pos x="2153" y="1294"/>
                </a:cxn>
                <a:cxn ang="0">
                  <a:pos x="1889" y="977"/>
                </a:cxn>
                <a:cxn ang="0">
                  <a:pos x="1860" y="929"/>
                </a:cxn>
                <a:cxn ang="0">
                  <a:pos x="1782" y="1240"/>
                </a:cxn>
                <a:cxn ang="0">
                  <a:pos x="1770" y="1486"/>
                </a:cxn>
                <a:cxn ang="0">
                  <a:pos x="1818" y="1906"/>
                </a:cxn>
                <a:cxn ang="0">
                  <a:pos x="1788" y="1930"/>
                </a:cxn>
                <a:cxn ang="0">
                  <a:pos x="1746" y="1534"/>
                </a:cxn>
                <a:cxn ang="0">
                  <a:pos x="1728" y="1288"/>
                </a:cxn>
                <a:cxn ang="0">
                  <a:pos x="1764" y="1085"/>
                </a:cxn>
                <a:cxn ang="0">
                  <a:pos x="1770" y="875"/>
                </a:cxn>
                <a:cxn ang="0">
                  <a:pos x="1268" y="1007"/>
                </a:cxn>
                <a:cxn ang="0">
                  <a:pos x="825" y="1132"/>
                </a:cxn>
                <a:cxn ang="0">
                  <a:pos x="323" y="1312"/>
                </a:cxn>
                <a:cxn ang="0">
                  <a:pos x="18" y="1420"/>
                </a:cxn>
                <a:cxn ang="0">
                  <a:pos x="311" y="1282"/>
                </a:cxn>
                <a:cxn ang="0">
                  <a:pos x="682" y="1144"/>
                </a:cxn>
                <a:cxn ang="0">
                  <a:pos x="1022" y="1037"/>
                </a:cxn>
                <a:cxn ang="0">
                  <a:pos x="1411" y="929"/>
                </a:cxn>
                <a:cxn ang="0">
                  <a:pos x="1692" y="815"/>
                </a:cxn>
                <a:cxn ang="0">
                  <a:pos x="1333" y="623"/>
                </a:cxn>
                <a:cxn ang="0">
                  <a:pos x="861" y="515"/>
                </a:cxn>
                <a:cxn ang="0">
                  <a:pos x="227" y="161"/>
                </a:cxn>
                <a:cxn ang="0">
                  <a:pos x="0" y="83"/>
                </a:cxn>
                <a:cxn ang="0">
                  <a:pos x="329" y="179"/>
                </a:cxn>
                <a:cxn ang="0">
                  <a:pos x="712" y="383"/>
                </a:cxn>
                <a:cxn ang="0">
                  <a:pos x="933" y="491"/>
                </a:cxn>
                <a:cxn ang="0">
                  <a:pos x="1351" y="593"/>
                </a:cxn>
                <a:cxn ang="0">
                  <a:pos x="1650" y="743"/>
                </a:cxn>
                <a:cxn ang="0">
                  <a:pos x="1423" y="461"/>
                </a:cxn>
                <a:cxn ang="0">
                  <a:pos x="1286" y="191"/>
                </a:cxn>
                <a:cxn ang="0">
                  <a:pos x="1154" y="0"/>
                </a:cxn>
                <a:cxn ang="0">
                  <a:pos x="1339" y="215"/>
                </a:cxn>
                <a:cxn ang="0">
                  <a:pos x="1489" y="485"/>
                </a:cxn>
                <a:cxn ang="0">
                  <a:pos x="1746" y="803"/>
                </a:cxn>
                <a:cxn ang="0">
                  <a:pos x="1842" y="851"/>
                </a:cxn>
                <a:cxn ang="0">
                  <a:pos x="1842" y="851"/>
                </a:cxn>
              </a:cxnLst>
              <a:rect l="0" t="0" r="r" b="b"/>
              <a:pathLst>
                <a:path w="2153" h="1930">
                  <a:moveTo>
                    <a:pt x="1842" y="851"/>
                  </a:moveTo>
                  <a:lnTo>
                    <a:pt x="1937" y="1019"/>
                  </a:lnTo>
                  <a:lnTo>
                    <a:pt x="2051" y="1168"/>
                  </a:lnTo>
                  <a:lnTo>
                    <a:pt x="2117" y="1246"/>
                  </a:lnTo>
                  <a:lnTo>
                    <a:pt x="2153" y="1294"/>
                  </a:lnTo>
                  <a:lnTo>
                    <a:pt x="1889" y="977"/>
                  </a:lnTo>
                  <a:lnTo>
                    <a:pt x="1860" y="929"/>
                  </a:lnTo>
                  <a:lnTo>
                    <a:pt x="1782" y="1240"/>
                  </a:lnTo>
                  <a:lnTo>
                    <a:pt x="1770" y="1486"/>
                  </a:lnTo>
                  <a:lnTo>
                    <a:pt x="1818" y="1906"/>
                  </a:lnTo>
                  <a:lnTo>
                    <a:pt x="1788" y="1930"/>
                  </a:lnTo>
                  <a:lnTo>
                    <a:pt x="1746" y="1534"/>
                  </a:lnTo>
                  <a:lnTo>
                    <a:pt x="1728" y="1288"/>
                  </a:lnTo>
                  <a:lnTo>
                    <a:pt x="1764" y="1085"/>
                  </a:lnTo>
                  <a:lnTo>
                    <a:pt x="1770" y="875"/>
                  </a:lnTo>
                  <a:lnTo>
                    <a:pt x="1268" y="1007"/>
                  </a:lnTo>
                  <a:lnTo>
                    <a:pt x="825" y="1132"/>
                  </a:lnTo>
                  <a:lnTo>
                    <a:pt x="323" y="1312"/>
                  </a:lnTo>
                  <a:lnTo>
                    <a:pt x="18" y="1420"/>
                  </a:lnTo>
                  <a:lnTo>
                    <a:pt x="311" y="1282"/>
                  </a:lnTo>
                  <a:lnTo>
                    <a:pt x="682" y="1144"/>
                  </a:lnTo>
                  <a:lnTo>
                    <a:pt x="1022" y="1037"/>
                  </a:lnTo>
                  <a:lnTo>
                    <a:pt x="1411" y="929"/>
                  </a:lnTo>
                  <a:lnTo>
                    <a:pt x="1692" y="815"/>
                  </a:lnTo>
                  <a:lnTo>
                    <a:pt x="1333" y="623"/>
                  </a:lnTo>
                  <a:lnTo>
                    <a:pt x="861" y="515"/>
                  </a:lnTo>
                  <a:lnTo>
                    <a:pt x="227" y="161"/>
                  </a:lnTo>
                  <a:lnTo>
                    <a:pt x="0" y="83"/>
                  </a:lnTo>
                  <a:lnTo>
                    <a:pt x="329" y="179"/>
                  </a:lnTo>
                  <a:lnTo>
                    <a:pt x="712" y="383"/>
                  </a:lnTo>
                  <a:lnTo>
                    <a:pt x="933" y="491"/>
                  </a:lnTo>
                  <a:lnTo>
                    <a:pt x="1351" y="593"/>
                  </a:lnTo>
                  <a:lnTo>
                    <a:pt x="1650" y="743"/>
                  </a:lnTo>
                  <a:lnTo>
                    <a:pt x="1423" y="461"/>
                  </a:lnTo>
                  <a:lnTo>
                    <a:pt x="1286" y="191"/>
                  </a:lnTo>
                  <a:lnTo>
                    <a:pt x="1154" y="0"/>
                  </a:lnTo>
                  <a:lnTo>
                    <a:pt x="1339" y="215"/>
                  </a:lnTo>
                  <a:lnTo>
                    <a:pt x="1489" y="485"/>
                  </a:lnTo>
                  <a:lnTo>
                    <a:pt x="1746" y="803"/>
                  </a:lnTo>
                  <a:lnTo>
                    <a:pt x="1842" y="851"/>
                  </a:lnTo>
                  <a:lnTo>
                    <a:pt x="1842" y="85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8453" name="Rectangle 2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28800"/>
            <a:ext cx="7772400" cy="1736725"/>
          </a:xfrm>
        </p:spPr>
        <p:txBody>
          <a:bodyPr/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8454" name="Rectangle 2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18455" name="Rectangle 23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18456" name="Rectangle 24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18457" name="Rectangle 25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DFD797EB-A72F-4378-BDD4-D12B3A4FC80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2ABF69-1A84-4EBC-89DE-C66D54017BF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EAB0CB-AE93-4979-B628-36063EFA87E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6577F7-E30D-46A5-AD2E-5990D431BDF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16.05.2016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B8456B-3ED4-44CA-AAC9-CB2A5C4B489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92FF23-FCD3-46B2-9830-7B44BE60327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E021F2-F21D-4C2B-B918-717BE151ECE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044AF6-318B-4D18-B3C3-E4827C24119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3A86BD-EAAC-4A45-99EB-A4E092376B7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F365CA-06E4-4E2F-A5EC-94C7D947A4C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13348C-4012-4DD3-B79E-4900766A9E4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-6350" y="20638"/>
            <a:ext cx="9144000" cy="6858000"/>
            <a:chOff x="0" y="0"/>
            <a:chExt cx="5760" cy="4320"/>
          </a:xfrm>
        </p:grpSpPr>
        <p:sp>
          <p:nvSpPr>
            <p:cNvPr id="22531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532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2533" name="Freeform 5"/>
          <p:cNvSpPr>
            <a:spLocks/>
          </p:cNvSpPr>
          <p:nvPr/>
        </p:nvSpPr>
        <p:spPr bwMode="hidden">
          <a:xfrm>
            <a:off x="6242050" y="6269038"/>
            <a:ext cx="2895600" cy="609600"/>
          </a:xfrm>
          <a:custGeom>
            <a:avLst/>
            <a:gdLst/>
            <a:ahLst/>
            <a:cxnLst>
              <a:cxn ang="0">
                <a:pos x="5748" y="246"/>
              </a:cxn>
              <a:cxn ang="0">
                <a:pos x="0" y="246"/>
              </a:cxn>
              <a:cxn ang="0">
                <a:pos x="0" y="0"/>
              </a:cxn>
              <a:cxn ang="0">
                <a:pos x="5748" y="0"/>
              </a:cxn>
              <a:cxn ang="0">
                <a:pos x="5748" y="246"/>
              </a:cxn>
              <a:cxn ang="0">
                <a:pos x="5748" y="246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-1588" y="6034088"/>
            <a:ext cx="7845426" cy="850900"/>
            <a:chOff x="0" y="3792"/>
            <a:chExt cx="4942" cy="536"/>
          </a:xfrm>
        </p:grpSpPr>
        <p:sp>
          <p:nvSpPr>
            <p:cNvPr id="22535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/>
              <a:ahLst/>
              <a:cxnLst>
                <a:cxn ang="0">
                  <a:pos x="3132" y="469"/>
                </a:cxn>
                <a:cxn ang="0">
                  <a:pos x="2995" y="395"/>
                </a:cxn>
                <a:cxn ang="0">
                  <a:pos x="2911" y="375"/>
                </a:cxn>
                <a:cxn ang="0">
                  <a:pos x="2678" y="228"/>
                </a:cxn>
                <a:cxn ang="0">
                  <a:pos x="2553" y="74"/>
                </a:cxn>
                <a:cxn ang="0">
                  <a:pos x="2457" y="7"/>
                </a:cxn>
                <a:cxn ang="0">
                  <a:pos x="2403" y="47"/>
                </a:cxn>
                <a:cxn ang="0">
                  <a:pos x="2289" y="74"/>
                </a:cxn>
                <a:cxn ang="0">
                  <a:pos x="2134" y="74"/>
                </a:cxn>
                <a:cxn ang="0">
                  <a:pos x="2044" y="128"/>
                </a:cxn>
                <a:cxn ang="0">
                  <a:pos x="1775" y="222"/>
                </a:cxn>
                <a:cxn ang="0">
                  <a:pos x="1602" y="181"/>
                </a:cxn>
                <a:cxn ang="0">
                  <a:pos x="1560" y="101"/>
                </a:cxn>
                <a:cxn ang="0">
                  <a:pos x="1542" y="87"/>
                </a:cxn>
                <a:cxn ang="0">
                  <a:pos x="1446" y="60"/>
                </a:cxn>
                <a:cxn ang="0">
                  <a:pos x="1375" y="74"/>
                </a:cxn>
                <a:cxn ang="0">
                  <a:pos x="1309" y="87"/>
                </a:cxn>
                <a:cxn ang="0">
                  <a:pos x="1243" y="13"/>
                </a:cxn>
                <a:cxn ang="0">
                  <a:pos x="1225" y="0"/>
                </a:cxn>
                <a:cxn ang="0">
                  <a:pos x="1189" y="0"/>
                </a:cxn>
                <a:cxn ang="0">
                  <a:pos x="1106" y="34"/>
                </a:cxn>
                <a:cxn ang="0">
                  <a:pos x="1106" y="34"/>
                </a:cxn>
                <a:cxn ang="0">
                  <a:pos x="1094" y="40"/>
                </a:cxn>
                <a:cxn ang="0">
                  <a:pos x="1070" y="54"/>
                </a:cxn>
                <a:cxn ang="0">
                  <a:pos x="1034" y="74"/>
                </a:cxn>
                <a:cxn ang="0">
                  <a:pos x="1004" y="74"/>
                </a:cxn>
                <a:cxn ang="0">
                  <a:pos x="986" y="74"/>
                </a:cxn>
                <a:cxn ang="0">
                  <a:pos x="956" y="81"/>
                </a:cxn>
                <a:cxn ang="0">
                  <a:pos x="920" y="94"/>
                </a:cxn>
                <a:cxn ang="0">
                  <a:pos x="884" y="107"/>
                </a:cxn>
                <a:cxn ang="0">
                  <a:pos x="843" y="128"/>
                </a:cxn>
                <a:cxn ang="0">
                  <a:pos x="813" y="141"/>
                </a:cxn>
                <a:cxn ang="0">
                  <a:pos x="789" y="148"/>
                </a:cxn>
                <a:cxn ang="0">
                  <a:pos x="783" y="154"/>
                </a:cxn>
                <a:cxn ang="0">
                  <a:pos x="556" y="228"/>
                </a:cxn>
                <a:cxn ang="0">
                  <a:pos x="394" y="294"/>
                </a:cxn>
                <a:cxn ang="0">
                  <a:pos x="107" y="462"/>
                </a:cxn>
                <a:cxn ang="0">
                  <a:pos x="0" y="536"/>
                </a:cxn>
                <a:cxn ang="0">
                  <a:pos x="3240" y="536"/>
                </a:cxn>
                <a:cxn ang="0">
                  <a:pos x="3132" y="469"/>
                </a:cxn>
                <a:cxn ang="0">
                  <a:pos x="3132" y="469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4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6" cy="536"/>
              <a:chOff x="2486" y="3792"/>
              <a:chExt cx="2456" cy="536"/>
            </a:xfrm>
          </p:grpSpPr>
          <p:sp>
            <p:nvSpPr>
              <p:cNvPr id="22537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4" cy="529"/>
              </a:xfrm>
              <a:custGeom>
                <a:avLst/>
                <a:gdLst/>
                <a:ahLst/>
                <a:cxnLst>
                  <a:cxn ang="0">
                    <a:pos x="636" y="373"/>
                  </a:cxn>
                  <a:cxn ang="0">
                    <a:pos x="495" y="370"/>
                  </a:cxn>
                  <a:cxn ang="0">
                    <a:pos x="280" y="249"/>
                  </a:cxn>
                  <a:cxn ang="0">
                    <a:pos x="127" y="66"/>
                  </a:cxn>
                  <a:cxn ang="0">
                    <a:pos x="0" y="0"/>
                  </a:cxn>
                  <a:cxn ang="0">
                    <a:pos x="22" y="26"/>
                  </a:cxn>
                  <a:cxn ang="0">
                    <a:pos x="0" y="65"/>
                  </a:cxn>
                  <a:cxn ang="0">
                    <a:pos x="30" y="119"/>
                  </a:cxn>
                  <a:cxn ang="0">
                    <a:pos x="75" y="243"/>
                  </a:cxn>
                  <a:cxn ang="0">
                    <a:pos x="45" y="422"/>
                  </a:cxn>
                  <a:cxn ang="0">
                    <a:pos x="200" y="329"/>
                  </a:cxn>
                  <a:cxn ang="0">
                    <a:pos x="592" y="527"/>
                  </a:cxn>
                  <a:cxn ang="0">
                    <a:pos x="994" y="529"/>
                  </a:cxn>
                  <a:cxn ang="0">
                    <a:pos x="828" y="473"/>
                  </a:cxn>
                  <a:cxn ang="0">
                    <a:pos x="636" y="373"/>
                  </a:cxn>
                </a:cxnLst>
                <a:rect l="0" t="0" r="r" b="b"/>
                <a:pathLst>
                  <a:path w="994" h="529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592" y="527"/>
                    </a:lnTo>
                    <a:lnTo>
                      <a:pt x="994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538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54" y="18"/>
                  </a:cxn>
                  <a:cxn ang="0">
                    <a:pos x="24" y="30"/>
                  </a:cxn>
                  <a:cxn ang="0">
                    <a:pos x="18" y="66"/>
                  </a:cxn>
                  <a:cxn ang="0">
                    <a:pos x="42" y="114"/>
                  </a:cxn>
                  <a:cxn ang="0">
                    <a:pos x="48" y="162"/>
                  </a:cxn>
                  <a:cxn ang="0">
                    <a:pos x="0" y="353"/>
                  </a:cxn>
                  <a:cxn ang="0">
                    <a:pos x="54" y="233"/>
                  </a:cxn>
                  <a:cxn ang="0">
                    <a:pos x="84" y="216"/>
                  </a:cxn>
                  <a:cxn ang="0">
                    <a:pos x="126" y="126"/>
                  </a:cxn>
                  <a:cxn ang="0">
                    <a:pos x="144" y="120"/>
                  </a:cxn>
                  <a:cxn ang="0">
                    <a:pos x="144" y="90"/>
                  </a:cxn>
                  <a:cxn ang="0">
                    <a:pos x="186" y="66"/>
                  </a:cxn>
                  <a:cxn ang="0">
                    <a:pos x="162" y="60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539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12" y="13"/>
                  </a:cxn>
                  <a:cxn ang="0">
                    <a:pos x="0" y="40"/>
                  </a:cxn>
                  <a:cxn ang="0">
                    <a:pos x="60" y="121"/>
                  </a:cxn>
                  <a:cxn ang="0">
                    <a:pos x="310" y="271"/>
                  </a:cxn>
                  <a:cxn ang="0">
                    <a:pos x="290" y="139"/>
                  </a:cxn>
                  <a:cxn ang="0">
                    <a:pos x="378" y="76"/>
                  </a:cxn>
                  <a:cxn ang="0">
                    <a:pos x="251" y="94"/>
                  </a:cxn>
                  <a:cxn ang="0">
                    <a:pos x="90" y="54"/>
                  </a:cxn>
                  <a:cxn ang="0">
                    <a:pos x="18" y="0"/>
                  </a:cxn>
                  <a:cxn ang="0">
                    <a:pos x="18" y="0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540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/>
                <a:ahLst/>
                <a:cxnLst>
                  <a:cxn ang="0">
                    <a:pos x="114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" y="6"/>
                  </a:cxn>
                  <a:cxn ang="0">
                    <a:pos x="6" y="18"/>
                  </a:cxn>
                  <a:cxn ang="0">
                    <a:pos x="0" y="24"/>
                  </a:cxn>
                  <a:cxn ang="0">
                    <a:pos x="78" y="60"/>
                  </a:cxn>
                  <a:cxn ang="0">
                    <a:pos x="96" y="42"/>
                  </a:cxn>
                  <a:cxn ang="0">
                    <a:pos x="155" y="66"/>
                  </a:cxn>
                  <a:cxn ang="0">
                    <a:pos x="126" y="24"/>
                  </a:cxn>
                  <a:cxn ang="0">
                    <a:pos x="149" y="0"/>
                  </a:cxn>
                  <a:cxn ang="0">
                    <a:pos x="114" y="0"/>
                  </a:cxn>
                  <a:cxn ang="0">
                    <a:pos x="114" y="0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541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/>
                <a:ahLst/>
                <a:cxnLst>
                  <a:cxn ang="0">
                    <a:pos x="6" y="36"/>
                  </a:cxn>
                  <a:cxn ang="0">
                    <a:pos x="0" y="18"/>
                  </a:cxn>
                  <a:cxn ang="0">
                    <a:pos x="12" y="6"/>
                  </a:cxn>
                  <a:cxn ang="0">
                    <a:pos x="0" y="6"/>
                  </a:cxn>
                  <a:cxn ang="0">
                    <a:pos x="12" y="6"/>
                  </a:cxn>
                  <a:cxn ang="0">
                    <a:pos x="24" y="6"/>
                  </a:cxn>
                  <a:cxn ang="0">
                    <a:pos x="36" y="6"/>
                  </a:cxn>
                  <a:cxn ang="0">
                    <a:pos x="42" y="0"/>
                  </a:cxn>
                  <a:cxn ang="0">
                    <a:pos x="30" y="18"/>
                  </a:cxn>
                  <a:cxn ang="0">
                    <a:pos x="42" y="48"/>
                  </a:cxn>
                  <a:cxn ang="0">
                    <a:pos x="12" y="72"/>
                  </a:cxn>
                  <a:cxn ang="0">
                    <a:pos x="6" y="36"/>
                  </a:cxn>
                  <a:cxn ang="0">
                    <a:pos x="6" y="36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22542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/>
              <a:ahLst/>
              <a:cxnLst>
                <a:cxn ang="0">
                  <a:pos x="3976" y="527"/>
                </a:cxn>
                <a:cxn ang="0">
                  <a:pos x="3970" y="527"/>
                </a:cxn>
                <a:cxn ang="0">
                  <a:pos x="3844" y="509"/>
                </a:cxn>
                <a:cxn ang="0">
                  <a:pos x="2487" y="305"/>
                </a:cxn>
                <a:cxn ang="0">
                  <a:pos x="2039" y="36"/>
                </a:cxn>
                <a:cxn ang="0">
                  <a:pos x="1907" y="24"/>
                </a:cxn>
                <a:cxn ang="0">
                  <a:pos x="1883" y="54"/>
                </a:cxn>
                <a:cxn ang="0">
                  <a:pos x="1859" y="54"/>
                </a:cxn>
                <a:cxn ang="0">
                  <a:pos x="1830" y="30"/>
                </a:cxn>
                <a:cxn ang="0">
                  <a:pos x="1704" y="102"/>
                </a:cxn>
                <a:cxn ang="0">
                  <a:pos x="1608" y="126"/>
                </a:cxn>
                <a:cxn ang="0">
                  <a:pos x="1561" y="132"/>
                </a:cxn>
                <a:cxn ang="0">
                  <a:pos x="1495" y="102"/>
                </a:cxn>
                <a:cxn ang="0">
                  <a:pos x="1357" y="126"/>
                </a:cxn>
                <a:cxn ang="0">
                  <a:pos x="1285" y="24"/>
                </a:cxn>
                <a:cxn ang="0">
                  <a:pos x="1280" y="18"/>
                </a:cxn>
                <a:cxn ang="0">
                  <a:pos x="1262" y="12"/>
                </a:cxn>
                <a:cxn ang="0">
                  <a:pos x="1238" y="6"/>
                </a:cxn>
                <a:cxn ang="0">
                  <a:pos x="1220" y="0"/>
                </a:cxn>
                <a:cxn ang="0">
                  <a:pos x="1196" y="0"/>
                </a:cxn>
                <a:cxn ang="0">
                  <a:pos x="1166" y="0"/>
                </a:cxn>
                <a:cxn ang="0">
                  <a:pos x="1142" y="0"/>
                </a:cxn>
                <a:cxn ang="0">
                  <a:pos x="1136" y="0"/>
                </a:cxn>
                <a:cxn ang="0">
                  <a:pos x="1130" y="0"/>
                </a:cxn>
                <a:cxn ang="0">
                  <a:pos x="1124" y="6"/>
                </a:cxn>
                <a:cxn ang="0">
                  <a:pos x="1118" y="12"/>
                </a:cxn>
                <a:cxn ang="0">
                  <a:pos x="1100" y="18"/>
                </a:cxn>
                <a:cxn ang="0">
                  <a:pos x="1088" y="18"/>
                </a:cxn>
                <a:cxn ang="0">
                  <a:pos x="1070" y="24"/>
                </a:cxn>
                <a:cxn ang="0">
                  <a:pos x="1052" y="30"/>
                </a:cxn>
                <a:cxn ang="0">
                  <a:pos x="1034" y="36"/>
                </a:cxn>
                <a:cxn ang="0">
                  <a:pos x="1028" y="42"/>
                </a:cxn>
                <a:cxn ang="0">
                  <a:pos x="969" y="60"/>
                </a:cxn>
                <a:cxn ang="0">
                  <a:pos x="921" y="72"/>
                </a:cxn>
                <a:cxn ang="0">
                  <a:pos x="855" y="48"/>
                </a:cxn>
                <a:cxn ang="0">
                  <a:pos x="825" y="48"/>
                </a:cxn>
                <a:cxn ang="0">
                  <a:pos x="759" y="72"/>
                </a:cxn>
                <a:cxn ang="0">
                  <a:pos x="735" y="72"/>
                </a:cxn>
                <a:cxn ang="0">
                  <a:pos x="706" y="60"/>
                </a:cxn>
                <a:cxn ang="0">
                  <a:pos x="640" y="60"/>
                </a:cxn>
                <a:cxn ang="0">
                  <a:pos x="544" y="72"/>
                </a:cxn>
                <a:cxn ang="0">
                  <a:pos x="389" y="18"/>
                </a:cxn>
                <a:cxn ang="0">
                  <a:pos x="323" y="60"/>
                </a:cxn>
                <a:cxn ang="0">
                  <a:pos x="317" y="60"/>
                </a:cxn>
                <a:cxn ang="0">
                  <a:pos x="305" y="72"/>
                </a:cxn>
                <a:cxn ang="0">
                  <a:pos x="287" y="78"/>
                </a:cxn>
                <a:cxn ang="0">
                  <a:pos x="263" y="90"/>
                </a:cxn>
                <a:cxn ang="0">
                  <a:pos x="203" y="120"/>
                </a:cxn>
                <a:cxn ang="0">
                  <a:pos x="149" y="150"/>
                </a:cxn>
                <a:cxn ang="0">
                  <a:pos x="78" y="168"/>
                </a:cxn>
                <a:cxn ang="0">
                  <a:pos x="0" y="180"/>
                </a:cxn>
                <a:cxn ang="0">
                  <a:pos x="0" y="527"/>
                </a:cxn>
                <a:cxn ang="0">
                  <a:pos x="1010" y="527"/>
                </a:cxn>
                <a:cxn ang="0">
                  <a:pos x="3725" y="527"/>
                </a:cxn>
                <a:cxn ang="0">
                  <a:pos x="3976" y="527"/>
                </a:cxn>
                <a:cxn ang="0">
                  <a:pos x="3976" y="527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627063" y="6021388"/>
            <a:ext cx="5684837" cy="849312"/>
            <a:chOff x="395" y="3793"/>
            <a:chExt cx="3581" cy="535"/>
          </a:xfrm>
        </p:grpSpPr>
        <p:sp>
          <p:nvSpPr>
            <p:cNvPr id="22544" name="Freeform 16"/>
            <p:cNvSpPr>
              <a:spLocks/>
            </p:cNvSpPr>
            <p:nvPr userDrawn="1"/>
          </p:nvSpPr>
          <p:spPr bwMode="auto">
            <a:xfrm>
              <a:off x="1196" y="3793"/>
              <a:ext cx="365" cy="291"/>
            </a:xfrm>
            <a:custGeom>
              <a:avLst/>
              <a:gdLst/>
              <a:ahLst/>
              <a:cxnLst>
                <a:cxn ang="0">
                  <a:pos x="24" y="24"/>
                </a:cxn>
                <a:cxn ang="0">
                  <a:pos x="0" y="60"/>
                </a:cxn>
                <a:cxn ang="0">
                  <a:pos x="66" y="108"/>
                </a:cxn>
                <a:cxn ang="0">
                  <a:pos x="143" y="180"/>
                </a:cxn>
                <a:cxn ang="0">
                  <a:pos x="191" y="168"/>
                </a:cxn>
                <a:cxn ang="0">
                  <a:pos x="341" y="287"/>
                </a:cxn>
                <a:cxn ang="0">
                  <a:pos x="305" y="174"/>
                </a:cxn>
                <a:cxn ang="0">
                  <a:pos x="365" y="132"/>
                </a:cxn>
                <a:cxn ang="0">
                  <a:pos x="359" y="126"/>
                </a:cxn>
                <a:cxn ang="0">
                  <a:pos x="335" y="114"/>
                </a:cxn>
                <a:cxn ang="0">
                  <a:pos x="299" y="90"/>
                </a:cxn>
                <a:cxn ang="0">
                  <a:pos x="257" y="72"/>
                </a:cxn>
                <a:cxn ang="0">
                  <a:pos x="215" y="54"/>
                </a:cxn>
                <a:cxn ang="0">
                  <a:pos x="173" y="36"/>
                </a:cxn>
                <a:cxn ang="0">
                  <a:pos x="143" y="24"/>
                </a:cxn>
                <a:cxn ang="0">
                  <a:pos x="131" y="18"/>
                </a:cxn>
                <a:cxn ang="0">
                  <a:pos x="107" y="18"/>
                </a:cxn>
                <a:cxn ang="0">
                  <a:pos x="95" y="18"/>
                </a:cxn>
                <a:cxn ang="0">
                  <a:pos x="72" y="12"/>
                </a:cxn>
                <a:cxn ang="0">
                  <a:pos x="66" y="12"/>
                </a:cxn>
                <a:cxn ang="0">
                  <a:pos x="54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24" y="24"/>
                </a:cxn>
                <a:cxn ang="0">
                  <a:pos x="24" y="24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545" name="Freeform 17"/>
            <p:cNvSpPr>
              <a:spLocks/>
            </p:cNvSpPr>
            <p:nvPr userDrawn="1"/>
          </p:nvSpPr>
          <p:spPr bwMode="auto">
            <a:xfrm>
              <a:off x="1943" y="3829"/>
              <a:ext cx="2033" cy="499"/>
            </a:xfrm>
            <a:custGeom>
              <a:avLst/>
              <a:gdLst/>
              <a:ahLst/>
              <a:cxnLst>
                <a:cxn ang="0">
                  <a:pos x="186" y="18"/>
                </a:cxn>
                <a:cxn ang="0">
                  <a:pos x="138" y="6"/>
                </a:cxn>
                <a:cxn ang="0">
                  <a:pos x="96" y="0"/>
                </a:cxn>
                <a:cxn ang="0">
                  <a:pos x="36" y="0"/>
                </a:cxn>
                <a:cxn ang="0">
                  <a:pos x="12" y="25"/>
                </a:cxn>
                <a:cxn ang="0">
                  <a:pos x="0" y="128"/>
                </a:cxn>
                <a:cxn ang="0">
                  <a:pos x="60" y="104"/>
                </a:cxn>
                <a:cxn ang="0">
                  <a:pos x="90" y="134"/>
                </a:cxn>
                <a:cxn ang="0">
                  <a:pos x="150" y="153"/>
                </a:cxn>
                <a:cxn ang="0">
                  <a:pos x="209" y="273"/>
                </a:cxn>
                <a:cxn ang="0">
                  <a:pos x="401" y="359"/>
                </a:cxn>
                <a:cxn ang="0">
                  <a:pos x="777" y="359"/>
                </a:cxn>
                <a:cxn ang="0">
                  <a:pos x="2033" y="499"/>
                </a:cxn>
                <a:cxn ang="0">
                  <a:pos x="2033" y="499"/>
                </a:cxn>
                <a:cxn ang="0">
                  <a:pos x="1991" y="493"/>
                </a:cxn>
                <a:cxn ang="0">
                  <a:pos x="676" y="243"/>
                </a:cxn>
                <a:cxn ang="0">
                  <a:pos x="514" y="159"/>
                </a:cxn>
                <a:cxn ang="0">
                  <a:pos x="425" y="110"/>
                </a:cxn>
                <a:cxn ang="0">
                  <a:pos x="365" y="92"/>
                </a:cxn>
                <a:cxn ang="0">
                  <a:pos x="281" y="61"/>
                </a:cxn>
                <a:cxn ang="0">
                  <a:pos x="186" y="18"/>
                </a:cxn>
                <a:cxn ang="0">
                  <a:pos x="186" y="18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546" name="Freeform 18"/>
            <p:cNvSpPr>
              <a:spLocks/>
            </p:cNvSpPr>
            <p:nvPr userDrawn="1"/>
          </p:nvSpPr>
          <p:spPr bwMode="auto">
            <a:xfrm>
              <a:off x="1830" y="3823"/>
              <a:ext cx="71" cy="61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6" y="18"/>
                </a:cxn>
                <a:cxn ang="0">
                  <a:pos x="12" y="12"/>
                </a:cxn>
                <a:cxn ang="0">
                  <a:pos x="6" y="6"/>
                </a:cxn>
                <a:cxn ang="0">
                  <a:pos x="0" y="0"/>
                </a:cxn>
                <a:cxn ang="0">
                  <a:pos x="29" y="18"/>
                </a:cxn>
                <a:cxn ang="0">
                  <a:pos x="53" y="18"/>
                </a:cxn>
                <a:cxn ang="0">
                  <a:pos x="59" y="30"/>
                </a:cxn>
                <a:cxn ang="0">
                  <a:pos x="65" y="42"/>
                </a:cxn>
                <a:cxn ang="0">
                  <a:pos x="71" y="54"/>
                </a:cxn>
                <a:cxn ang="0">
                  <a:pos x="71" y="60"/>
                </a:cxn>
                <a:cxn ang="0">
                  <a:pos x="59" y="54"/>
                </a:cxn>
                <a:cxn ang="0">
                  <a:pos x="47" y="42"/>
                </a:cxn>
                <a:cxn ang="0">
                  <a:pos x="23" y="30"/>
                </a:cxn>
                <a:cxn ang="0">
                  <a:pos x="23" y="36"/>
                </a:cxn>
                <a:cxn ang="0">
                  <a:pos x="18" y="42"/>
                </a:cxn>
                <a:cxn ang="0">
                  <a:pos x="12" y="48"/>
                </a:cxn>
                <a:cxn ang="0">
                  <a:pos x="6" y="48"/>
                </a:cxn>
                <a:cxn ang="0">
                  <a:pos x="6" y="48"/>
                </a:cxn>
                <a:cxn ang="0">
                  <a:pos x="6" y="36"/>
                </a:cxn>
                <a:cxn ang="0">
                  <a:pos x="0" y="18"/>
                </a:cxn>
                <a:cxn ang="0">
                  <a:pos x="0" y="18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547" name="Freeform 19"/>
            <p:cNvSpPr>
              <a:spLocks/>
            </p:cNvSpPr>
            <p:nvPr userDrawn="1"/>
          </p:nvSpPr>
          <p:spPr bwMode="auto">
            <a:xfrm>
              <a:off x="855" y="3842"/>
              <a:ext cx="161" cy="164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48" y="6"/>
                </a:cxn>
                <a:cxn ang="0">
                  <a:pos x="72" y="6"/>
                </a:cxn>
                <a:cxn ang="0">
                  <a:pos x="114" y="12"/>
                </a:cxn>
                <a:cxn ang="0">
                  <a:pos x="96" y="54"/>
                </a:cxn>
                <a:cxn ang="0">
                  <a:pos x="96" y="60"/>
                </a:cxn>
                <a:cxn ang="0">
                  <a:pos x="102" y="72"/>
                </a:cxn>
                <a:cxn ang="0">
                  <a:pos x="108" y="84"/>
                </a:cxn>
                <a:cxn ang="0">
                  <a:pos x="120" y="96"/>
                </a:cxn>
                <a:cxn ang="0">
                  <a:pos x="143" y="114"/>
                </a:cxn>
                <a:cxn ang="0">
                  <a:pos x="155" y="138"/>
                </a:cxn>
                <a:cxn ang="0">
                  <a:pos x="161" y="156"/>
                </a:cxn>
                <a:cxn ang="0">
                  <a:pos x="161" y="162"/>
                </a:cxn>
                <a:cxn ang="0">
                  <a:pos x="96" y="102"/>
                </a:cxn>
                <a:cxn ang="0">
                  <a:pos x="30" y="54"/>
                </a:cxn>
                <a:cxn ang="0">
                  <a:pos x="0" y="0"/>
                </a:cxn>
                <a:cxn ang="0">
                  <a:pos x="30" y="0"/>
                </a:cxn>
                <a:cxn ang="0">
                  <a:pos x="30" y="0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548" name="Freeform 20"/>
            <p:cNvSpPr>
              <a:spLocks/>
            </p:cNvSpPr>
            <p:nvPr userDrawn="1"/>
          </p:nvSpPr>
          <p:spPr bwMode="auto">
            <a:xfrm>
              <a:off x="706" y="3854"/>
              <a:ext cx="59" cy="61"/>
            </a:xfrm>
            <a:custGeom>
              <a:avLst/>
              <a:gdLst/>
              <a:ahLst/>
              <a:cxnLst>
                <a:cxn ang="0">
                  <a:pos x="59" y="6"/>
                </a:cxn>
                <a:cxn ang="0">
                  <a:pos x="41" y="30"/>
                </a:cxn>
                <a:cxn ang="0">
                  <a:pos x="41" y="36"/>
                </a:cxn>
                <a:cxn ang="0">
                  <a:pos x="47" y="42"/>
                </a:cxn>
                <a:cxn ang="0">
                  <a:pos x="53" y="54"/>
                </a:cxn>
                <a:cxn ang="0">
                  <a:pos x="53" y="60"/>
                </a:cxn>
                <a:cxn ang="0">
                  <a:pos x="47" y="54"/>
                </a:cxn>
                <a:cxn ang="0">
                  <a:pos x="35" y="48"/>
                </a:cxn>
                <a:cxn ang="0">
                  <a:pos x="23" y="36"/>
                </a:cxn>
                <a:cxn ang="0">
                  <a:pos x="17" y="30"/>
                </a:cxn>
                <a:cxn ang="0">
                  <a:pos x="0" y="0"/>
                </a:cxn>
                <a:cxn ang="0">
                  <a:pos x="59" y="6"/>
                </a:cxn>
                <a:cxn ang="0">
                  <a:pos x="59" y="6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549" name="Freeform 21"/>
            <p:cNvSpPr>
              <a:spLocks/>
            </p:cNvSpPr>
            <p:nvPr userDrawn="1"/>
          </p:nvSpPr>
          <p:spPr bwMode="auto">
            <a:xfrm>
              <a:off x="395" y="3811"/>
              <a:ext cx="245" cy="207"/>
            </a:xfrm>
            <a:custGeom>
              <a:avLst/>
              <a:gdLst/>
              <a:ahLst/>
              <a:cxnLst>
                <a:cxn ang="0">
                  <a:pos x="233" y="36"/>
                </a:cxn>
                <a:cxn ang="0">
                  <a:pos x="245" y="42"/>
                </a:cxn>
                <a:cxn ang="0">
                  <a:pos x="209" y="84"/>
                </a:cxn>
                <a:cxn ang="0">
                  <a:pos x="143" y="132"/>
                </a:cxn>
                <a:cxn ang="0">
                  <a:pos x="167" y="156"/>
                </a:cxn>
                <a:cxn ang="0">
                  <a:pos x="179" y="204"/>
                </a:cxn>
                <a:cxn ang="0">
                  <a:pos x="77" y="132"/>
                </a:cxn>
                <a:cxn ang="0">
                  <a:pos x="47" y="84"/>
                </a:cxn>
                <a:cxn ang="0">
                  <a:pos x="89" y="66"/>
                </a:cxn>
                <a:cxn ang="0">
                  <a:pos x="59" y="36"/>
                </a:cxn>
                <a:cxn ang="0">
                  <a:pos x="0" y="12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12" y="0"/>
                </a:cxn>
                <a:cxn ang="0">
                  <a:pos x="47" y="6"/>
                </a:cxn>
                <a:cxn ang="0">
                  <a:pos x="77" y="6"/>
                </a:cxn>
                <a:cxn ang="0">
                  <a:pos x="83" y="6"/>
                </a:cxn>
                <a:cxn ang="0">
                  <a:pos x="89" y="6"/>
                </a:cxn>
                <a:cxn ang="0">
                  <a:pos x="101" y="12"/>
                </a:cxn>
                <a:cxn ang="0">
                  <a:pos x="125" y="12"/>
                </a:cxn>
                <a:cxn ang="0">
                  <a:pos x="143" y="18"/>
                </a:cxn>
                <a:cxn ang="0">
                  <a:pos x="149" y="18"/>
                </a:cxn>
                <a:cxn ang="0">
                  <a:pos x="149" y="18"/>
                </a:cxn>
                <a:cxn ang="0">
                  <a:pos x="203" y="24"/>
                </a:cxn>
                <a:cxn ang="0">
                  <a:pos x="233" y="36"/>
                </a:cxn>
                <a:cxn ang="0">
                  <a:pos x="233" y="36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2550" name="Rectangle 2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447800"/>
            <a:ext cx="8229600" cy="1736725"/>
          </a:xfrm>
        </p:spPr>
        <p:txBody>
          <a:bodyPr/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22551" name="Rectangle 2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4290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22552" name="Rectangle 24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22553" name="Rectangle 25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4D48D2F5-C977-4C15-B56C-E829FF7F0EFB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22554" name="Rectangle 26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D415D9-3880-4929-80C7-92D35CC738E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7F5F0F-F78F-43D6-B377-F3A21CD3A32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16.05.2016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BC4180-7C7D-46AE-8B83-D987845E1E8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4EC270-59A5-4231-98FD-D71EA73F715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4EE7FA-7BF9-4E88-8F7E-48DB9F1B4F0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74222F-DDC9-4A07-88DA-5E10BE4C88F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071038-3DA2-4FC8-9675-4AE0751F898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1149AB-59CB-44EB-94E1-5A1BF4ECE07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11168B-EA51-48BE-81A5-1E996431B23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5867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5867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1D7CAF-9D67-4774-B937-292D7E82D44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Freeform 2"/>
          <p:cNvSpPr>
            <a:spLocks/>
          </p:cNvSpPr>
          <p:nvPr/>
        </p:nvSpPr>
        <p:spPr bwMode="blackWhite">
          <a:xfrm>
            <a:off x="20638" y="12700"/>
            <a:ext cx="8896350" cy="6780213"/>
          </a:xfrm>
          <a:custGeom>
            <a:avLst/>
            <a:gdLst/>
            <a:ahLst/>
            <a:cxnLst>
              <a:cxn ang="0">
                <a:pos x="2822" y="0"/>
              </a:cxn>
              <a:cxn ang="0">
                <a:pos x="0" y="975"/>
              </a:cxn>
              <a:cxn ang="0">
                <a:pos x="2169" y="3619"/>
              </a:cxn>
              <a:cxn ang="0">
                <a:pos x="3985" y="1125"/>
              </a:cxn>
              <a:cxn ang="0">
                <a:pos x="2822" y="0"/>
              </a:cxn>
              <a:cxn ang="0">
                <a:pos x="2822" y="0"/>
              </a:cxn>
            </a:cxnLst>
            <a:rect l="0" t="0" r="r" b="b"/>
            <a:pathLst>
              <a:path w="3985" h="3619">
                <a:moveTo>
                  <a:pt x="2822" y="0"/>
                </a:moveTo>
                <a:lnTo>
                  <a:pt x="0" y="975"/>
                </a:lnTo>
                <a:lnTo>
                  <a:pt x="2169" y="3619"/>
                </a:lnTo>
                <a:lnTo>
                  <a:pt x="3985" y="1125"/>
                </a:lnTo>
                <a:lnTo>
                  <a:pt x="2822" y="0"/>
                </a:lnTo>
                <a:lnTo>
                  <a:pt x="2822" y="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371600" y="1511300"/>
            <a:ext cx="6400800" cy="2273300"/>
          </a:xfrm>
          <a:effectLst>
            <a:outerShdw dist="45791" dir="2021404" algn="ctr" rotWithShape="0">
              <a:schemeClr val="bg2"/>
            </a:outerShdw>
          </a:effectLst>
        </p:spPr>
        <p:txBody>
          <a:bodyPr/>
          <a:lstStyle>
            <a:lvl1pPr>
              <a:defRPr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549400" y="4051300"/>
            <a:ext cx="6032500" cy="1003300"/>
          </a:xfrm>
        </p:spPr>
        <p:txBody>
          <a:bodyPr/>
          <a:lstStyle>
            <a:lvl1pPr marL="0" indent="0" algn="ctr">
              <a:buFontTx/>
              <a:buNone/>
              <a:defRPr sz="28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30725" name="Rectangle 5"/>
          <p:cNvSpPr>
            <a:spLocks noGrp="1" noChangeArrowheads="1"/>
          </p:cNvSpPr>
          <p:nvPr>
            <p:ph type="dt" sz="half" idx="2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D9184936-6CE4-42DE-B189-FB740019958B}" type="slidenum">
              <a:rPr lang="ru-RU"/>
              <a:pPr/>
              <a:t>‹#›</a:t>
            </a:fld>
            <a:endParaRPr lang="ru-RU"/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195263" y="234950"/>
            <a:ext cx="3787775" cy="1778000"/>
            <a:chOff x="123" y="148"/>
            <a:chExt cx="2386" cy="1120"/>
          </a:xfrm>
        </p:grpSpPr>
        <p:sp>
          <p:nvSpPr>
            <p:cNvPr id="30729" name="Freeform 9"/>
            <p:cNvSpPr>
              <a:spLocks/>
            </p:cNvSpPr>
            <p:nvPr userDrawn="1"/>
          </p:nvSpPr>
          <p:spPr bwMode="auto">
            <a:xfrm>
              <a:off x="177" y="177"/>
              <a:ext cx="2250" cy="1017"/>
            </a:xfrm>
            <a:custGeom>
              <a:avLst/>
              <a:gdLst/>
              <a:ahLst/>
              <a:cxnLst>
                <a:cxn ang="0">
                  <a:pos x="794" y="395"/>
                </a:cxn>
                <a:cxn ang="0">
                  <a:pos x="710" y="318"/>
                </a:cxn>
                <a:cxn ang="0">
                  <a:pos x="556" y="210"/>
                </a:cxn>
                <a:cxn ang="0">
                  <a:pos x="71" y="0"/>
                </a:cxn>
                <a:cxn ang="0">
                  <a:pos x="23" y="20"/>
                </a:cxn>
                <a:cxn ang="0">
                  <a:pos x="0" y="83"/>
                </a:cxn>
                <a:cxn ang="0">
                  <a:pos x="28" y="155"/>
                </a:cxn>
                <a:cxn ang="0">
                  <a:pos x="570" y="409"/>
                </a:cxn>
                <a:cxn ang="0">
                  <a:pos x="689" y="393"/>
                </a:cxn>
                <a:cxn ang="0">
                  <a:pos x="785" y="414"/>
                </a:cxn>
                <a:cxn ang="0">
                  <a:pos x="794" y="395"/>
                </a:cxn>
                <a:cxn ang="0">
                  <a:pos x="794" y="395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730" name="Freeform 10"/>
            <p:cNvSpPr>
              <a:spLocks/>
            </p:cNvSpPr>
            <p:nvPr userDrawn="1"/>
          </p:nvSpPr>
          <p:spPr bwMode="auto">
            <a:xfrm>
              <a:off x="166" y="261"/>
              <a:ext cx="2244" cy="1007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331" y="519"/>
                </a:cxn>
                <a:cxn ang="0">
                  <a:pos x="1428" y="638"/>
                </a:cxn>
                <a:cxn ang="0">
                  <a:pos x="1586" y="792"/>
                </a:cxn>
                <a:cxn ang="0">
                  <a:pos x="1565" y="821"/>
                </a:cxn>
                <a:cxn ang="0">
                  <a:pos x="1350" y="787"/>
                </a:cxn>
                <a:cxn ang="0">
                  <a:pos x="1145" y="811"/>
                </a:cxn>
                <a:cxn ang="0">
                  <a:pos x="42" y="298"/>
                </a:cxn>
                <a:cxn ang="0">
                  <a:pos x="0" y="150"/>
                </a:cxn>
                <a:cxn ang="0">
                  <a:pos x="46" y="32"/>
                </a:cxn>
                <a:cxn ang="0">
                  <a:pos x="137" y="0"/>
                </a:cxn>
                <a:cxn ang="0">
                  <a:pos x="137" y="0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731" name="Freeform 11"/>
            <p:cNvSpPr>
              <a:spLocks/>
            </p:cNvSpPr>
            <p:nvPr userDrawn="1"/>
          </p:nvSpPr>
          <p:spPr bwMode="auto">
            <a:xfrm>
              <a:off x="474" y="344"/>
              <a:ext cx="1488" cy="919"/>
            </a:xfrm>
            <a:custGeom>
              <a:avLst/>
              <a:gdLst/>
              <a:ahLst/>
              <a:cxnLst>
                <a:cxn ang="0">
                  <a:pos x="0" y="325"/>
                </a:cxn>
                <a:cxn ang="0">
                  <a:pos x="922" y="747"/>
                </a:cxn>
                <a:cxn ang="0">
                  <a:pos x="939" y="534"/>
                </a:cxn>
                <a:cxn ang="0">
                  <a:pos x="1049" y="422"/>
                </a:cxn>
                <a:cxn ang="0">
                  <a:pos x="78" y="0"/>
                </a:cxn>
                <a:cxn ang="0">
                  <a:pos x="0" y="127"/>
                </a:cxn>
                <a:cxn ang="0">
                  <a:pos x="0" y="325"/>
                </a:cxn>
                <a:cxn ang="0">
                  <a:pos x="0" y="32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3" name="Group 12"/>
            <p:cNvGrpSpPr>
              <a:grpSpLocks/>
            </p:cNvGrpSpPr>
            <p:nvPr userDrawn="1"/>
          </p:nvGrpSpPr>
          <p:grpSpPr bwMode="auto">
            <a:xfrm>
              <a:off x="123" y="148"/>
              <a:ext cx="2386" cy="1081"/>
              <a:chOff x="123" y="148"/>
              <a:chExt cx="2386" cy="1081"/>
            </a:xfrm>
          </p:grpSpPr>
          <p:sp>
            <p:nvSpPr>
              <p:cNvPr id="30733" name="Freeform 13"/>
              <p:cNvSpPr>
                <a:spLocks/>
              </p:cNvSpPr>
              <p:nvPr userDrawn="1"/>
            </p:nvSpPr>
            <p:spPr bwMode="auto">
              <a:xfrm>
                <a:off x="2005" y="934"/>
                <a:ext cx="212" cy="214"/>
              </a:xfrm>
              <a:custGeom>
                <a:avLst/>
                <a:gdLst/>
                <a:ahLst/>
                <a:cxnLst>
                  <a:cxn ang="0">
                    <a:pos x="110" y="0"/>
                  </a:cxn>
                  <a:cxn ang="0">
                    <a:pos x="40" y="66"/>
                  </a:cxn>
                  <a:cxn ang="0">
                    <a:pos x="0" y="173"/>
                  </a:cxn>
                  <a:cxn ang="0">
                    <a:pos x="80" y="160"/>
                  </a:cxn>
                  <a:cxn ang="0">
                    <a:pos x="103" y="84"/>
                  </a:cxn>
                  <a:cxn ang="0">
                    <a:pos x="150" y="27"/>
                  </a:cxn>
                  <a:cxn ang="0">
                    <a:pos x="110" y="0"/>
                  </a:cxn>
                  <a:cxn ang="0">
                    <a:pos x="110" y="0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734" name="Freeform 14"/>
              <p:cNvSpPr>
                <a:spLocks/>
              </p:cNvSpPr>
              <p:nvPr userDrawn="1"/>
            </p:nvSpPr>
            <p:spPr bwMode="auto">
              <a:xfrm>
                <a:off x="123" y="148"/>
                <a:ext cx="2386" cy="1081"/>
              </a:xfrm>
              <a:custGeom>
                <a:avLst/>
                <a:gdLst/>
                <a:ahLst/>
                <a:cxnLst>
                  <a:cxn ang="0">
                    <a:pos x="156" y="0"/>
                  </a:cxn>
                  <a:cxn ang="0">
                    <a:pos x="63" y="52"/>
                  </a:cxn>
                  <a:cxn ang="0">
                    <a:pos x="0" y="208"/>
                  </a:cxn>
                  <a:cxn ang="0">
                    <a:pos x="67" y="358"/>
                  </a:cxn>
                  <a:cxn ang="0">
                    <a:pos x="1182" y="867"/>
                  </a:cxn>
                  <a:cxn ang="0">
                    <a:pos x="1422" y="835"/>
                  </a:cxn>
                  <a:cxn ang="0">
                    <a:pos x="1616" y="880"/>
                  </a:cxn>
                  <a:cxn ang="0">
                    <a:pos x="1684" y="808"/>
                  </a:cxn>
                  <a:cxn ang="0">
                    <a:pos x="1502" y="664"/>
                  </a:cxn>
                  <a:cxn ang="0">
                    <a:pos x="1428" y="512"/>
                  </a:cxn>
                  <a:cxn ang="0">
                    <a:pos x="1369" y="527"/>
                  </a:cxn>
                  <a:cxn ang="0">
                    <a:pos x="1439" y="664"/>
                  </a:cxn>
                  <a:cxn ang="0">
                    <a:pos x="1578" y="810"/>
                  </a:cxn>
                  <a:cxn ang="0">
                    <a:pos x="1413" y="787"/>
                  </a:cxn>
                  <a:cxn ang="0">
                    <a:pos x="1219" y="814"/>
                  </a:cxn>
                  <a:cxn ang="0">
                    <a:pos x="1255" y="650"/>
                  </a:cxn>
                  <a:cxn ang="0">
                    <a:pos x="1338" y="538"/>
                  </a:cxn>
                  <a:cxn ang="0">
                    <a:pos x="1241" y="552"/>
                  </a:cxn>
                  <a:cxn ang="0">
                    <a:pos x="1165" y="658"/>
                  </a:cxn>
                  <a:cxn ang="0">
                    <a:pos x="1139" y="791"/>
                  </a:cxn>
                  <a:cxn ang="0">
                    <a:pos x="107" y="310"/>
                  </a:cxn>
                  <a:cxn ang="0">
                    <a:pos x="80" y="215"/>
                  </a:cxn>
                  <a:cxn ang="0">
                    <a:pos x="103" y="95"/>
                  </a:cxn>
                  <a:cxn ang="0">
                    <a:pos x="217" y="0"/>
                  </a:cxn>
                  <a:cxn ang="0">
                    <a:pos x="156" y="0"/>
                  </a:cxn>
                  <a:cxn ang="0">
                    <a:pos x="156" y="0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735" name="Freeform 15"/>
              <p:cNvSpPr>
                <a:spLocks/>
              </p:cNvSpPr>
              <p:nvPr userDrawn="1"/>
            </p:nvSpPr>
            <p:spPr bwMode="auto">
              <a:xfrm>
                <a:off x="324" y="158"/>
                <a:ext cx="1686" cy="614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1190" y="490"/>
                  </a:cxn>
                  <a:cxn ang="0">
                    <a:pos x="1076" y="500"/>
                  </a:cxn>
                  <a:cxn ang="0">
                    <a:pos x="0" y="27"/>
                  </a:cxn>
                  <a:cxn ang="0">
                    <a:pos x="100" y="0"/>
                  </a:cxn>
                  <a:cxn ang="0">
                    <a:pos x="100" y="0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736" name="Freeform 16"/>
              <p:cNvSpPr>
                <a:spLocks/>
              </p:cNvSpPr>
              <p:nvPr userDrawn="1"/>
            </p:nvSpPr>
            <p:spPr bwMode="auto">
              <a:xfrm>
                <a:off x="409" y="251"/>
                <a:ext cx="227" cy="410"/>
              </a:xfrm>
              <a:custGeom>
                <a:avLst/>
                <a:gdLst/>
                <a:ahLst/>
                <a:cxnLst>
                  <a:cxn ang="0">
                    <a:pos x="116" y="0"/>
                  </a:cxn>
                  <a:cxn ang="0">
                    <a:pos x="19" y="106"/>
                  </a:cxn>
                  <a:cxn ang="0">
                    <a:pos x="0" y="230"/>
                  </a:cxn>
                  <a:cxn ang="0">
                    <a:pos x="33" y="314"/>
                  </a:cxn>
                  <a:cxn ang="0">
                    <a:pos x="94" y="335"/>
                  </a:cxn>
                  <a:cxn ang="0">
                    <a:pos x="76" y="154"/>
                  </a:cxn>
                  <a:cxn ang="0">
                    <a:pos x="160" y="17"/>
                  </a:cxn>
                  <a:cxn ang="0">
                    <a:pos x="116" y="0"/>
                  </a:cxn>
                  <a:cxn ang="0">
                    <a:pos x="116" y="0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737" name="Freeform 17"/>
              <p:cNvSpPr>
                <a:spLocks/>
              </p:cNvSpPr>
              <p:nvPr userDrawn="1"/>
            </p:nvSpPr>
            <p:spPr bwMode="auto">
              <a:xfrm>
                <a:off x="846" y="536"/>
                <a:ext cx="691" cy="364"/>
              </a:xfrm>
              <a:custGeom>
                <a:avLst/>
                <a:gdLst/>
                <a:ahLst/>
                <a:cxnLst>
                  <a:cxn ang="0">
                    <a:pos x="14" y="34"/>
                  </a:cxn>
                  <a:cxn ang="0">
                    <a:pos x="160" y="66"/>
                  </a:cxn>
                  <a:cxn ang="0">
                    <a:pos x="324" y="137"/>
                  </a:cxn>
                  <a:cxn ang="0">
                    <a:pos x="440" y="243"/>
                  </a:cxn>
                  <a:cxn ang="0">
                    <a:pos x="326" y="230"/>
                  </a:cxn>
                  <a:cxn ang="0">
                    <a:pos x="139" y="146"/>
                  </a:cxn>
                  <a:cxn ang="0">
                    <a:pos x="50" y="80"/>
                  </a:cxn>
                  <a:cxn ang="0">
                    <a:pos x="107" y="163"/>
                  </a:cxn>
                  <a:cxn ang="0">
                    <a:pos x="272" y="270"/>
                  </a:cxn>
                  <a:cxn ang="0">
                    <a:pos x="466" y="296"/>
                  </a:cxn>
                  <a:cxn ang="0">
                    <a:pos x="489" y="224"/>
                  </a:cxn>
                  <a:cxn ang="0">
                    <a:pos x="394" y="120"/>
                  </a:cxn>
                  <a:cxn ang="0">
                    <a:pos x="170" y="17"/>
                  </a:cxn>
                  <a:cxn ang="0">
                    <a:pos x="0" y="0"/>
                  </a:cxn>
                  <a:cxn ang="0">
                    <a:pos x="14" y="34"/>
                  </a:cxn>
                  <a:cxn ang="0">
                    <a:pos x="14" y="34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grpSp>
        <p:nvGrpSpPr>
          <p:cNvPr id="4" name="Group 18"/>
          <p:cNvGrpSpPr>
            <a:grpSpLocks/>
          </p:cNvGrpSpPr>
          <p:nvPr/>
        </p:nvGrpSpPr>
        <p:grpSpPr bwMode="auto">
          <a:xfrm>
            <a:off x="7915275" y="4368800"/>
            <a:ext cx="742950" cy="1058863"/>
            <a:chOff x="4986" y="2752"/>
            <a:chExt cx="468" cy="667"/>
          </a:xfrm>
        </p:grpSpPr>
        <p:sp>
          <p:nvSpPr>
            <p:cNvPr id="30739" name="Freeform 19"/>
            <p:cNvSpPr>
              <a:spLocks/>
            </p:cNvSpPr>
            <p:nvPr userDrawn="1"/>
          </p:nvSpPr>
          <p:spPr bwMode="auto">
            <a:xfrm rot="7320404">
              <a:off x="4909" y="2936"/>
              <a:ext cx="629" cy="293"/>
            </a:xfrm>
            <a:custGeom>
              <a:avLst/>
              <a:gdLst/>
              <a:ahLst/>
              <a:cxnLst>
                <a:cxn ang="0">
                  <a:pos x="794" y="395"/>
                </a:cxn>
                <a:cxn ang="0">
                  <a:pos x="710" y="318"/>
                </a:cxn>
                <a:cxn ang="0">
                  <a:pos x="556" y="210"/>
                </a:cxn>
                <a:cxn ang="0">
                  <a:pos x="71" y="0"/>
                </a:cxn>
                <a:cxn ang="0">
                  <a:pos x="23" y="20"/>
                </a:cxn>
                <a:cxn ang="0">
                  <a:pos x="0" y="83"/>
                </a:cxn>
                <a:cxn ang="0">
                  <a:pos x="28" y="155"/>
                </a:cxn>
                <a:cxn ang="0">
                  <a:pos x="570" y="409"/>
                </a:cxn>
                <a:cxn ang="0">
                  <a:pos x="689" y="393"/>
                </a:cxn>
                <a:cxn ang="0">
                  <a:pos x="785" y="414"/>
                </a:cxn>
                <a:cxn ang="0">
                  <a:pos x="794" y="395"/>
                </a:cxn>
                <a:cxn ang="0">
                  <a:pos x="794" y="395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740" name="Freeform 20"/>
            <p:cNvSpPr>
              <a:spLocks/>
            </p:cNvSpPr>
            <p:nvPr userDrawn="1"/>
          </p:nvSpPr>
          <p:spPr bwMode="auto">
            <a:xfrm rot="7320404">
              <a:off x="4893" y="2923"/>
              <a:ext cx="627" cy="290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331" y="519"/>
                </a:cxn>
                <a:cxn ang="0">
                  <a:pos x="1428" y="638"/>
                </a:cxn>
                <a:cxn ang="0">
                  <a:pos x="1586" y="792"/>
                </a:cxn>
                <a:cxn ang="0">
                  <a:pos x="1565" y="821"/>
                </a:cxn>
                <a:cxn ang="0">
                  <a:pos x="1350" y="787"/>
                </a:cxn>
                <a:cxn ang="0">
                  <a:pos x="1145" y="811"/>
                </a:cxn>
                <a:cxn ang="0">
                  <a:pos x="42" y="298"/>
                </a:cxn>
                <a:cxn ang="0">
                  <a:pos x="0" y="150"/>
                </a:cxn>
                <a:cxn ang="0">
                  <a:pos x="46" y="32"/>
                </a:cxn>
                <a:cxn ang="0">
                  <a:pos x="137" y="0"/>
                </a:cxn>
                <a:cxn ang="0">
                  <a:pos x="137" y="0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741" name="Freeform 21"/>
            <p:cNvSpPr>
              <a:spLocks/>
            </p:cNvSpPr>
            <p:nvPr userDrawn="1"/>
          </p:nvSpPr>
          <p:spPr bwMode="auto">
            <a:xfrm rot="7320404">
              <a:off x="5000" y="2912"/>
              <a:ext cx="416" cy="265"/>
            </a:xfrm>
            <a:custGeom>
              <a:avLst/>
              <a:gdLst/>
              <a:ahLst/>
              <a:cxnLst>
                <a:cxn ang="0">
                  <a:pos x="0" y="325"/>
                </a:cxn>
                <a:cxn ang="0">
                  <a:pos x="922" y="747"/>
                </a:cxn>
                <a:cxn ang="0">
                  <a:pos x="939" y="534"/>
                </a:cxn>
                <a:cxn ang="0">
                  <a:pos x="1049" y="422"/>
                </a:cxn>
                <a:cxn ang="0">
                  <a:pos x="78" y="0"/>
                </a:cxn>
                <a:cxn ang="0">
                  <a:pos x="0" y="127"/>
                </a:cxn>
                <a:cxn ang="0">
                  <a:pos x="0" y="325"/>
                </a:cxn>
                <a:cxn ang="0">
                  <a:pos x="0" y="32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5" name="Group 22"/>
            <p:cNvGrpSpPr>
              <a:grpSpLocks/>
            </p:cNvGrpSpPr>
            <p:nvPr userDrawn="1"/>
          </p:nvGrpSpPr>
          <p:grpSpPr bwMode="auto">
            <a:xfrm>
              <a:off x="4986" y="2752"/>
              <a:ext cx="468" cy="667"/>
              <a:chOff x="4986" y="2752"/>
              <a:chExt cx="468" cy="667"/>
            </a:xfrm>
          </p:grpSpPr>
          <p:sp>
            <p:nvSpPr>
              <p:cNvPr id="30743" name="Freeform 23"/>
              <p:cNvSpPr>
                <a:spLocks/>
              </p:cNvSpPr>
              <p:nvPr userDrawn="1"/>
            </p:nvSpPr>
            <p:spPr bwMode="auto">
              <a:xfrm rot="7320404">
                <a:off x="4987" y="3190"/>
                <a:ext cx="59" cy="61"/>
              </a:xfrm>
              <a:custGeom>
                <a:avLst/>
                <a:gdLst/>
                <a:ahLst/>
                <a:cxnLst>
                  <a:cxn ang="0">
                    <a:pos x="110" y="0"/>
                  </a:cxn>
                  <a:cxn ang="0">
                    <a:pos x="40" y="66"/>
                  </a:cxn>
                  <a:cxn ang="0">
                    <a:pos x="0" y="173"/>
                  </a:cxn>
                  <a:cxn ang="0">
                    <a:pos x="80" y="160"/>
                  </a:cxn>
                  <a:cxn ang="0">
                    <a:pos x="103" y="84"/>
                  </a:cxn>
                  <a:cxn ang="0">
                    <a:pos x="150" y="27"/>
                  </a:cxn>
                  <a:cxn ang="0">
                    <a:pos x="110" y="0"/>
                  </a:cxn>
                  <a:cxn ang="0">
                    <a:pos x="110" y="0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744" name="Freeform 24"/>
              <p:cNvSpPr>
                <a:spLocks/>
              </p:cNvSpPr>
              <p:nvPr userDrawn="1"/>
            </p:nvSpPr>
            <p:spPr bwMode="auto">
              <a:xfrm rot="7320404">
                <a:off x="4887" y="2930"/>
                <a:ext cx="667" cy="311"/>
              </a:xfrm>
              <a:custGeom>
                <a:avLst/>
                <a:gdLst/>
                <a:ahLst/>
                <a:cxnLst>
                  <a:cxn ang="0">
                    <a:pos x="156" y="0"/>
                  </a:cxn>
                  <a:cxn ang="0">
                    <a:pos x="63" y="52"/>
                  </a:cxn>
                  <a:cxn ang="0">
                    <a:pos x="0" y="208"/>
                  </a:cxn>
                  <a:cxn ang="0">
                    <a:pos x="67" y="358"/>
                  </a:cxn>
                  <a:cxn ang="0">
                    <a:pos x="1182" y="867"/>
                  </a:cxn>
                  <a:cxn ang="0">
                    <a:pos x="1422" y="835"/>
                  </a:cxn>
                  <a:cxn ang="0">
                    <a:pos x="1616" y="880"/>
                  </a:cxn>
                  <a:cxn ang="0">
                    <a:pos x="1684" y="808"/>
                  </a:cxn>
                  <a:cxn ang="0">
                    <a:pos x="1502" y="664"/>
                  </a:cxn>
                  <a:cxn ang="0">
                    <a:pos x="1428" y="512"/>
                  </a:cxn>
                  <a:cxn ang="0">
                    <a:pos x="1369" y="527"/>
                  </a:cxn>
                  <a:cxn ang="0">
                    <a:pos x="1439" y="664"/>
                  </a:cxn>
                  <a:cxn ang="0">
                    <a:pos x="1578" y="810"/>
                  </a:cxn>
                  <a:cxn ang="0">
                    <a:pos x="1413" y="787"/>
                  </a:cxn>
                  <a:cxn ang="0">
                    <a:pos x="1219" y="814"/>
                  </a:cxn>
                  <a:cxn ang="0">
                    <a:pos x="1255" y="650"/>
                  </a:cxn>
                  <a:cxn ang="0">
                    <a:pos x="1338" y="538"/>
                  </a:cxn>
                  <a:cxn ang="0">
                    <a:pos x="1241" y="552"/>
                  </a:cxn>
                  <a:cxn ang="0">
                    <a:pos x="1165" y="658"/>
                  </a:cxn>
                  <a:cxn ang="0">
                    <a:pos x="1139" y="791"/>
                  </a:cxn>
                  <a:cxn ang="0">
                    <a:pos x="107" y="310"/>
                  </a:cxn>
                  <a:cxn ang="0">
                    <a:pos x="80" y="215"/>
                  </a:cxn>
                  <a:cxn ang="0">
                    <a:pos x="103" y="95"/>
                  </a:cxn>
                  <a:cxn ang="0">
                    <a:pos x="217" y="0"/>
                  </a:cxn>
                  <a:cxn ang="0">
                    <a:pos x="156" y="0"/>
                  </a:cxn>
                  <a:cxn ang="0">
                    <a:pos x="156" y="0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745" name="Freeform 25"/>
              <p:cNvSpPr>
                <a:spLocks/>
              </p:cNvSpPr>
              <p:nvPr userDrawn="1"/>
            </p:nvSpPr>
            <p:spPr bwMode="auto">
              <a:xfrm rot="7320404">
                <a:off x="5062" y="2997"/>
                <a:ext cx="472" cy="176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1190" y="490"/>
                  </a:cxn>
                  <a:cxn ang="0">
                    <a:pos x="1076" y="500"/>
                  </a:cxn>
                  <a:cxn ang="0">
                    <a:pos x="0" y="27"/>
                  </a:cxn>
                  <a:cxn ang="0">
                    <a:pos x="100" y="0"/>
                  </a:cxn>
                  <a:cxn ang="0">
                    <a:pos x="100" y="0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746" name="Freeform 26"/>
              <p:cNvSpPr>
                <a:spLocks/>
              </p:cNvSpPr>
              <p:nvPr userDrawn="1"/>
            </p:nvSpPr>
            <p:spPr bwMode="auto">
              <a:xfrm rot="7320404">
                <a:off x="5363" y="2874"/>
                <a:ext cx="63" cy="118"/>
              </a:xfrm>
              <a:custGeom>
                <a:avLst/>
                <a:gdLst/>
                <a:ahLst/>
                <a:cxnLst>
                  <a:cxn ang="0">
                    <a:pos x="116" y="0"/>
                  </a:cxn>
                  <a:cxn ang="0">
                    <a:pos x="19" y="106"/>
                  </a:cxn>
                  <a:cxn ang="0">
                    <a:pos x="0" y="230"/>
                  </a:cxn>
                  <a:cxn ang="0">
                    <a:pos x="33" y="314"/>
                  </a:cxn>
                  <a:cxn ang="0">
                    <a:pos x="94" y="335"/>
                  </a:cxn>
                  <a:cxn ang="0">
                    <a:pos x="76" y="154"/>
                  </a:cxn>
                  <a:cxn ang="0">
                    <a:pos x="160" y="17"/>
                  </a:cxn>
                  <a:cxn ang="0">
                    <a:pos x="116" y="0"/>
                  </a:cxn>
                  <a:cxn ang="0">
                    <a:pos x="116" y="0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747" name="Freeform 27"/>
              <p:cNvSpPr>
                <a:spLocks/>
              </p:cNvSpPr>
              <p:nvPr userDrawn="1"/>
            </p:nvSpPr>
            <p:spPr bwMode="auto">
              <a:xfrm rot="7320404">
                <a:off x="5136" y="3000"/>
                <a:ext cx="193" cy="104"/>
              </a:xfrm>
              <a:custGeom>
                <a:avLst/>
                <a:gdLst/>
                <a:ahLst/>
                <a:cxnLst>
                  <a:cxn ang="0">
                    <a:pos x="14" y="34"/>
                  </a:cxn>
                  <a:cxn ang="0">
                    <a:pos x="160" y="66"/>
                  </a:cxn>
                  <a:cxn ang="0">
                    <a:pos x="324" y="137"/>
                  </a:cxn>
                  <a:cxn ang="0">
                    <a:pos x="440" y="243"/>
                  </a:cxn>
                  <a:cxn ang="0">
                    <a:pos x="326" y="230"/>
                  </a:cxn>
                  <a:cxn ang="0">
                    <a:pos x="139" y="146"/>
                  </a:cxn>
                  <a:cxn ang="0">
                    <a:pos x="50" y="80"/>
                  </a:cxn>
                  <a:cxn ang="0">
                    <a:pos x="107" y="163"/>
                  </a:cxn>
                  <a:cxn ang="0">
                    <a:pos x="272" y="270"/>
                  </a:cxn>
                  <a:cxn ang="0">
                    <a:pos x="466" y="296"/>
                  </a:cxn>
                  <a:cxn ang="0">
                    <a:pos x="489" y="224"/>
                  </a:cxn>
                  <a:cxn ang="0">
                    <a:pos x="394" y="120"/>
                  </a:cxn>
                  <a:cxn ang="0">
                    <a:pos x="170" y="17"/>
                  </a:cxn>
                  <a:cxn ang="0">
                    <a:pos x="0" y="0"/>
                  </a:cxn>
                  <a:cxn ang="0">
                    <a:pos x="14" y="34"/>
                  </a:cxn>
                  <a:cxn ang="0">
                    <a:pos x="14" y="34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30748" name="Freeform 28"/>
          <p:cNvSpPr>
            <a:spLocks/>
          </p:cNvSpPr>
          <p:nvPr/>
        </p:nvSpPr>
        <p:spPr bwMode="auto">
          <a:xfrm>
            <a:off x="901700" y="5054600"/>
            <a:ext cx="6807200" cy="72866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16" y="256"/>
              </a:cxn>
              <a:cxn ang="0">
                <a:pos x="1560" y="144"/>
              </a:cxn>
              <a:cxn ang="0">
                <a:pos x="1856" y="376"/>
              </a:cxn>
              <a:cxn ang="0">
                <a:pos x="2344" y="152"/>
              </a:cxn>
              <a:cxn ang="0">
                <a:pos x="3536" y="456"/>
              </a:cxn>
              <a:cxn ang="0">
                <a:pos x="4288" y="136"/>
              </a:cxn>
            </a:cxnLst>
            <a:rect l="0" t="0" r="r" b="b"/>
            <a:pathLst>
              <a:path w="4288" h="459">
                <a:moveTo>
                  <a:pt x="0" y="0"/>
                </a:moveTo>
                <a:cubicBezTo>
                  <a:pt x="136" y="43"/>
                  <a:pt x="556" y="232"/>
                  <a:pt x="816" y="256"/>
                </a:cubicBezTo>
                <a:cubicBezTo>
                  <a:pt x="1076" y="280"/>
                  <a:pt x="1387" y="124"/>
                  <a:pt x="1560" y="144"/>
                </a:cubicBezTo>
                <a:cubicBezTo>
                  <a:pt x="1733" y="164"/>
                  <a:pt x="1725" y="375"/>
                  <a:pt x="1856" y="376"/>
                </a:cubicBezTo>
                <a:cubicBezTo>
                  <a:pt x="1987" y="377"/>
                  <a:pt x="2064" y="139"/>
                  <a:pt x="2344" y="152"/>
                </a:cubicBezTo>
                <a:cubicBezTo>
                  <a:pt x="2624" y="165"/>
                  <a:pt x="3212" y="459"/>
                  <a:pt x="3536" y="456"/>
                </a:cubicBezTo>
                <a:cubicBezTo>
                  <a:pt x="3860" y="453"/>
                  <a:pt x="4165" y="188"/>
                  <a:pt x="4288" y="136"/>
                </a:cubicBezTo>
              </a:path>
            </a:pathLst>
          </a:custGeom>
          <a:noFill/>
          <a:ln w="76200" cap="flat" cmpd="sng">
            <a:solidFill>
              <a:schemeClr val="folHlink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0749" name="Freeform 29"/>
          <p:cNvSpPr>
            <a:spLocks/>
          </p:cNvSpPr>
          <p:nvPr/>
        </p:nvSpPr>
        <p:spPr bwMode="auto">
          <a:xfrm>
            <a:off x="4076700" y="1930400"/>
            <a:ext cx="889000" cy="381000"/>
          </a:xfrm>
          <a:custGeom>
            <a:avLst/>
            <a:gdLst/>
            <a:ahLst/>
            <a:cxnLst>
              <a:cxn ang="0">
                <a:pos x="0" y="32"/>
              </a:cxn>
              <a:cxn ang="0">
                <a:pos x="280" y="144"/>
              </a:cxn>
              <a:cxn ang="0">
                <a:pos x="448" y="16"/>
              </a:cxn>
              <a:cxn ang="0">
                <a:pos x="560" y="240"/>
              </a:cxn>
            </a:cxnLst>
            <a:rect l="0" t="0" r="r" b="b"/>
            <a:pathLst>
              <a:path w="560" h="240">
                <a:moveTo>
                  <a:pt x="0" y="32"/>
                </a:moveTo>
                <a:cubicBezTo>
                  <a:pt x="102" y="89"/>
                  <a:pt x="205" y="147"/>
                  <a:pt x="280" y="144"/>
                </a:cubicBezTo>
                <a:cubicBezTo>
                  <a:pt x="355" y="141"/>
                  <a:pt x="401" y="0"/>
                  <a:pt x="448" y="16"/>
                </a:cubicBezTo>
                <a:cubicBezTo>
                  <a:pt x="495" y="32"/>
                  <a:pt x="541" y="201"/>
                  <a:pt x="560" y="240"/>
                </a:cubicBezTo>
              </a:path>
            </a:pathLst>
          </a:custGeom>
          <a:noFill/>
          <a:ln w="114300" cmpd="sng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3517AE-31A9-4C30-AB45-F0F7A35BEDC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77A3F4-F15D-45BE-ABC1-DA4207BB884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101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AFD3E3-C515-4642-82FF-3C80B2CDF0C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B3334A-A99E-46ED-883B-EB62B1509D8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F855D4-76CA-4DE9-9BEA-333B0C81916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E30ACF-AA83-4592-BBFF-905D35C1E49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719F6E-1DE6-40AD-9D4E-FC4E5ABDA28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2F1CAD-218C-4F7D-B309-4FC75E8889F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026D77-1A3B-4850-85F0-0C6EB7D6D2E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457950" y="152400"/>
            <a:ext cx="1924050" cy="5334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152400"/>
            <a:ext cx="5619750" cy="5334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053760-1728-4266-9169-6E5A4C410E7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34819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ru-RU" sz="2400">
                <a:latin typeface="Times New Roman" charset="0"/>
              </a:endParaRPr>
            </a:p>
          </p:txBody>
        </p:sp>
        <p:sp>
          <p:nvSpPr>
            <p:cNvPr id="34820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sz="2400">
                <a:latin typeface="Times New Roman" charset="0"/>
              </a:endParaRPr>
            </a:p>
          </p:txBody>
        </p:sp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34822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Times New Roman" charset="0"/>
                </a:endParaRPr>
              </a:p>
            </p:txBody>
          </p:sp>
          <p:sp>
            <p:nvSpPr>
              <p:cNvPr id="34823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Times New Roman" charset="0"/>
                </a:endParaRPr>
              </a:p>
            </p:txBody>
          </p:sp>
          <p:sp>
            <p:nvSpPr>
              <p:cNvPr id="34824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Times New Roman" charset="0"/>
                </a:endParaRPr>
              </a:p>
            </p:txBody>
          </p:sp>
          <p:sp>
            <p:nvSpPr>
              <p:cNvPr id="34825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Times New Roman" charset="0"/>
                </a:endParaRPr>
              </a:p>
            </p:txBody>
          </p:sp>
          <p:sp>
            <p:nvSpPr>
              <p:cNvPr id="34826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Times New Roman" charset="0"/>
                </a:endParaRPr>
              </a:p>
            </p:txBody>
          </p:sp>
          <p:sp>
            <p:nvSpPr>
              <p:cNvPr id="34827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Times New Roman" charset="0"/>
                </a:endParaRPr>
              </a:p>
            </p:txBody>
          </p:sp>
          <p:sp>
            <p:nvSpPr>
              <p:cNvPr id="34828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Times New Roman" charset="0"/>
                </a:endParaRPr>
              </a:p>
            </p:txBody>
          </p:sp>
          <p:sp>
            <p:nvSpPr>
              <p:cNvPr id="34829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Times New Roman" charset="0"/>
                </a:endParaRPr>
              </a:p>
            </p:txBody>
          </p:sp>
          <p:sp>
            <p:nvSpPr>
              <p:cNvPr id="34830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Times New Roman" charset="0"/>
                </a:endParaRPr>
              </a:p>
            </p:txBody>
          </p:sp>
          <p:sp>
            <p:nvSpPr>
              <p:cNvPr id="34831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Times New Roman" charset="0"/>
                </a:endParaRPr>
              </a:p>
            </p:txBody>
          </p:sp>
        </p:grpSp>
      </p:grpSp>
      <p:sp>
        <p:nvSpPr>
          <p:cNvPr id="34832" name="Rectangle 16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4833" name="Rectangle 1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4834" name="Rectangle 1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DB8C52B5-FAEF-4DD4-BC18-4375D1250842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34835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4836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400"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5744803-5FBC-472A-81CE-F92282EA2E32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72B7AB1-16D9-47BD-8BCB-8B652A3E359F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8DB357B-FF01-4544-B24A-5DEBF61AF5D4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526A9E5-4185-4AE5-9703-15F5B51CFFE5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9" name="Дата 8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D58EF98-BF76-47D4-BCB7-93F527CDD499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7A9AF2D-3892-4480-8349-B929FCAAF3C8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FA3639F-2D53-40AF-9631-892B0712CD00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A80D7CE-916D-4FBF-BC87-E79436ABC3FA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B2972F7-E322-4681-9AF7-71301FD046FB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7C6C511-7A75-43A2-9CAD-44B3AE6B01DA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6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0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3.xml"/><Relationship Id="rId3" Type="http://schemas.openxmlformats.org/officeDocument/2006/relationships/slideLayout" Target="../slideLayouts/slideLayout168.xml"/><Relationship Id="rId7" Type="http://schemas.openxmlformats.org/officeDocument/2006/relationships/slideLayout" Target="../slideLayouts/slideLayout172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67.xml"/><Relationship Id="rId1" Type="http://schemas.openxmlformats.org/officeDocument/2006/relationships/slideLayout" Target="../slideLayouts/slideLayout166.xml"/><Relationship Id="rId6" Type="http://schemas.openxmlformats.org/officeDocument/2006/relationships/slideLayout" Target="../slideLayouts/slideLayout171.xml"/><Relationship Id="rId11" Type="http://schemas.openxmlformats.org/officeDocument/2006/relationships/slideLayout" Target="../slideLayouts/slideLayout176.xml"/><Relationship Id="rId5" Type="http://schemas.openxmlformats.org/officeDocument/2006/relationships/slideLayout" Target="../slideLayouts/slideLayout170.xml"/><Relationship Id="rId10" Type="http://schemas.openxmlformats.org/officeDocument/2006/relationships/slideLayout" Target="../slideLayouts/slideLayout175.xml"/><Relationship Id="rId4" Type="http://schemas.openxmlformats.org/officeDocument/2006/relationships/slideLayout" Target="../slideLayouts/slideLayout169.xml"/><Relationship Id="rId9" Type="http://schemas.openxmlformats.org/officeDocument/2006/relationships/slideLayout" Target="../slideLayouts/slideLayout174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4.xml"/><Relationship Id="rId3" Type="http://schemas.openxmlformats.org/officeDocument/2006/relationships/slideLayout" Target="../slideLayouts/slideLayout179.xml"/><Relationship Id="rId7" Type="http://schemas.openxmlformats.org/officeDocument/2006/relationships/slideLayout" Target="../slideLayouts/slideLayout183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178.xml"/><Relationship Id="rId1" Type="http://schemas.openxmlformats.org/officeDocument/2006/relationships/slideLayout" Target="../slideLayouts/slideLayout177.xml"/><Relationship Id="rId6" Type="http://schemas.openxmlformats.org/officeDocument/2006/relationships/slideLayout" Target="../slideLayouts/slideLayout182.xml"/><Relationship Id="rId11" Type="http://schemas.openxmlformats.org/officeDocument/2006/relationships/slideLayout" Target="../slideLayouts/slideLayout187.xml"/><Relationship Id="rId5" Type="http://schemas.openxmlformats.org/officeDocument/2006/relationships/slideLayout" Target="../slideLayouts/slideLayout181.xml"/><Relationship Id="rId10" Type="http://schemas.openxmlformats.org/officeDocument/2006/relationships/slideLayout" Target="../slideLayouts/slideLayout186.xml"/><Relationship Id="rId4" Type="http://schemas.openxmlformats.org/officeDocument/2006/relationships/slideLayout" Target="../slideLayouts/slideLayout180.xml"/><Relationship Id="rId9" Type="http://schemas.openxmlformats.org/officeDocument/2006/relationships/slideLayout" Target="../slideLayouts/slideLayout185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5.xml"/><Relationship Id="rId3" Type="http://schemas.openxmlformats.org/officeDocument/2006/relationships/slideLayout" Target="../slideLayouts/slideLayout190.xml"/><Relationship Id="rId7" Type="http://schemas.openxmlformats.org/officeDocument/2006/relationships/slideLayout" Target="../slideLayouts/slideLayout194.xml"/><Relationship Id="rId12" Type="http://schemas.openxmlformats.org/officeDocument/2006/relationships/theme" Target="../theme/theme18.xml"/><Relationship Id="rId2" Type="http://schemas.openxmlformats.org/officeDocument/2006/relationships/slideLayout" Target="../slideLayouts/slideLayout189.xml"/><Relationship Id="rId1" Type="http://schemas.openxmlformats.org/officeDocument/2006/relationships/slideLayout" Target="../slideLayouts/slideLayout188.xml"/><Relationship Id="rId6" Type="http://schemas.openxmlformats.org/officeDocument/2006/relationships/slideLayout" Target="../slideLayouts/slideLayout193.xml"/><Relationship Id="rId11" Type="http://schemas.openxmlformats.org/officeDocument/2006/relationships/slideLayout" Target="../slideLayouts/slideLayout198.xml"/><Relationship Id="rId5" Type="http://schemas.openxmlformats.org/officeDocument/2006/relationships/slideLayout" Target="../slideLayouts/slideLayout192.xml"/><Relationship Id="rId10" Type="http://schemas.openxmlformats.org/officeDocument/2006/relationships/slideLayout" Target="../slideLayouts/slideLayout197.xml"/><Relationship Id="rId4" Type="http://schemas.openxmlformats.org/officeDocument/2006/relationships/slideLayout" Target="../slideLayouts/slideLayout191.xml"/><Relationship Id="rId9" Type="http://schemas.openxmlformats.org/officeDocument/2006/relationships/slideLayout" Target="../slideLayouts/slideLayout196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6.xml"/><Relationship Id="rId3" Type="http://schemas.openxmlformats.org/officeDocument/2006/relationships/slideLayout" Target="../slideLayouts/slideLayout201.xml"/><Relationship Id="rId7" Type="http://schemas.openxmlformats.org/officeDocument/2006/relationships/slideLayout" Target="../slideLayouts/slideLayout205.xml"/><Relationship Id="rId12" Type="http://schemas.openxmlformats.org/officeDocument/2006/relationships/theme" Target="../theme/theme19.xml"/><Relationship Id="rId2" Type="http://schemas.openxmlformats.org/officeDocument/2006/relationships/slideLayout" Target="../slideLayouts/slideLayout200.xml"/><Relationship Id="rId1" Type="http://schemas.openxmlformats.org/officeDocument/2006/relationships/slideLayout" Target="../slideLayouts/slideLayout199.xml"/><Relationship Id="rId6" Type="http://schemas.openxmlformats.org/officeDocument/2006/relationships/slideLayout" Target="../slideLayouts/slideLayout204.xml"/><Relationship Id="rId11" Type="http://schemas.openxmlformats.org/officeDocument/2006/relationships/slideLayout" Target="../slideLayouts/slideLayout209.xml"/><Relationship Id="rId5" Type="http://schemas.openxmlformats.org/officeDocument/2006/relationships/slideLayout" Target="../slideLayouts/slideLayout203.xml"/><Relationship Id="rId10" Type="http://schemas.openxmlformats.org/officeDocument/2006/relationships/slideLayout" Target="../slideLayouts/slideLayout208.xml"/><Relationship Id="rId4" Type="http://schemas.openxmlformats.org/officeDocument/2006/relationships/slideLayout" Target="../slideLayouts/slideLayout202.xml"/><Relationship Id="rId9" Type="http://schemas.openxmlformats.org/officeDocument/2006/relationships/slideLayout" Target="../slideLayouts/slideLayout20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7.xml"/><Relationship Id="rId3" Type="http://schemas.openxmlformats.org/officeDocument/2006/relationships/slideLayout" Target="../slideLayouts/slideLayout212.xml"/><Relationship Id="rId7" Type="http://schemas.openxmlformats.org/officeDocument/2006/relationships/slideLayout" Target="../slideLayouts/slideLayout216.xml"/><Relationship Id="rId12" Type="http://schemas.openxmlformats.org/officeDocument/2006/relationships/theme" Target="../theme/theme20.xml"/><Relationship Id="rId2" Type="http://schemas.openxmlformats.org/officeDocument/2006/relationships/slideLayout" Target="../slideLayouts/slideLayout211.xml"/><Relationship Id="rId1" Type="http://schemas.openxmlformats.org/officeDocument/2006/relationships/slideLayout" Target="../slideLayouts/slideLayout210.xml"/><Relationship Id="rId6" Type="http://schemas.openxmlformats.org/officeDocument/2006/relationships/slideLayout" Target="../slideLayouts/slideLayout215.xml"/><Relationship Id="rId11" Type="http://schemas.openxmlformats.org/officeDocument/2006/relationships/slideLayout" Target="../slideLayouts/slideLayout220.xml"/><Relationship Id="rId5" Type="http://schemas.openxmlformats.org/officeDocument/2006/relationships/slideLayout" Target="../slideLayouts/slideLayout214.xml"/><Relationship Id="rId10" Type="http://schemas.openxmlformats.org/officeDocument/2006/relationships/slideLayout" Target="../slideLayouts/slideLayout219.xml"/><Relationship Id="rId4" Type="http://schemas.openxmlformats.org/officeDocument/2006/relationships/slideLayout" Target="../slideLayouts/slideLayout213.xml"/><Relationship Id="rId9" Type="http://schemas.openxmlformats.org/officeDocument/2006/relationships/slideLayout" Target="../slideLayouts/slideLayout218.xml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8.xml"/><Relationship Id="rId3" Type="http://schemas.openxmlformats.org/officeDocument/2006/relationships/slideLayout" Target="../slideLayouts/slideLayout223.xml"/><Relationship Id="rId7" Type="http://schemas.openxmlformats.org/officeDocument/2006/relationships/slideLayout" Target="../slideLayouts/slideLayout227.xml"/><Relationship Id="rId12" Type="http://schemas.openxmlformats.org/officeDocument/2006/relationships/theme" Target="../theme/theme21.xml"/><Relationship Id="rId2" Type="http://schemas.openxmlformats.org/officeDocument/2006/relationships/slideLayout" Target="../slideLayouts/slideLayout222.xml"/><Relationship Id="rId1" Type="http://schemas.openxmlformats.org/officeDocument/2006/relationships/slideLayout" Target="../slideLayouts/slideLayout221.xml"/><Relationship Id="rId6" Type="http://schemas.openxmlformats.org/officeDocument/2006/relationships/slideLayout" Target="../slideLayouts/slideLayout226.xml"/><Relationship Id="rId11" Type="http://schemas.openxmlformats.org/officeDocument/2006/relationships/slideLayout" Target="../slideLayouts/slideLayout231.xml"/><Relationship Id="rId5" Type="http://schemas.openxmlformats.org/officeDocument/2006/relationships/slideLayout" Target="../slideLayouts/slideLayout225.xml"/><Relationship Id="rId10" Type="http://schemas.openxmlformats.org/officeDocument/2006/relationships/slideLayout" Target="../slideLayouts/slideLayout230.xml"/><Relationship Id="rId4" Type="http://schemas.openxmlformats.org/officeDocument/2006/relationships/slideLayout" Target="../slideLayouts/slideLayout224.xml"/><Relationship Id="rId9" Type="http://schemas.openxmlformats.org/officeDocument/2006/relationships/slideLayout" Target="../slideLayouts/slideLayout229.xml"/></Relationships>
</file>

<file path=ppt/slideMasters/_rels/slideMaster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9.xml"/><Relationship Id="rId3" Type="http://schemas.openxmlformats.org/officeDocument/2006/relationships/slideLayout" Target="../slideLayouts/slideLayout234.xml"/><Relationship Id="rId7" Type="http://schemas.openxmlformats.org/officeDocument/2006/relationships/slideLayout" Target="../slideLayouts/slideLayout238.xml"/><Relationship Id="rId12" Type="http://schemas.openxmlformats.org/officeDocument/2006/relationships/theme" Target="../theme/theme22.xml"/><Relationship Id="rId2" Type="http://schemas.openxmlformats.org/officeDocument/2006/relationships/slideLayout" Target="../slideLayouts/slideLayout233.xml"/><Relationship Id="rId1" Type="http://schemas.openxmlformats.org/officeDocument/2006/relationships/slideLayout" Target="../slideLayouts/slideLayout232.xml"/><Relationship Id="rId6" Type="http://schemas.openxmlformats.org/officeDocument/2006/relationships/slideLayout" Target="../slideLayouts/slideLayout237.xml"/><Relationship Id="rId11" Type="http://schemas.openxmlformats.org/officeDocument/2006/relationships/slideLayout" Target="../slideLayouts/slideLayout242.xml"/><Relationship Id="rId5" Type="http://schemas.openxmlformats.org/officeDocument/2006/relationships/slideLayout" Target="../slideLayouts/slideLayout236.xml"/><Relationship Id="rId10" Type="http://schemas.openxmlformats.org/officeDocument/2006/relationships/slideLayout" Target="../slideLayouts/slideLayout241.xml"/><Relationship Id="rId4" Type="http://schemas.openxmlformats.org/officeDocument/2006/relationships/slideLayout" Target="../slideLayouts/slideLayout235.xml"/><Relationship Id="rId9" Type="http://schemas.openxmlformats.org/officeDocument/2006/relationships/slideLayout" Target="../slideLayouts/slideLayout240.xml"/></Relationships>
</file>

<file path=ppt/slideMasters/_rels/slideMaster2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0.xml"/><Relationship Id="rId3" Type="http://schemas.openxmlformats.org/officeDocument/2006/relationships/slideLayout" Target="../slideLayouts/slideLayout245.xml"/><Relationship Id="rId7" Type="http://schemas.openxmlformats.org/officeDocument/2006/relationships/slideLayout" Target="../slideLayouts/slideLayout249.xml"/><Relationship Id="rId12" Type="http://schemas.openxmlformats.org/officeDocument/2006/relationships/theme" Target="../theme/theme23.xml"/><Relationship Id="rId2" Type="http://schemas.openxmlformats.org/officeDocument/2006/relationships/slideLayout" Target="../slideLayouts/slideLayout244.xml"/><Relationship Id="rId1" Type="http://schemas.openxmlformats.org/officeDocument/2006/relationships/slideLayout" Target="../slideLayouts/slideLayout243.xml"/><Relationship Id="rId6" Type="http://schemas.openxmlformats.org/officeDocument/2006/relationships/slideLayout" Target="../slideLayouts/slideLayout248.xml"/><Relationship Id="rId11" Type="http://schemas.openxmlformats.org/officeDocument/2006/relationships/slideLayout" Target="../slideLayouts/slideLayout253.xml"/><Relationship Id="rId5" Type="http://schemas.openxmlformats.org/officeDocument/2006/relationships/slideLayout" Target="../slideLayouts/slideLayout247.xml"/><Relationship Id="rId10" Type="http://schemas.openxmlformats.org/officeDocument/2006/relationships/slideLayout" Target="../slideLayouts/slideLayout252.xml"/><Relationship Id="rId4" Type="http://schemas.openxmlformats.org/officeDocument/2006/relationships/slideLayout" Target="../slideLayouts/slideLayout246.xml"/><Relationship Id="rId9" Type="http://schemas.openxmlformats.org/officeDocument/2006/relationships/slideLayout" Target="../slideLayouts/slideLayout251.xml"/></Relationships>
</file>

<file path=ppt/slideMasters/_rels/slideMaster2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1.xml"/><Relationship Id="rId13" Type="http://schemas.openxmlformats.org/officeDocument/2006/relationships/image" Target="../media/image7.wmf"/><Relationship Id="rId3" Type="http://schemas.openxmlformats.org/officeDocument/2006/relationships/slideLayout" Target="../slideLayouts/slideLayout256.xml"/><Relationship Id="rId7" Type="http://schemas.openxmlformats.org/officeDocument/2006/relationships/slideLayout" Target="../slideLayouts/slideLayout260.xml"/><Relationship Id="rId12" Type="http://schemas.openxmlformats.org/officeDocument/2006/relationships/theme" Target="../theme/theme24.xml"/><Relationship Id="rId17" Type="http://schemas.openxmlformats.org/officeDocument/2006/relationships/image" Target="../media/image11.png"/><Relationship Id="rId2" Type="http://schemas.openxmlformats.org/officeDocument/2006/relationships/slideLayout" Target="../slideLayouts/slideLayout255.xml"/><Relationship Id="rId16" Type="http://schemas.openxmlformats.org/officeDocument/2006/relationships/image" Target="../media/image10.png"/><Relationship Id="rId1" Type="http://schemas.openxmlformats.org/officeDocument/2006/relationships/slideLayout" Target="../slideLayouts/slideLayout254.xml"/><Relationship Id="rId6" Type="http://schemas.openxmlformats.org/officeDocument/2006/relationships/slideLayout" Target="../slideLayouts/slideLayout259.xml"/><Relationship Id="rId11" Type="http://schemas.openxmlformats.org/officeDocument/2006/relationships/slideLayout" Target="../slideLayouts/slideLayout264.xml"/><Relationship Id="rId5" Type="http://schemas.openxmlformats.org/officeDocument/2006/relationships/slideLayout" Target="../slideLayouts/slideLayout258.xml"/><Relationship Id="rId15" Type="http://schemas.openxmlformats.org/officeDocument/2006/relationships/image" Target="../media/image9.png"/><Relationship Id="rId10" Type="http://schemas.openxmlformats.org/officeDocument/2006/relationships/slideLayout" Target="../slideLayouts/slideLayout263.xml"/><Relationship Id="rId4" Type="http://schemas.openxmlformats.org/officeDocument/2006/relationships/slideLayout" Target="../slideLayouts/slideLayout257.xml"/><Relationship Id="rId9" Type="http://schemas.openxmlformats.org/officeDocument/2006/relationships/slideLayout" Target="../slideLayouts/slideLayout262.xml"/><Relationship Id="rId14" Type="http://schemas.openxmlformats.org/officeDocument/2006/relationships/image" Target="../media/image8.png"/></Relationships>
</file>

<file path=ppt/slideMasters/_rels/slideMaster2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2.xml"/><Relationship Id="rId3" Type="http://schemas.openxmlformats.org/officeDocument/2006/relationships/slideLayout" Target="../slideLayouts/slideLayout267.xml"/><Relationship Id="rId7" Type="http://schemas.openxmlformats.org/officeDocument/2006/relationships/slideLayout" Target="../slideLayouts/slideLayout271.xml"/><Relationship Id="rId12" Type="http://schemas.openxmlformats.org/officeDocument/2006/relationships/theme" Target="../theme/theme25.xml"/><Relationship Id="rId2" Type="http://schemas.openxmlformats.org/officeDocument/2006/relationships/slideLayout" Target="../slideLayouts/slideLayout266.xml"/><Relationship Id="rId1" Type="http://schemas.openxmlformats.org/officeDocument/2006/relationships/slideLayout" Target="../slideLayouts/slideLayout265.xml"/><Relationship Id="rId6" Type="http://schemas.openxmlformats.org/officeDocument/2006/relationships/slideLayout" Target="../slideLayouts/slideLayout270.xml"/><Relationship Id="rId11" Type="http://schemas.openxmlformats.org/officeDocument/2006/relationships/slideLayout" Target="../slideLayouts/slideLayout275.xml"/><Relationship Id="rId5" Type="http://schemas.openxmlformats.org/officeDocument/2006/relationships/slideLayout" Target="../slideLayouts/slideLayout269.xml"/><Relationship Id="rId10" Type="http://schemas.openxmlformats.org/officeDocument/2006/relationships/slideLayout" Target="../slideLayouts/slideLayout274.xml"/><Relationship Id="rId4" Type="http://schemas.openxmlformats.org/officeDocument/2006/relationships/slideLayout" Target="../slideLayouts/slideLayout268.xml"/><Relationship Id="rId9" Type="http://schemas.openxmlformats.org/officeDocument/2006/relationships/slideLayout" Target="../slideLayouts/slideLayout273.xml"/></Relationships>
</file>

<file path=ppt/slideMasters/_rels/slideMaster2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3.xml"/><Relationship Id="rId3" Type="http://schemas.openxmlformats.org/officeDocument/2006/relationships/slideLayout" Target="../slideLayouts/slideLayout278.xml"/><Relationship Id="rId7" Type="http://schemas.openxmlformats.org/officeDocument/2006/relationships/slideLayout" Target="../slideLayouts/slideLayout282.xml"/><Relationship Id="rId12" Type="http://schemas.openxmlformats.org/officeDocument/2006/relationships/theme" Target="../theme/theme26.xml"/><Relationship Id="rId2" Type="http://schemas.openxmlformats.org/officeDocument/2006/relationships/slideLayout" Target="../slideLayouts/slideLayout277.xml"/><Relationship Id="rId1" Type="http://schemas.openxmlformats.org/officeDocument/2006/relationships/slideLayout" Target="../slideLayouts/slideLayout276.xml"/><Relationship Id="rId6" Type="http://schemas.openxmlformats.org/officeDocument/2006/relationships/slideLayout" Target="../slideLayouts/slideLayout281.xml"/><Relationship Id="rId11" Type="http://schemas.openxmlformats.org/officeDocument/2006/relationships/slideLayout" Target="../slideLayouts/slideLayout286.xml"/><Relationship Id="rId5" Type="http://schemas.openxmlformats.org/officeDocument/2006/relationships/slideLayout" Target="../slideLayouts/slideLayout280.xml"/><Relationship Id="rId10" Type="http://schemas.openxmlformats.org/officeDocument/2006/relationships/slideLayout" Target="../slideLayouts/slideLayout285.xml"/><Relationship Id="rId4" Type="http://schemas.openxmlformats.org/officeDocument/2006/relationships/slideLayout" Target="../slideLayouts/slideLayout279.xml"/><Relationship Id="rId9" Type="http://schemas.openxmlformats.org/officeDocument/2006/relationships/slideLayout" Target="../slideLayouts/slideLayout284.xml"/></Relationships>
</file>

<file path=ppt/slideMasters/_rels/slideMaster2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4.xml"/><Relationship Id="rId3" Type="http://schemas.openxmlformats.org/officeDocument/2006/relationships/slideLayout" Target="../slideLayouts/slideLayout289.xml"/><Relationship Id="rId7" Type="http://schemas.openxmlformats.org/officeDocument/2006/relationships/slideLayout" Target="../slideLayouts/slideLayout293.xml"/><Relationship Id="rId12" Type="http://schemas.openxmlformats.org/officeDocument/2006/relationships/theme" Target="../theme/theme27.xml"/><Relationship Id="rId2" Type="http://schemas.openxmlformats.org/officeDocument/2006/relationships/slideLayout" Target="../slideLayouts/slideLayout288.xml"/><Relationship Id="rId1" Type="http://schemas.openxmlformats.org/officeDocument/2006/relationships/slideLayout" Target="../slideLayouts/slideLayout287.xml"/><Relationship Id="rId6" Type="http://schemas.openxmlformats.org/officeDocument/2006/relationships/slideLayout" Target="../slideLayouts/slideLayout292.xml"/><Relationship Id="rId11" Type="http://schemas.openxmlformats.org/officeDocument/2006/relationships/slideLayout" Target="../slideLayouts/slideLayout297.xml"/><Relationship Id="rId5" Type="http://schemas.openxmlformats.org/officeDocument/2006/relationships/slideLayout" Target="../slideLayouts/slideLayout291.xml"/><Relationship Id="rId10" Type="http://schemas.openxmlformats.org/officeDocument/2006/relationships/slideLayout" Target="../slideLayouts/slideLayout296.xml"/><Relationship Id="rId4" Type="http://schemas.openxmlformats.org/officeDocument/2006/relationships/slideLayout" Target="../slideLayouts/slideLayout290.xml"/><Relationship Id="rId9" Type="http://schemas.openxmlformats.org/officeDocument/2006/relationships/slideLayout" Target="../slideLayouts/slideLayout29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16.05.2016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301625" y="228600"/>
            <a:ext cx="8510588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7891" name="Rectangle 3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301625" y="1676400"/>
            <a:ext cx="8540750" cy="442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4800" y="6245225"/>
            <a:ext cx="22860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378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2860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fld id="{3A5F1E42-E725-42EB-B278-3B93C8C7BDB0}" type="slidenum">
              <a:rPr lang="ru-RU"/>
              <a:pPr/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198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4198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4199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fld id="{0C41151A-A893-42CE-A368-0EAF57DEC1BD}" type="slidenum">
              <a:rPr lang="ru-RU"/>
              <a:pPr/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Tahoma" charset="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Tahoma" charset="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8958FD0E-FA4B-4311-9BDB-744CE58C61E1}" type="slidenum">
              <a:rPr lang="ru-RU"/>
              <a:pPr/>
              <a:t>‹#›</a:t>
            </a:fld>
            <a:endParaRPr lang="ru-RU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3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46086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6087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6088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6089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6090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46091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6092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46093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6094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46095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3902075"/>
            <a:ext cx="3400425" cy="2949575"/>
            <a:chOff x="0" y="2458"/>
            <a:chExt cx="2142" cy="1858"/>
          </a:xfrm>
        </p:grpSpPr>
        <p:sp>
          <p:nvSpPr>
            <p:cNvPr id="50179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0180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0181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0182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0183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50184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50185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50186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50187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50188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50189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50190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</a:defRPr>
            </a:lvl1pPr>
          </a:lstStyle>
          <a:p>
            <a:fld id="{97DBCE2A-153D-4130-AA23-5F7CB94F2316}" type="slidenum">
              <a:rPr lang="ru-RU"/>
              <a:pPr/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itchFamily="2" charset="2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chemeClr val="bg1">
                <a:gamma/>
                <a:shade val="63529"/>
                <a:invGamma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42413" cy="6856413"/>
            <a:chOff x="0" y="0"/>
            <a:chExt cx="5759" cy="4319"/>
          </a:xfrm>
        </p:grpSpPr>
        <p:sp>
          <p:nvSpPr>
            <p:cNvPr id="54275" name="Freeform 3"/>
            <p:cNvSpPr>
              <a:spLocks/>
            </p:cNvSpPr>
            <p:nvPr userDrawn="1"/>
          </p:nvSpPr>
          <p:spPr bwMode="hidden">
            <a:xfrm>
              <a:off x="0" y="0"/>
              <a:ext cx="5758" cy="1043"/>
            </a:xfrm>
            <a:custGeom>
              <a:avLst/>
              <a:gdLst/>
              <a:ahLst/>
              <a:cxnLst>
                <a:cxn ang="0">
                  <a:pos x="5740" y="1043"/>
                </a:cxn>
                <a:cxn ang="0">
                  <a:pos x="0" y="1043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1043"/>
                </a:cxn>
                <a:cxn ang="0">
                  <a:pos x="5740" y="1043"/>
                </a:cxn>
              </a:cxnLst>
              <a:rect l="0" t="0" r="r" b="b"/>
              <a:pathLst>
                <a:path w="5740" h="1043">
                  <a:moveTo>
                    <a:pt x="5740" y="1043"/>
                  </a:moveTo>
                  <a:lnTo>
                    <a:pt x="0" y="1043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1043"/>
                  </a:lnTo>
                  <a:lnTo>
                    <a:pt x="574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3" name="Group 4"/>
            <p:cNvGrpSpPr>
              <a:grpSpLocks/>
            </p:cNvGrpSpPr>
            <p:nvPr userDrawn="1"/>
          </p:nvGrpSpPr>
          <p:grpSpPr bwMode="auto">
            <a:xfrm>
              <a:off x="0" y="0"/>
              <a:ext cx="5759" cy="4319"/>
              <a:chOff x="0" y="0"/>
              <a:chExt cx="5759" cy="4319"/>
            </a:xfrm>
          </p:grpSpPr>
          <p:sp>
            <p:nvSpPr>
              <p:cNvPr id="54277" name="Freeform 5"/>
              <p:cNvSpPr>
                <a:spLocks/>
              </p:cNvSpPr>
              <p:nvPr userDrawn="1"/>
            </p:nvSpPr>
            <p:spPr bwMode="hidden">
              <a:xfrm>
                <a:off x="1" y="1040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4278" name="Freeform 6"/>
              <p:cNvSpPr>
                <a:spLocks/>
              </p:cNvSpPr>
              <p:nvPr userDrawn="1"/>
            </p:nvSpPr>
            <p:spPr bwMode="hidden">
              <a:xfrm>
                <a:off x="0" y="3988"/>
                <a:ext cx="5758" cy="42"/>
              </a:xfrm>
              <a:custGeom>
                <a:avLst/>
                <a:gdLst/>
                <a:ahLst/>
                <a:cxnLst>
                  <a:cxn ang="0">
                    <a:pos x="0" y="42"/>
                  </a:cxn>
                  <a:cxn ang="0">
                    <a:pos x="5740" y="42"/>
                  </a:cxn>
                  <a:cxn ang="0">
                    <a:pos x="5740" y="0"/>
                  </a:cxn>
                  <a:cxn ang="0">
                    <a:pos x="0" y="0"/>
                  </a:cxn>
                  <a:cxn ang="0">
                    <a:pos x="0" y="42"/>
                  </a:cxn>
                  <a:cxn ang="0">
                    <a:pos x="0" y="42"/>
                  </a:cxn>
                </a:cxnLst>
                <a:rect l="0" t="0" r="r" b="b"/>
                <a:pathLst>
                  <a:path w="5740" h="42">
                    <a:moveTo>
                      <a:pt x="0" y="42"/>
                    </a:moveTo>
                    <a:lnTo>
                      <a:pt x="5740" y="42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42"/>
                    </a:lnTo>
                    <a:lnTo>
                      <a:pt x="0" y="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4279" name="Freeform 7"/>
              <p:cNvSpPr>
                <a:spLocks/>
              </p:cNvSpPr>
              <p:nvPr userDrawn="1"/>
            </p:nvSpPr>
            <p:spPr bwMode="hidden">
              <a:xfrm>
                <a:off x="0" y="3665"/>
                <a:ext cx="5758" cy="30"/>
              </a:xfrm>
              <a:custGeom>
                <a:avLst/>
                <a:gdLst/>
                <a:ahLst/>
                <a:cxnLst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0" y="30"/>
                  </a:cxn>
                </a:cxnLst>
                <a:rect l="0" t="0" r="r" b="b"/>
                <a:pathLst>
                  <a:path w="5740" h="30">
                    <a:moveTo>
                      <a:pt x="0" y="30"/>
                    </a:moveTo>
                    <a:lnTo>
                      <a:pt x="5740" y="30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4280" name="Freeform 8"/>
              <p:cNvSpPr>
                <a:spLocks/>
              </p:cNvSpPr>
              <p:nvPr userDrawn="1"/>
            </p:nvSpPr>
            <p:spPr bwMode="hidden">
              <a:xfrm>
                <a:off x="0" y="3364"/>
                <a:ext cx="5758" cy="30"/>
              </a:xfrm>
              <a:custGeom>
                <a:avLst/>
                <a:gdLst/>
                <a:ahLst/>
                <a:cxnLst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0" y="30"/>
                  </a:cxn>
                </a:cxnLst>
                <a:rect l="0" t="0" r="r" b="b"/>
                <a:pathLst>
                  <a:path w="5740" h="30">
                    <a:moveTo>
                      <a:pt x="0" y="30"/>
                    </a:moveTo>
                    <a:lnTo>
                      <a:pt x="5740" y="30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4281" name="Freeform 9"/>
              <p:cNvSpPr>
                <a:spLocks/>
              </p:cNvSpPr>
              <p:nvPr userDrawn="1"/>
            </p:nvSpPr>
            <p:spPr bwMode="hidden">
              <a:xfrm>
                <a:off x="0" y="3105"/>
                <a:ext cx="5758" cy="31"/>
              </a:xfrm>
              <a:custGeom>
                <a:avLst/>
                <a:gdLst/>
                <a:ahLst/>
                <a:cxnLst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0" y="30"/>
                  </a:cxn>
                </a:cxnLst>
                <a:rect l="0" t="0" r="r" b="b"/>
                <a:pathLst>
                  <a:path w="5740" h="30">
                    <a:moveTo>
                      <a:pt x="0" y="30"/>
                    </a:moveTo>
                    <a:lnTo>
                      <a:pt x="5740" y="30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4282" name="Freeform 10"/>
              <p:cNvSpPr>
                <a:spLocks/>
              </p:cNvSpPr>
              <p:nvPr userDrawn="1"/>
            </p:nvSpPr>
            <p:spPr bwMode="hidden">
              <a:xfrm>
                <a:off x="0" y="2859"/>
                <a:ext cx="5758" cy="36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6"/>
                  </a:cxn>
                  <a:cxn ang="0">
                    <a:pos x="5740" y="36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36">
                    <a:moveTo>
                      <a:pt x="5740" y="0"/>
                    </a:moveTo>
                    <a:lnTo>
                      <a:pt x="0" y="0"/>
                    </a:lnTo>
                    <a:lnTo>
                      <a:pt x="0" y="36"/>
                    </a:lnTo>
                    <a:lnTo>
                      <a:pt x="5740" y="36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7843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4283" name="Freeform 11"/>
              <p:cNvSpPr>
                <a:spLocks/>
              </p:cNvSpPr>
              <p:nvPr userDrawn="1"/>
            </p:nvSpPr>
            <p:spPr bwMode="hidden">
              <a:xfrm>
                <a:off x="0" y="2644"/>
                <a:ext cx="5758" cy="30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30">
                    <a:moveTo>
                      <a:pt x="5740" y="0"/>
                    </a:moveTo>
                    <a:lnTo>
                      <a:pt x="0" y="0"/>
                    </a:lnTo>
                    <a:lnTo>
                      <a:pt x="0" y="30"/>
                    </a:lnTo>
                    <a:lnTo>
                      <a:pt x="5740" y="30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7843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4284" name="Freeform 12"/>
              <p:cNvSpPr>
                <a:spLocks/>
              </p:cNvSpPr>
              <p:nvPr userDrawn="1"/>
            </p:nvSpPr>
            <p:spPr bwMode="hidden">
              <a:xfrm>
                <a:off x="0" y="2433"/>
                <a:ext cx="5758" cy="36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6"/>
                  </a:cxn>
                  <a:cxn ang="0">
                    <a:pos x="5740" y="36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36">
                    <a:moveTo>
                      <a:pt x="5740" y="0"/>
                    </a:moveTo>
                    <a:lnTo>
                      <a:pt x="0" y="0"/>
                    </a:lnTo>
                    <a:lnTo>
                      <a:pt x="0" y="36"/>
                    </a:lnTo>
                    <a:lnTo>
                      <a:pt x="5740" y="36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4706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4285" name="Freeform 13"/>
              <p:cNvSpPr>
                <a:spLocks/>
              </p:cNvSpPr>
              <p:nvPr userDrawn="1"/>
            </p:nvSpPr>
            <p:spPr bwMode="hidden">
              <a:xfrm>
                <a:off x="0" y="2259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4706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4286" name="Freeform 14"/>
              <p:cNvSpPr>
                <a:spLocks/>
              </p:cNvSpPr>
              <p:nvPr userDrawn="1"/>
            </p:nvSpPr>
            <p:spPr bwMode="hidden">
              <a:xfrm>
                <a:off x="0" y="2090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4287" name="Freeform 15"/>
              <p:cNvSpPr>
                <a:spLocks/>
              </p:cNvSpPr>
              <p:nvPr userDrawn="1"/>
            </p:nvSpPr>
            <p:spPr bwMode="hidden">
              <a:xfrm>
                <a:off x="0" y="1928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4288" name="Freeform 16"/>
              <p:cNvSpPr>
                <a:spLocks/>
              </p:cNvSpPr>
              <p:nvPr userDrawn="1"/>
            </p:nvSpPr>
            <p:spPr bwMode="hidden">
              <a:xfrm>
                <a:off x="0" y="1645"/>
                <a:ext cx="5758" cy="12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5740" y="12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2">
                    <a:moveTo>
                      <a:pt x="5740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5740" y="12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4289" name="Freeform 17"/>
              <p:cNvSpPr>
                <a:spLocks/>
              </p:cNvSpPr>
              <p:nvPr userDrawn="1"/>
            </p:nvSpPr>
            <p:spPr bwMode="hidden">
              <a:xfrm>
                <a:off x="0" y="1778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4290" name="Freeform 18"/>
              <p:cNvSpPr>
                <a:spLocks/>
              </p:cNvSpPr>
              <p:nvPr userDrawn="1"/>
            </p:nvSpPr>
            <p:spPr bwMode="hidden">
              <a:xfrm>
                <a:off x="0" y="1520"/>
                <a:ext cx="5758" cy="12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5740" y="12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2">
                    <a:moveTo>
                      <a:pt x="5740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5740" y="12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4291" name="Freeform 19"/>
              <p:cNvSpPr>
                <a:spLocks/>
              </p:cNvSpPr>
              <p:nvPr userDrawn="1"/>
            </p:nvSpPr>
            <p:spPr bwMode="hidden">
              <a:xfrm>
                <a:off x="0" y="1394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4292" name="Freeform 20"/>
              <p:cNvSpPr>
                <a:spLocks/>
              </p:cNvSpPr>
              <p:nvPr userDrawn="1"/>
            </p:nvSpPr>
            <p:spPr bwMode="hidden">
              <a:xfrm>
                <a:off x="0" y="1280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4293" name="Freeform 21"/>
              <p:cNvSpPr>
                <a:spLocks/>
              </p:cNvSpPr>
              <p:nvPr userDrawn="1"/>
            </p:nvSpPr>
            <p:spPr bwMode="hidden">
              <a:xfrm>
                <a:off x="0" y="1177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4294" name="Freeform 22"/>
              <p:cNvSpPr>
                <a:spLocks/>
              </p:cNvSpPr>
              <p:nvPr userDrawn="1"/>
            </p:nvSpPr>
            <p:spPr bwMode="hidden">
              <a:xfrm>
                <a:off x="0" y="24"/>
                <a:ext cx="5758" cy="30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30">
                    <a:moveTo>
                      <a:pt x="5740" y="0"/>
                    </a:moveTo>
                    <a:lnTo>
                      <a:pt x="0" y="0"/>
                    </a:lnTo>
                    <a:lnTo>
                      <a:pt x="0" y="30"/>
                    </a:lnTo>
                    <a:lnTo>
                      <a:pt x="5740" y="30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4295" name="Freeform 23"/>
              <p:cNvSpPr>
                <a:spLocks/>
              </p:cNvSpPr>
              <p:nvPr userDrawn="1"/>
            </p:nvSpPr>
            <p:spPr bwMode="hidden">
              <a:xfrm>
                <a:off x="0" y="186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4296" name="Freeform 24"/>
              <p:cNvSpPr>
                <a:spLocks/>
              </p:cNvSpPr>
              <p:nvPr userDrawn="1"/>
            </p:nvSpPr>
            <p:spPr bwMode="hidden">
              <a:xfrm>
                <a:off x="0" y="475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7843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4297" name="Freeform 25"/>
              <p:cNvSpPr>
                <a:spLocks/>
              </p:cNvSpPr>
              <p:nvPr userDrawn="1"/>
            </p:nvSpPr>
            <p:spPr bwMode="hidden">
              <a:xfrm>
                <a:off x="0" y="337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4298" name="Freeform 26"/>
              <p:cNvSpPr>
                <a:spLocks/>
              </p:cNvSpPr>
              <p:nvPr userDrawn="1"/>
            </p:nvSpPr>
            <p:spPr bwMode="hidden">
              <a:xfrm>
                <a:off x="0" y="600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4299" name="Freeform 27"/>
              <p:cNvSpPr>
                <a:spLocks/>
              </p:cNvSpPr>
              <p:nvPr userDrawn="1"/>
            </p:nvSpPr>
            <p:spPr bwMode="hidden">
              <a:xfrm>
                <a:off x="0" y="727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4300" name="Freeform 28"/>
              <p:cNvSpPr>
                <a:spLocks/>
              </p:cNvSpPr>
              <p:nvPr userDrawn="1"/>
            </p:nvSpPr>
            <p:spPr bwMode="hidden">
              <a:xfrm>
                <a:off x="0" y="841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4301" name="Freeform 29"/>
              <p:cNvSpPr>
                <a:spLocks/>
              </p:cNvSpPr>
              <p:nvPr userDrawn="1"/>
            </p:nvSpPr>
            <p:spPr bwMode="hidden">
              <a:xfrm>
                <a:off x="0" y="943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4" name="Group 30"/>
              <p:cNvGrpSpPr>
                <a:grpSpLocks/>
              </p:cNvGrpSpPr>
              <p:nvPr userDrawn="1"/>
            </p:nvGrpSpPr>
            <p:grpSpPr bwMode="auto">
              <a:xfrm>
                <a:off x="0" y="0"/>
                <a:ext cx="5758" cy="1045"/>
                <a:chOff x="0" y="0"/>
                <a:chExt cx="5758" cy="1045"/>
              </a:xfrm>
            </p:grpSpPr>
            <p:sp>
              <p:nvSpPr>
                <p:cNvPr id="54303" name="Freeform 31"/>
                <p:cNvSpPr>
                  <a:spLocks/>
                </p:cNvSpPr>
                <p:nvPr/>
              </p:nvSpPr>
              <p:spPr bwMode="hidden">
                <a:xfrm>
                  <a:off x="2849" y="0"/>
                  <a:ext cx="42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2" y="1043"/>
                    </a:cxn>
                    <a:cxn ang="0">
                      <a:pos x="42" y="0"/>
                    </a:cxn>
                    <a:cxn ang="0">
                      <a:pos x="0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42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42" y="0"/>
                      </a:lnTo>
                      <a:lnTo>
                        <a:pt x="0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4304" name="Freeform 32"/>
                <p:cNvSpPr>
                  <a:spLocks/>
                </p:cNvSpPr>
                <p:nvPr/>
              </p:nvSpPr>
              <p:spPr bwMode="hidden">
                <a:xfrm>
                  <a:off x="2400" y="0"/>
                  <a:ext cx="155" cy="1045"/>
                </a:xfrm>
                <a:custGeom>
                  <a:avLst/>
                  <a:gdLst/>
                  <a:ahLst/>
                  <a:cxnLst>
                    <a:cxn ang="0">
                      <a:pos x="131" y="1043"/>
                    </a:cxn>
                    <a:cxn ang="0">
                      <a:pos x="155" y="1043"/>
                    </a:cxn>
                    <a:cxn ang="0">
                      <a:pos x="42" y="0"/>
                    </a:cxn>
                    <a:cxn ang="0">
                      <a:pos x="0" y="0"/>
                    </a:cxn>
                    <a:cxn ang="0">
                      <a:pos x="113" y="1043"/>
                    </a:cxn>
                    <a:cxn ang="0">
                      <a:pos x="131" y="1043"/>
                    </a:cxn>
                    <a:cxn ang="0">
                      <a:pos x="131" y="1043"/>
                    </a:cxn>
                  </a:cxnLst>
                  <a:rect l="0" t="0" r="r" b="b"/>
                  <a:pathLst>
                    <a:path w="155" h="1043">
                      <a:moveTo>
                        <a:pt x="131" y="1043"/>
                      </a:moveTo>
                      <a:lnTo>
                        <a:pt x="155" y="1043"/>
                      </a:lnTo>
                      <a:lnTo>
                        <a:pt x="42" y="0"/>
                      </a:lnTo>
                      <a:lnTo>
                        <a:pt x="0" y="0"/>
                      </a:lnTo>
                      <a:lnTo>
                        <a:pt x="113" y="1043"/>
                      </a:lnTo>
                      <a:lnTo>
                        <a:pt x="131" y="1043"/>
                      </a:lnTo>
                      <a:lnTo>
                        <a:pt x="131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4305" name="Freeform 33"/>
                <p:cNvSpPr>
                  <a:spLocks/>
                </p:cNvSpPr>
                <p:nvPr/>
              </p:nvSpPr>
              <p:spPr bwMode="hidden">
                <a:xfrm>
                  <a:off x="1967" y="0"/>
                  <a:ext cx="240" cy="1045"/>
                </a:xfrm>
                <a:custGeom>
                  <a:avLst/>
                  <a:gdLst/>
                  <a:ahLst/>
                  <a:cxnLst>
                    <a:cxn ang="0">
                      <a:pos x="221" y="1043"/>
                    </a:cxn>
                    <a:cxn ang="0">
                      <a:pos x="239" y="1043"/>
                    </a:cxn>
                    <a:cxn ang="0">
                      <a:pos x="36" y="0"/>
                    </a:cxn>
                    <a:cxn ang="0">
                      <a:pos x="0" y="0"/>
                    </a:cxn>
                    <a:cxn ang="0">
                      <a:pos x="203" y="1043"/>
                    </a:cxn>
                    <a:cxn ang="0">
                      <a:pos x="221" y="1043"/>
                    </a:cxn>
                    <a:cxn ang="0">
                      <a:pos x="221" y="1043"/>
                    </a:cxn>
                  </a:cxnLst>
                  <a:rect l="0" t="0" r="r" b="b"/>
                  <a:pathLst>
                    <a:path w="239" h="1043">
                      <a:moveTo>
                        <a:pt x="221" y="1043"/>
                      </a:moveTo>
                      <a:lnTo>
                        <a:pt x="239" y="1043"/>
                      </a:lnTo>
                      <a:lnTo>
                        <a:pt x="36" y="0"/>
                      </a:lnTo>
                      <a:lnTo>
                        <a:pt x="0" y="0"/>
                      </a:lnTo>
                      <a:lnTo>
                        <a:pt x="203" y="1043"/>
                      </a:lnTo>
                      <a:lnTo>
                        <a:pt x="221" y="1043"/>
                      </a:lnTo>
                      <a:lnTo>
                        <a:pt x="221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4306" name="Freeform 34"/>
                <p:cNvSpPr>
                  <a:spLocks/>
                </p:cNvSpPr>
                <p:nvPr/>
              </p:nvSpPr>
              <p:spPr bwMode="hidden">
                <a:xfrm>
                  <a:off x="1554" y="0"/>
                  <a:ext cx="353" cy="1045"/>
                </a:xfrm>
                <a:custGeom>
                  <a:avLst/>
                  <a:gdLst/>
                  <a:ahLst/>
                  <a:cxnLst>
                    <a:cxn ang="0">
                      <a:pos x="334" y="1043"/>
                    </a:cxn>
                    <a:cxn ang="0">
                      <a:pos x="352" y="1043"/>
                    </a:cxn>
                    <a:cxn ang="0">
                      <a:pos x="41" y="0"/>
                    </a:cxn>
                    <a:cxn ang="0">
                      <a:pos x="0" y="0"/>
                    </a:cxn>
                    <a:cxn ang="0">
                      <a:pos x="311" y="1043"/>
                    </a:cxn>
                    <a:cxn ang="0">
                      <a:pos x="334" y="1043"/>
                    </a:cxn>
                    <a:cxn ang="0">
                      <a:pos x="334" y="1043"/>
                    </a:cxn>
                  </a:cxnLst>
                  <a:rect l="0" t="0" r="r" b="b"/>
                  <a:pathLst>
                    <a:path w="352" h="1043">
                      <a:moveTo>
                        <a:pt x="334" y="1043"/>
                      </a:moveTo>
                      <a:lnTo>
                        <a:pt x="352" y="1043"/>
                      </a:lnTo>
                      <a:lnTo>
                        <a:pt x="41" y="0"/>
                      </a:lnTo>
                      <a:lnTo>
                        <a:pt x="0" y="0"/>
                      </a:lnTo>
                      <a:lnTo>
                        <a:pt x="311" y="1043"/>
                      </a:lnTo>
                      <a:lnTo>
                        <a:pt x="334" y="1043"/>
                      </a:lnTo>
                      <a:lnTo>
                        <a:pt x="334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4307" name="Freeform 35"/>
                <p:cNvSpPr>
                  <a:spLocks/>
                </p:cNvSpPr>
                <p:nvPr/>
              </p:nvSpPr>
              <p:spPr bwMode="hidden">
                <a:xfrm>
                  <a:off x="1134" y="0"/>
                  <a:ext cx="450" cy="1045"/>
                </a:xfrm>
                <a:custGeom>
                  <a:avLst/>
                  <a:gdLst/>
                  <a:ahLst/>
                  <a:cxnLst>
                    <a:cxn ang="0">
                      <a:pos x="425" y="1043"/>
                    </a:cxn>
                    <a:cxn ang="0">
                      <a:pos x="449" y="1043"/>
                    </a:cxn>
                    <a:cxn ang="0">
                      <a:pos x="42" y="0"/>
                    </a:cxn>
                    <a:cxn ang="0">
                      <a:pos x="0" y="0"/>
                    </a:cxn>
                    <a:cxn ang="0">
                      <a:pos x="407" y="1043"/>
                    </a:cxn>
                    <a:cxn ang="0">
                      <a:pos x="425" y="1043"/>
                    </a:cxn>
                    <a:cxn ang="0">
                      <a:pos x="425" y="1043"/>
                    </a:cxn>
                  </a:cxnLst>
                  <a:rect l="0" t="0" r="r" b="b"/>
                  <a:pathLst>
                    <a:path w="449" h="1043">
                      <a:moveTo>
                        <a:pt x="425" y="1043"/>
                      </a:moveTo>
                      <a:lnTo>
                        <a:pt x="449" y="1043"/>
                      </a:lnTo>
                      <a:lnTo>
                        <a:pt x="42" y="0"/>
                      </a:lnTo>
                      <a:lnTo>
                        <a:pt x="0" y="0"/>
                      </a:lnTo>
                      <a:lnTo>
                        <a:pt x="407" y="1043"/>
                      </a:lnTo>
                      <a:lnTo>
                        <a:pt x="425" y="1043"/>
                      </a:lnTo>
                      <a:lnTo>
                        <a:pt x="425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4308" name="Freeform 36"/>
                <p:cNvSpPr>
                  <a:spLocks/>
                </p:cNvSpPr>
                <p:nvPr/>
              </p:nvSpPr>
              <p:spPr bwMode="hidden">
                <a:xfrm>
                  <a:off x="714" y="0"/>
                  <a:ext cx="540" cy="1045"/>
                </a:xfrm>
                <a:custGeom>
                  <a:avLst/>
                  <a:gdLst/>
                  <a:ahLst/>
                  <a:cxnLst>
                    <a:cxn ang="0">
                      <a:pos x="520" y="1043"/>
                    </a:cxn>
                    <a:cxn ang="0">
                      <a:pos x="538" y="1043"/>
                    </a:cxn>
                    <a:cxn ang="0">
                      <a:pos x="41" y="0"/>
                    </a:cxn>
                    <a:cxn ang="0">
                      <a:pos x="0" y="0"/>
                    </a:cxn>
                    <a:cxn ang="0">
                      <a:pos x="496" y="1043"/>
                    </a:cxn>
                    <a:cxn ang="0">
                      <a:pos x="520" y="1043"/>
                    </a:cxn>
                    <a:cxn ang="0">
                      <a:pos x="520" y="1043"/>
                    </a:cxn>
                  </a:cxnLst>
                  <a:rect l="0" t="0" r="r" b="b"/>
                  <a:pathLst>
                    <a:path w="538" h="1043">
                      <a:moveTo>
                        <a:pt x="520" y="1043"/>
                      </a:moveTo>
                      <a:lnTo>
                        <a:pt x="538" y="1043"/>
                      </a:lnTo>
                      <a:lnTo>
                        <a:pt x="41" y="0"/>
                      </a:lnTo>
                      <a:lnTo>
                        <a:pt x="0" y="0"/>
                      </a:lnTo>
                      <a:lnTo>
                        <a:pt x="496" y="1043"/>
                      </a:lnTo>
                      <a:lnTo>
                        <a:pt x="520" y="1043"/>
                      </a:lnTo>
                      <a:lnTo>
                        <a:pt x="520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4309" name="Freeform 37"/>
                <p:cNvSpPr>
                  <a:spLocks/>
                </p:cNvSpPr>
                <p:nvPr/>
              </p:nvSpPr>
              <p:spPr bwMode="hidden">
                <a:xfrm>
                  <a:off x="306" y="0"/>
                  <a:ext cx="642" cy="1045"/>
                </a:xfrm>
                <a:custGeom>
                  <a:avLst/>
                  <a:gdLst/>
                  <a:ahLst/>
                  <a:cxnLst>
                    <a:cxn ang="0">
                      <a:pos x="622" y="1043"/>
                    </a:cxn>
                    <a:cxn ang="0">
                      <a:pos x="640" y="1043"/>
                    </a:cxn>
                    <a:cxn ang="0">
                      <a:pos x="48" y="0"/>
                    </a:cxn>
                    <a:cxn ang="0">
                      <a:pos x="0" y="0"/>
                    </a:cxn>
                    <a:cxn ang="0">
                      <a:pos x="598" y="1043"/>
                    </a:cxn>
                    <a:cxn ang="0">
                      <a:pos x="622" y="1043"/>
                    </a:cxn>
                    <a:cxn ang="0">
                      <a:pos x="622" y="1043"/>
                    </a:cxn>
                  </a:cxnLst>
                  <a:rect l="0" t="0" r="r" b="b"/>
                  <a:pathLst>
                    <a:path w="640" h="1043">
                      <a:moveTo>
                        <a:pt x="622" y="1043"/>
                      </a:moveTo>
                      <a:lnTo>
                        <a:pt x="640" y="1043"/>
                      </a:lnTo>
                      <a:lnTo>
                        <a:pt x="48" y="0"/>
                      </a:lnTo>
                      <a:lnTo>
                        <a:pt x="0" y="0"/>
                      </a:lnTo>
                      <a:lnTo>
                        <a:pt x="598" y="1043"/>
                      </a:lnTo>
                      <a:lnTo>
                        <a:pt x="622" y="1043"/>
                      </a:lnTo>
                      <a:lnTo>
                        <a:pt x="622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4310" name="Freeform 38"/>
                <p:cNvSpPr>
                  <a:spLocks/>
                </p:cNvSpPr>
                <p:nvPr/>
              </p:nvSpPr>
              <p:spPr bwMode="hidden">
                <a:xfrm>
                  <a:off x="0" y="108"/>
                  <a:ext cx="630" cy="937"/>
                </a:xfrm>
                <a:custGeom>
                  <a:avLst/>
                  <a:gdLst/>
                  <a:ahLst/>
                  <a:cxnLst>
                    <a:cxn ang="0">
                      <a:pos x="604" y="935"/>
                    </a:cxn>
                    <a:cxn ang="0">
                      <a:pos x="628" y="935"/>
                    </a:cxn>
                    <a:cxn ang="0">
                      <a:pos x="0" y="0"/>
                    </a:cxn>
                    <a:cxn ang="0">
                      <a:pos x="0" y="66"/>
                    </a:cxn>
                    <a:cxn ang="0">
                      <a:pos x="580" y="935"/>
                    </a:cxn>
                    <a:cxn ang="0">
                      <a:pos x="604" y="935"/>
                    </a:cxn>
                    <a:cxn ang="0">
                      <a:pos x="604" y="935"/>
                    </a:cxn>
                  </a:cxnLst>
                  <a:rect l="0" t="0" r="r" b="b"/>
                  <a:pathLst>
                    <a:path w="628" h="935">
                      <a:moveTo>
                        <a:pt x="604" y="935"/>
                      </a:moveTo>
                      <a:lnTo>
                        <a:pt x="628" y="935"/>
                      </a:lnTo>
                      <a:lnTo>
                        <a:pt x="0" y="0"/>
                      </a:lnTo>
                      <a:lnTo>
                        <a:pt x="0" y="66"/>
                      </a:lnTo>
                      <a:lnTo>
                        <a:pt x="580" y="935"/>
                      </a:lnTo>
                      <a:lnTo>
                        <a:pt x="604" y="935"/>
                      </a:lnTo>
                      <a:lnTo>
                        <a:pt x="604" y="935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4311" name="Freeform 39"/>
                <p:cNvSpPr>
                  <a:spLocks/>
                </p:cNvSpPr>
                <p:nvPr/>
              </p:nvSpPr>
              <p:spPr bwMode="hidden">
                <a:xfrm>
                  <a:off x="3191" y="0"/>
                  <a:ext cx="155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2" y="1043"/>
                    </a:cxn>
                    <a:cxn ang="0">
                      <a:pos x="155" y="0"/>
                    </a:cxn>
                    <a:cxn ang="0">
                      <a:pos x="114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155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155" y="0"/>
                      </a:lnTo>
                      <a:lnTo>
                        <a:pt x="114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4312" name="Freeform 40"/>
                <p:cNvSpPr>
                  <a:spLocks/>
                </p:cNvSpPr>
                <p:nvPr/>
              </p:nvSpPr>
              <p:spPr bwMode="hidden">
                <a:xfrm>
                  <a:off x="3533" y="0"/>
                  <a:ext cx="240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36" y="1043"/>
                    </a:cxn>
                    <a:cxn ang="0">
                      <a:pos x="239" y="0"/>
                    </a:cxn>
                    <a:cxn ang="0">
                      <a:pos x="203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239" h="1043">
                      <a:moveTo>
                        <a:pt x="18" y="1043"/>
                      </a:moveTo>
                      <a:lnTo>
                        <a:pt x="36" y="1043"/>
                      </a:lnTo>
                      <a:lnTo>
                        <a:pt x="239" y="0"/>
                      </a:lnTo>
                      <a:lnTo>
                        <a:pt x="203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4313" name="Freeform 41"/>
                <p:cNvSpPr>
                  <a:spLocks/>
                </p:cNvSpPr>
                <p:nvPr/>
              </p:nvSpPr>
              <p:spPr bwMode="hidden">
                <a:xfrm>
                  <a:off x="3821" y="0"/>
                  <a:ext cx="359" cy="1045"/>
                </a:xfrm>
                <a:custGeom>
                  <a:avLst/>
                  <a:gdLst/>
                  <a:ahLst/>
                  <a:cxnLst>
                    <a:cxn ang="0">
                      <a:pos x="24" y="1043"/>
                    </a:cxn>
                    <a:cxn ang="0">
                      <a:pos x="42" y="1043"/>
                    </a:cxn>
                    <a:cxn ang="0">
                      <a:pos x="358" y="0"/>
                    </a:cxn>
                    <a:cxn ang="0">
                      <a:pos x="317" y="0"/>
                    </a:cxn>
                    <a:cxn ang="0">
                      <a:pos x="0" y="1043"/>
                    </a:cxn>
                    <a:cxn ang="0">
                      <a:pos x="24" y="1043"/>
                    </a:cxn>
                    <a:cxn ang="0">
                      <a:pos x="24" y="1043"/>
                    </a:cxn>
                  </a:cxnLst>
                  <a:rect l="0" t="0" r="r" b="b"/>
                  <a:pathLst>
                    <a:path w="358" h="1043">
                      <a:moveTo>
                        <a:pt x="24" y="1043"/>
                      </a:moveTo>
                      <a:lnTo>
                        <a:pt x="42" y="1043"/>
                      </a:lnTo>
                      <a:lnTo>
                        <a:pt x="358" y="0"/>
                      </a:lnTo>
                      <a:lnTo>
                        <a:pt x="317" y="0"/>
                      </a:lnTo>
                      <a:lnTo>
                        <a:pt x="0" y="1043"/>
                      </a:lnTo>
                      <a:lnTo>
                        <a:pt x="24" y="1043"/>
                      </a:lnTo>
                      <a:lnTo>
                        <a:pt x="24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4314" name="Freeform 42"/>
                <p:cNvSpPr>
                  <a:spLocks/>
                </p:cNvSpPr>
                <p:nvPr/>
              </p:nvSpPr>
              <p:spPr bwMode="hidden">
                <a:xfrm>
                  <a:off x="4139" y="0"/>
                  <a:ext cx="449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1" y="1043"/>
                    </a:cxn>
                    <a:cxn ang="0">
                      <a:pos x="448" y="0"/>
                    </a:cxn>
                    <a:cxn ang="0">
                      <a:pos x="406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448" h="1043">
                      <a:moveTo>
                        <a:pt x="18" y="1043"/>
                      </a:moveTo>
                      <a:lnTo>
                        <a:pt x="41" y="1043"/>
                      </a:lnTo>
                      <a:lnTo>
                        <a:pt x="448" y="0"/>
                      </a:lnTo>
                      <a:lnTo>
                        <a:pt x="406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4315" name="Freeform 43"/>
                <p:cNvSpPr>
                  <a:spLocks/>
                </p:cNvSpPr>
                <p:nvPr/>
              </p:nvSpPr>
              <p:spPr bwMode="hidden">
                <a:xfrm>
                  <a:off x="4480" y="0"/>
                  <a:ext cx="541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2" y="1043"/>
                    </a:cxn>
                    <a:cxn ang="0">
                      <a:pos x="539" y="0"/>
                    </a:cxn>
                    <a:cxn ang="0">
                      <a:pos x="497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539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539" y="0"/>
                      </a:lnTo>
                      <a:lnTo>
                        <a:pt x="497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4316" name="Freeform 44"/>
                <p:cNvSpPr>
                  <a:spLocks/>
                </p:cNvSpPr>
                <p:nvPr/>
              </p:nvSpPr>
              <p:spPr bwMode="hidden">
                <a:xfrm>
                  <a:off x="4768" y="0"/>
                  <a:ext cx="642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2" y="1043"/>
                    </a:cxn>
                    <a:cxn ang="0">
                      <a:pos x="640" y="0"/>
                    </a:cxn>
                    <a:cxn ang="0">
                      <a:pos x="592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640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640" y="0"/>
                      </a:lnTo>
                      <a:lnTo>
                        <a:pt x="592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4317" name="Freeform 45"/>
                <p:cNvSpPr>
                  <a:spLocks/>
                </p:cNvSpPr>
                <p:nvPr/>
              </p:nvSpPr>
              <p:spPr bwMode="hidden">
                <a:xfrm>
                  <a:off x="5086" y="48"/>
                  <a:ext cx="672" cy="997"/>
                </a:xfrm>
                <a:custGeom>
                  <a:avLst/>
                  <a:gdLst/>
                  <a:ahLst/>
                  <a:cxnLst>
                    <a:cxn ang="0">
                      <a:pos x="24" y="995"/>
                    </a:cxn>
                    <a:cxn ang="0">
                      <a:pos x="48" y="995"/>
                    </a:cxn>
                    <a:cxn ang="0">
                      <a:pos x="670" y="72"/>
                    </a:cxn>
                    <a:cxn ang="0">
                      <a:pos x="670" y="0"/>
                    </a:cxn>
                    <a:cxn ang="0">
                      <a:pos x="0" y="995"/>
                    </a:cxn>
                    <a:cxn ang="0">
                      <a:pos x="24" y="995"/>
                    </a:cxn>
                    <a:cxn ang="0">
                      <a:pos x="24" y="995"/>
                    </a:cxn>
                  </a:cxnLst>
                  <a:rect l="0" t="0" r="r" b="b"/>
                  <a:pathLst>
                    <a:path w="670" h="995">
                      <a:moveTo>
                        <a:pt x="24" y="995"/>
                      </a:moveTo>
                      <a:lnTo>
                        <a:pt x="48" y="995"/>
                      </a:lnTo>
                      <a:lnTo>
                        <a:pt x="670" y="72"/>
                      </a:lnTo>
                      <a:lnTo>
                        <a:pt x="670" y="0"/>
                      </a:lnTo>
                      <a:lnTo>
                        <a:pt x="0" y="995"/>
                      </a:lnTo>
                      <a:lnTo>
                        <a:pt x="24" y="995"/>
                      </a:lnTo>
                      <a:lnTo>
                        <a:pt x="24" y="995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5" name="Group 46"/>
              <p:cNvGrpSpPr>
                <a:grpSpLocks/>
              </p:cNvGrpSpPr>
              <p:nvPr userDrawn="1"/>
            </p:nvGrpSpPr>
            <p:grpSpPr bwMode="auto">
              <a:xfrm>
                <a:off x="0" y="558"/>
                <a:ext cx="5758" cy="487"/>
                <a:chOff x="0" y="558"/>
                <a:chExt cx="5758" cy="487"/>
              </a:xfrm>
            </p:grpSpPr>
            <p:sp>
              <p:nvSpPr>
                <p:cNvPr id="54319" name="Freeform 47"/>
                <p:cNvSpPr>
                  <a:spLocks/>
                </p:cNvSpPr>
                <p:nvPr/>
              </p:nvSpPr>
              <p:spPr bwMode="hidden">
                <a:xfrm>
                  <a:off x="0" y="618"/>
                  <a:ext cx="306" cy="427"/>
                </a:xfrm>
                <a:custGeom>
                  <a:avLst/>
                  <a:gdLst/>
                  <a:ahLst/>
                  <a:cxnLst>
                    <a:cxn ang="0">
                      <a:pos x="281" y="426"/>
                    </a:cxn>
                    <a:cxn ang="0">
                      <a:pos x="305" y="426"/>
                    </a:cxn>
                    <a:cxn ang="0">
                      <a:pos x="0" y="0"/>
                    </a:cxn>
                    <a:cxn ang="0">
                      <a:pos x="0" y="66"/>
                    </a:cxn>
                    <a:cxn ang="0">
                      <a:pos x="251" y="426"/>
                    </a:cxn>
                    <a:cxn ang="0">
                      <a:pos x="281" y="426"/>
                    </a:cxn>
                    <a:cxn ang="0">
                      <a:pos x="281" y="426"/>
                    </a:cxn>
                  </a:cxnLst>
                  <a:rect l="0" t="0" r="r" b="b"/>
                  <a:pathLst>
                    <a:path w="305" h="426">
                      <a:moveTo>
                        <a:pt x="281" y="426"/>
                      </a:moveTo>
                      <a:lnTo>
                        <a:pt x="305" y="426"/>
                      </a:lnTo>
                      <a:lnTo>
                        <a:pt x="0" y="0"/>
                      </a:lnTo>
                      <a:lnTo>
                        <a:pt x="0" y="66"/>
                      </a:lnTo>
                      <a:lnTo>
                        <a:pt x="251" y="426"/>
                      </a:lnTo>
                      <a:lnTo>
                        <a:pt x="281" y="426"/>
                      </a:lnTo>
                      <a:lnTo>
                        <a:pt x="281" y="4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4320" name="Freeform 48"/>
                <p:cNvSpPr>
                  <a:spLocks/>
                </p:cNvSpPr>
                <p:nvPr/>
              </p:nvSpPr>
              <p:spPr bwMode="hidden">
                <a:xfrm>
                  <a:off x="5410" y="558"/>
                  <a:ext cx="348" cy="487"/>
                </a:xfrm>
                <a:custGeom>
                  <a:avLst/>
                  <a:gdLst/>
                  <a:ahLst/>
                  <a:cxnLst>
                    <a:cxn ang="0">
                      <a:pos x="24" y="486"/>
                    </a:cxn>
                    <a:cxn ang="0">
                      <a:pos x="48" y="486"/>
                    </a:cxn>
                    <a:cxn ang="0">
                      <a:pos x="347" y="72"/>
                    </a:cxn>
                    <a:cxn ang="0">
                      <a:pos x="347" y="0"/>
                    </a:cxn>
                    <a:cxn ang="0">
                      <a:pos x="0" y="486"/>
                    </a:cxn>
                    <a:cxn ang="0">
                      <a:pos x="24" y="486"/>
                    </a:cxn>
                    <a:cxn ang="0">
                      <a:pos x="24" y="486"/>
                    </a:cxn>
                  </a:cxnLst>
                  <a:rect l="0" t="0" r="r" b="b"/>
                  <a:pathLst>
                    <a:path w="347" h="486">
                      <a:moveTo>
                        <a:pt x="24" y="486"/>
                      </a:moveTo>
                      <a:lnTo>
                        <a:pt x="48" y="486"/>
                      </a:lnTo>
                      <a:lnTo>
                        <a:pt x="347" y="72"/>
                      </a:lnTo>
                      <a:lnTo>
                        <a:pt x="347" y="0"/>
                      </a:lnTo>
                      <a:lnTo>
                        <a:pt x="0" y="486"/>
                      </a:lnTo>
                      <a:lnTo>
                        <a:pt x="24" y="486"/>
                      </a:lnTo>
                      <a:lnTo>
                        <a:pt x="24" y="48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6" name="Group 49"/>
              <p:cNvGrpSpPr>
                <a:grpSpLocks/>
              </p:cNvGrpSpPr>
              <p:nvPr userDrawn="1"/>
            </p:nvGrpSpPr>
            <p:grpSpPr bwMode="auto">
              <a:xfrm>
                <a:off x="264" y="1039"/>
                <a:ext cx="5200" cy="3280"/>
                <a:chOff x="264" y="1039"/>
                <a:chExt cx="5200" cy="3280"/>
              </a:xfrm>
            </p:grpSpPr>
            <p:sp>
              <p:nvSpPr>
                <p:cNvPr id="54322" name="Freeform 50"/>
                <p:cNvSpPr>
                  <a:spLocks/>
                </p:cNvSpPr>
                <p:nvPr/>
              </p:nvSpPr>
              <p:spPr bwMode="hidden">
                <a:xfrm>
                  <a:off x="2849" y="1039"/>
                  <a:ext cx="42" cy="3280"/>
                </a:xfrm>
                <a:custGeom>
                  <a:avLst/>
                  <a:gdLst/>
                  <a:ahLst/>
                  <a:cxnLst>
                    <a:cxn ang="0">
                      <a:pos x="18" y="0"/>
                    </a:cxn>
                    <a:cxn ang="0">
                      <a:pos x="0" y="0"/>
                    </a:cxn>
                    <a:cxn ang="0">
                      <a:pos x="0" y="3273"/>
                    </a:cxn>
                    <a:cxn ang="0">
                      <a:pos x="42" y="3273"/>
                    </a:cxn>
                    <a:cxn ang="0">
                      <a:pos x="42" y="0"/>
                    </a:cxn>
                    <a:cxn ang="0">
                      <a:pos x="18" y="0"/>
                    </a:cxn>
                    <a:cxn ang="0">
                      <a:pos x="18" y="0"/>
                    </a:cxn>
                  </a:cxnLst>
                  <a:rect l="0" t="0" r="r" b="b"/>
                  <a:pathLst>
                    <a:path w="42" h="3273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0" y="3273"/>
                      </a:lnTo>
                      <a:lnTo>
                        <a:pt x="42" y="3273"/>
                      </a:lnTo>
                      <a:lnTo>
                        <a:pt x="42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4323" name="Freeform 51"/>
                <p:cNvSpPr>
                  <a:spLocks/>
                </p:cNvSpPr>
                <p:nvPr/>
              </p:nvSpPr>
              <p:spPr bwMode="hidden">
                <a:xfrm>
                  <a:off x="2154" y="1039"/>
                  <a:ext cx="401" cy="3280"/>
                </a:xfrm>
                <a:custGeom>
                  <a:avLst/>
                  <a:gdLst/>
                  <a:ahLst/>
                  <a:cxnLst>
                    <a:cxn ang="0">
                      <a:pos x="376" y="0"/>
                    </a:cxn>
                    <a:cxn ang="0">
                      <a:pos x="358" y="0"/>
                    </a:cxn>
                    <a:cxn ang="0">
                      <a:pos x="0" y="3273"/>
                    </a:cxn>
                    <a:cxn ang="0">
                      <a:pos x="41" y="3273"/>
                    </a:cxn>
                    <a:cxn ang="0">
                      <a:pos x="400" y="0"/>
                    </a:cxn>
                    <a:cxn ang="0">
                      <a:pos x="376" y="0"/>
                    </a:cxn>
                    <a:cxn ang="0">
                      <a:pos x="376" y="0"/>
                    </a:cxn>
                  </a:cxnLst>
                  <a:rect l="0" t="0" r="r" b="b"/>
                  <a:pathLst>
                    <a:path w="400" h="3273">
                      <a:moveTo>
                        <a:pt x="376" y="0"/>
                      </a:moveTo>
                      <a:lnTo>
                        <a:pt x="358" y="0"/>
                      </a:lnTo>
                      <a:lnTo>
                        <a:pt x="0" y="3273"/>
                      </a:lnTo>
                      <a:lnTo>
                        <a:pt x="41" y="3273"/>
                      </a:lnTo>
                      <a:lnTo>
                        <a:pt x="400" y="0"/>
                      </a:lnTo>
                      <a:lnTo>
                        <a:pt x="376" y="0"/>
                      </a:lnTo>
                      <a:lnTo>
                        <a:pt x="376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4324" name="Freeform 52"/>
                <p:cNvSpPr>
                  <a:spLocks/>
                </p:cNvSpPr>
                <p:nvPr/>
              </p:nvSpPr>
              <p:spPr bwMode="hidden">
                <a:xfrm>
                  <a:off x="1530" y="1039"/>
                  <a:ext cx="677" cy="3280"/>
                </a:xfrm>
                <a:custGeom>
                  <a:avLst/>
                  <a:gdLst/>
                  <a:ahLst/>
                  <a:cxnLst>
                    <a:cxn ang="0">
                      <a:pos x="657" y="0"/>
                    </a:cxn>
                    <a:cxn ang="0">
                      <a:pos x="639" y="0"/>
                    </a:cxn>
                    <a:cxn ang="0">
                      <a:pos x="0" y="3273"/>
                    </a:cxn>
                    <a:cxn ang="0">
                      <a:pos x="42" y="3273"/>
                    </a:cxn>
                    <a:cxn ang="0">
                      <a:pos x="675" y="0"/>
                    </a:cxn>
                    <a:cxn ang="0">
                      <a:pos x="657" y="0"/>
                    </a:cxn>
                    <a:cxn ang="0">
                      <a:pos x="657" y="0"/>
                    </a:cxn>
                  </a:cxnLst>
                  <a:rect l="0" t="0" r="r" b="b"/>
                  <a:pathLst>
                    <a:path w="675" h="3273">
                      <a:moveTo>
                        <a:pt x="657" y="0"/>
                      </a:moveTo>
                      <a:lnTo>
                        <a:pt x="639" y="0"/>
                      </a:lnTo>
                      <a:lnTo>
                        <a:pt x="0" y="3273"/>
                      </a:lnTo>
                      <a:lnTo>
                        <a:pt x="42" y="3273"/>
                      </a:lnTo>
                      <a:lnTo>
                        <a:pt x="675" y="0"/>
                      </a:lnTo>
                      <a:lnTo>
                        <a:pt x="657" y="0"/>
                      </a:lnTo>
                      <a:lnTo>
                        <a:pt x="657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4325" name="Freeform 53"/>
                <p:cNvSpPr>
                  <a:spLocks/>
                </p:cNvSpPr>
                <p:nvPr/>
              </p:nvSpPr>
              <p:spPr bwMode="hidden">
                <a:xfrm>
                  <a:off x="876" y="1039"/>
                  <a:ext cx="1031" cy="3280"/>
                </a:xfrm>
                <a:custGeom>
                  <a:avLst/>
                  <a:gdLst/>
                  <a:ahLst/>
                  <a:cxnLst>
                    <a:cxn ang="0">
                      <a:pos x="1013" y="0"/>
                    </a:cxn>
                    <a:cxn ang="0">
                      <a:pos x="990" y="0"/>
                    </a:cxn>
                    <a:cxn ang="0">
                      <a:pos x="0" y="3280"/>
                    </a:cxn>
                    <a:cxn ang="0">
                      <a:pos x="42" y="3280"/>
                    </a:cxn>
                    <a:cxn ang="0">
                      <a:pos x="1031" y="4"/>
                    </a:cxn>
                    <a:cxn ang="0">
                      <a:pos x="1013" y="0"/>
                    </a:cxn>
                    <a:cxn ang="0">
                      <a:pos x="1013" y="0"/>
                    </a:cxn>
                  </a:cxnLst>
                  <a:rect l="0" t="0" r="r" b="b"/>
                  <a:pathLst>
                    <a:path w="1031" h="3280">
                      <a:moveTo>
                        <a:pt x="1013" y="0"/>
                      </a:moveTo>
                      <a:lnTo>
                        <a:pt x="990" y="0"/>
                      </a:lnTo>
                      <a:lnTo>
                        <a:pt x="0" y="3280"/>
                      </a:lnTo>
                      <a:lnTo>
                        <a:pt x="42" y="3280"/>
                      </a:lnTo>
                      <a:lnTo>
                        <a:pt x="1031" y="4"/>
                      </a:lnTo>
                      <a:lnTo>
                        <a:pt x="1013" y="0"/>
                      </a:lnTo>
                      <a:lnTo>
                        <a:pt x="1013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4326" name="Freeform 54"/>
                <p:cNvSpPr>
                  <a:spLocks/>
                </p:cNvSpPr>
                <p:nvPr/>
              </p:nvSpPr>
              <p:spPr bwMode="hidden">
                <a:xfrm>
                  <a:off x="264" y="1039"/>
                  <a:ext cx="1319" cy="3280"/>
                </a:xfrm>
                <a:custGeom>
                  <a:avLst/>
                  <a:gdLst/>
                  <a:ahLst/>
                  <a:cxnLst>
                    <a:cxn ang="0">
                      <a:pos x="1296" y="0"/>
                    </a:cxn>
                    <a:cxn ang="0">
                      <a:pos x="1278" y="0"/>
                    </a:cxn>
                    <a:cxn ang="0">
                      <a:pos x="0" y="3280"/>
                    </a:cxn>
                    <a:cxn ang="0">
                      <a:pos x="42" y="3280"/>
                    </a:cxn>
                    <a:cxn ang="0">
                      <a:pos x="1319" y="5"/>
                    </a:cxn>
                    <a:cxn ang="0">
                      <a:pos x="1296" y="0"/>
                    </a:cxn>
                    <a:cxn ang="0">
                      <a:pos x="1296" y="0"/>
                    </a:cxn>
                  </a:cxnLst>
                  <a:rect l="0" t="0" r="r" b="b"/>
                  <a:pathLst>
                    <a:path w="1319" h="3280">
                      <a:moveTo>
                        <a:pt x="1296" y="0"/>
                      </a:moveTo>
                      <a:lnTo>
                        <a:pt x="1278" y="0"/>
                      </a:lnTo>
                      <a:lnTo>
                        <a:pt x="0" y="3280"/>
                      </a:lnTo>
                      <a:lnTo>
                        <a:pt x="42" y="3280"/>
                      </a:lnTo>
                      <a:lnTo>
                        <a:pt x="1319" y="5"/>
                      </a:lnTo>
                      <a:lnTo>
                        <a:pt x="1296" y="0"/>
                      </a:lnTo>
                      <a:lnTo>
                        <a:pt x="1296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4327" name="Freeform 55"/>
                <p:cNvSpPr>
                  <a:spLocks/>
                </p:cNvSpPr>
                <p:nvPr/>
              </p:nvSpPr>
              <p:spPr bwMode="hidden">
                <a:xfrm>
                  <a:off x="3191" y="1039"/>
                  <a:ext cx="402" cy="3280"/>
                </a:xfrm>
                <a:custGeom>
                  <a:avLst/>
                  <a:gdLst/>
                  <a:ahLst/>
                  <a:cxnLst>
                    <a:cxn ang="0">
                      <a:pos x="18" y="0"/>
                    </a:cxn>
                    <a:cxn ang="0">
                      <a:pos x="0" y="0"/>
                    </a:cxn>
                    <a:cxn ang="0">
                      <a:pos x="359" y="3273"/>
                    </a:cxn>
                    <a:cxn ang="0">
                      <a:pos x="401" y="3273"/>
                    </a:cxn>
                    <a:cxn ang="0">
                      <a:pos x="42" y="0"/>
                    </a:cxn>
                    <a:cxn ang="0">
                      <a:pos x="18" y="0"/>
                    </a:cxn>
                    <a:cxn ang="0">
                      <a:pos x="18" y="0"/>
                    </a:cxn>
                  </a:cxnLst>
                  <a:rect l="0" t="0" r="r" b="b"/>
                  <a:pathLst>
                    <a:path w="401" h="3273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359" y="3273"/>
                      </a:lnTo>
                      <a:lnTo>
                        <a:pt x="401" y="3273"/>
                      </a:lnTo>
                      <a:lnTo>
                        <a:pt x="42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4328" name="Freeform 56"/>
                <p:cNvSpPr>
                  <a:spLocks/>
                </p:cNvSpPr>
                <p:nvPr/>
              </p:nvSpPr>
              <p:spPr bwMode="hidden">
                <a:xfrm>
                  <a:off x="3533" y="1039"/>
                  <a:ext cx="677" cy="3280"/>
                </a:xfrm>
                <a:custGeom>
                  <a:avLst/>
                  <a:gdLst/>
                  <a:ahLst/>
                  <a:cxnLst>
                    <a:cxn ang="0">
                      <a:pos x="18" y="0"/>
                    </a:cxn>
                    <a:cxn ang="0">
                      <a:pos x="0" y="0"/>
                    </a:cxn>
                    <a:cxn ang="0">
                      <a:pos x="640" y="3273"/>
                    </a:cxn>
                    <a:cxn ang="0">
                      <a:pos x="675" y="3273"/>
                    </a:cxn>
                    <a:cxn ang="0">
                      <a:pos x="36" y="0"/>
                    </a:cxn>
                    <a:cxn ang="0">
                      <a:pos x="18" y="0"/>
                    </a:cxn>
                    <a:cxn ang="0">
                      <a:pos x="18" y="0"/>
                    </a:cxn>
                  </a:cxnLst>
                  <a:rect l="0" t="0" r="r" b="b"/>
                  <a:pathLst>
                    <a:path w="675" h="3273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640" y="3273"/>
                      </a:lnTo>
                      <a:lnTo>
                        <a:pt x="675" y="3273"/>
                      </a:lnTo>
                      <a:lnTo>
                        <a:pt x="36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4329" name="Freeform 57"/>
                <p:cNvSpPr>
                  <a:spLocks/>
                </p:cNvSpPr>
                <p:nvPr/>
              </p:nvSpPr>
              <p:spPr bwMode="hidden">
                <a:xfrm>
                  <a:off x="3822" y="1039"/>
                  <a:ext cx="1036" cy="3280"/>
                </a:xfrm>
                <a:custGeom>
                  <a:avLst/>
                  <a:gdLst/>
                  <a:ahLst/>
                  <a:cxnLst>
                    <a:cxn ang="0">
                      <a:pos x="23" y="0"/>
                    </a:cxn>
                    <a:cxn ang="0">
                      <a:pos x="0" y="5"/>
                    </a:cxn>
                    <a:cxn ang="0">
                      <a:pos x="994" y="3280"/>
                    </a:cxn>
                    <a:cxn ang="0">
                      <a:pos x="1036" y="3280"/>
                    </a:cxn>
                    <a:cxn ang="0">
                      <a:pos x="41" y="0"/>
                    </a:cxn>
                    <a:cxn ang="0">
                      <a:pos x="23" y="0"/>
                    </a:cxn>
                    <a:cxn ang="0">
                      <a:pos x="23" y="0"/>
                    </a:cxn>
                  </a:cxnLst>
                  <a:rect l="0" t="0" r="r" b="b"/>
                  <a:pathLst>
                    <a:path w="1036" h="3280">
                      <a:moveTo>
                        <a:pt x="23" y="0"/>
                      </a:moveTo>
                      <a:lnTo>
                        <a:pt x="0" y="5"/>
                      </a:lnTo>
                      <a:lnTo>
                        <a:pt x="994" y="3280"/>
                      </a:lnTo>
                      <a:lnTo>
                        <a:pt x="1036" y="3280"/>
                      </a:lnTo>
                      <a:lnTo>
                        <a:pt x="41" y="0"/>
                      </a:lnTo>
                      <a:lnTo>
                        <a:pt x="23" y="0"/>
                      </a:lnTo>
                      <a:lnTo>
                        <a:pt x="23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4330" name="Freeform 58"/>
                <p:cNvSpPr>
                  <a:spLocks/>
                </p:cNvSpPr>
                <p:nvPr/>
              </p:nvSpPr>
              <p:spPr bwMode="hidden">
                <a:xfrm>
                  <a:off x="4137" y="1039"/>
                  <a:ext cx="1327" cy="3280"/>
                </a:xfrm>
                <a:custGeom>
                  <a:avLst/>
                  <a:gdLst/>
                  <a:ahLst/>
                  <a:cxnLst>
                    <a:cxn ang="0">
                      <a:pos x="20" y="0"/>
                    </a:cxn>
                    <a:cxn ang="0">
                      <a:pos x="0" y="7"/>
                    </a:cxn>
                    <a:cxn ang="0">
                      <a:pos x="1285" y="3280"/>
                    </a:cxn>
                    <a:cxn ang="0">
                      <a:pos x="1327" y="3280"/>
                    </a:cxn>
                    <a:cxn ang="0">
                      <a:pos x="43" y="0"/>
                    </a:cxn>
                    <a:cxn ang="0">
                      <a:pos x="20" y="0"/>
                    </a:cxn>
                    <a:cxn ang="0">
                      <a:pos x="20" y="0"/>
                    </a:cxn>
                  </a:cxnLst>
                  <a:rect l="0" t="0" r="r" b="b"/>
                  <a:pathLst>
                    <a:path w="1327" h="3280">
                      <a:moveTo>
                        <a:pt x="20" y="0"/>
                      </a:moveTo>
                      <a:lnTo>
                        <a:pt x="0" y="7"/>
                      </a:lnTo>
                      <a:lnTo>
                        <a:pt x="1285" y="3280"/>
                      </a:lnTo>
                      <a:lnTo>
                        <a:pt x="1327" y="3280"/>
                      </a:lnTo>
                      <a:lnTo>
                        <a:pt x="43" y="0"/>
                      </a:lnTo>
                      <a:lnTo>
                        <a:pt x="20" y="0"/>
                      </a:lnTo>
                      <a:lnTo>
                        <a:pt x="20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54331" name="Freeform 59"/>
              <p:cNvSpPr>
                <a:spLocks/>
              </p:cNvSpPr>
              <p:nvPr userDrawn="1"/>
            </p:nvSpPr>
            <p:spPr bwMode="hidden">
              <a:xfrm>
                <a:off x="0" y="1039"/>
                <a:ext cx="1254" cy="2632"/>
              </a:xfrm>
              <a:custGeom>
                <a:avLst/>
                <a:gdLst/>
                <a:ahLst/>
                <a:cxnLst>
                  <a:cxn ang="0">
                    <a:pos x="1236" y="0"/>
                  </a:cxn>
                  <a:cxn ang="0">
                    <a:pos x="1212" y="0"/>
                  </a:cxn>
                  <a:cxn ang="0">
                    <a:pos x="0" y="2542"/>
                  </a:cxn>
                  <a:cxn ang="0">
                    <a:pos x="0" y="2632"/>
                  </a:cxn>
                  <a:cxn ang="0">
                    <a:pos x="1254" y="7"/>
                  </a:cxn>
                  <a:cxn ang="0">
                    <a:pos x="1236" y="0"/>
                  </a:cxn>
                  <a:cxn ang="0">
                    <a:pos x="1236" y="0"/>
                  </a:cxn>
                </a:cxnLst>
                <a:rect l="0" t="0" r="r" b="b"/>
                <a:pathLst>
                  <a:path w="1254" h="2632">
                    <a:moveTo>
                      <a:pt x="1236" y="0"/>
                    </a:moveTo>
                    <a:lnTo>
                      <a:pt x="1212" y="0"/>
                    </a:lnTo>
                    <a:lnTo>
                      <a:pt x="0" y="2542"/>
                    </a:lnTo>
                    <a:lnTo>
                      <a:pt x="0" y="2632"/>
                    </a:lnTo>
                    <a:lnTo>
                      <a:pt x="1254" y="7"/>
                    </a:lnTo>
                    <a:lnTo>
                      <a:pt x="1236" y="0"/>
                    </a:lnTo>
                    <a:lnTo>
                      <a:pt x="123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6980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4332" name="Freeform 60"/>
              <p:cNvSpPr>
                <a:spLocks/>
              </p:cNvSpPr>
              <p:nvPr userDrawn="1"/>
            </p:nvSpPr>
            <p:spPr bwMode="hidden">
              <a:xfrm>
                <a:off x="0" y="1039"/>
                <a:ext cx="948" cy="1676"/>
              </a:xfrm>
              <a:custGeom>
                <a:avLst/>
                <a:gdLst/>
                <a:ahLst/>
                <a:cxnLst>
                  <a:cxn ang="0">
                    <a:pos x="930" y="0"/>
                  </a:cxn>
                  <a:cxn ang="0">
                    <a:pos x="906" y="0"/>
                  </a:cxn>
                  <a:cxn ang="0">
                    <a:pos x="0" y="1593"/>
                  </a:cxn>
                  <a:cxn ang="0">
                    <a:pos x="0" y="1676"/>
                  </a:cxn>
                  <a:cxn ang="0">
                    <a:pos x="948" y="5"/>
                  </a:cxn>
                  <a:cxn ang="0">
                    <a:pos x="930" y="0"/>
                  </a:cxn>
                  <a:cxn ang="0">
                    <a:pos x="930" y="0"/>
                  </a:cxn>
                </a:cxnLst>
                <a:rect l="0" t="0" r="r" b="b"/>
                <a:pathLst>
                  <a:path w="948" h="1676">
                    <a:moveTo>
                      <a:pt x="930" y="0"/>
                    </a:moveTo>
                    <a:lnTo>
                      <a:pt x="906" y="0"/>
                    </a:lnTo>
                    <a:lnTo>
                      <a:pt x="0" y="1593"/>
                    </a:lnTo>
                    <a:lnTo>
                      <a:pt x="0" y="1676"/>
                    </a:lnTo>
                    <a:lnTo>
                      <a:pt x="948" y="5"/>
                    </a:lnTo>
                    <a:lnTo>
                      <a:pt x="930" y="0"/>
                    </a:lnTo>
                    <a:lnTo>
                      <a:pt x="93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4333" name="Freeform 61"/>
              <p:cNvSpPr>
                <a:spLocks/>
              </p:cNvSpPr>
              <p:nvPr userDrawn="1"/>
            </p:nvSpPr>
            <p:spPr bwMode="hidden">
              <a:xfrm>
                <a:off x="0" y="1039"/>
                <a:ext cx="629" cy="937"/>
              </a:xfrm>
              <a:custGeom>
                <a:avLst/>
                <a:gdLst/>
                <a:ahLst/>
                <a:cxnLst>
                  <a:cxn ang="0">
                    <a:pos x="606" y="0"/>
                  </a:cxn>
                  <a:cxn ang="0">
                    <a:pos x="582" y="0"/>
                  </a:cxn>
                  <a:cxn ang="0">
                    <a:pos x="0" y="871"/>
                  </a:cxn>
                  <a:cxn ang="0">
                    <a:pos x="0" y="937"/>
                  </a:cxn>
                  <a:cxn ang="0">
                    <a:pos x="629" y="4"/>
                  </a:cxn>
                  <a:cxn ang="0">
                    <a:pos x="606" y="0"/>
                  </a:cxn>
                  <a:cxn ang="0">
                    <a:pos x="606" y="0"/>
                  </a:cxn>
                </a:cxnLst>
                <a:rect l="0" t="0" r="r" b="b"/>
                <a:pathLst>
                  <a:path w="629" h="937">
                    <a:moveTo>
                      <a:pt x="606" y="0"/>
                    </a:moveTo>
                    <a:lnTo>
                      <a:pt x="582" y="0"/>
                    </a:lnTo>
                    <a:lnTo>
                      <a:pt x="0" y="871"/>
                    </a:lnTo>
                    <a:lnTo>
                      <a:pt x="0" y="937"/>
                    </a:lnTo>
                    <a:lnTo>
                      <a:pt x="629" y="4"/>
                    </a:lnTo>
                    <a:lnTo>
                      <a:pt x="606" y="0"/>
                    </a:lnTo>
                    <a:lnTo>
                      <a:pt x="60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4334" name="Freeform 62"/>
              <p:cNvSpPr>
                <a:spLocks/>
              </p:cNvSpPr>
              <p:nvPr userDrawn="1"/>
            </p:nvSpPr>
            <p:spPr bwMode="hidden">
              <a:xfrm>
                <a:off x="0" y="1039"/>
                <a:ext cx="305" cy="427"/>
              </a:xfrm>
              <a:custGeom>
                <a:avLst/>
                <a:gdLst/>
                <a:ahLst/>
                <a:cxnLst>
                  <a:cxn ang="0">
                    <a:pos x="282" y="0"/>
                  </a:cxn>
                  <a:cxn ang="0">
                    <a:pos x="252" y="0"/>
                  </a:cxn>
                  <a:cxn ang="0">
                    <a:pos x="0" y="361"/>
                  </a:cxn>
                  <a:cxn ang="0">
                    <a:pos x="0" y="427"/>
                  </a:cxn>
                  <a:cxn ang="0">
                    <a:pos x="305" y="5"/>
                  </a:cxn>
                  <a:cxn ang="0">
                    <a:pos x="282" y="0"/>
                  </a:cxn>
                  <a:cxn ang="0">
                    <a:pos x="282" y="0"/>
                  </a:cxn>
                </a:cxnLst>
                <a:rect l="0" t="0" r="r" b="b"/>
                <a:pathLst>
                  <a:path w="305" h="427">
                    <a:moveTo>
                      <a:pt x="282" y="0"/>
                    </a:moveTo>
                    <a:lnTo>
                      <a:pt x="252" y="0"/>
                    </a:lnTo>
                    <a:lnTo>
                      <a:pt x="0" y="361"/>
                    </a:lnTo>
                    <a:lnTo>
                      <a:pt x="0" y="427"/>
                    </a:lnTo>
                    <a:lnTo>
                      <a:pt x="305" y="5"/>
                    </a:lnTo>
                    <a:lnTo>
                      <a:pt x="282" y="0"/>
                    </a:lnTo>
                    <a:lnTo>
                      <a:pt x="282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4335" name="Freeform 63"/>
              <p:cNvSpPr>
                <a:spLocks/>
              </p:cNvSpPr>
              <p:nvPr userDrawn="1"/>
            </p:nvSpPr>
            <p:spPr bwMode="hidden">
              <a:xfrm>
                <a:off x="4481" y="1039"/>
                <a:ext cx="1277" cy="2686"/>
              </a:xfrm>
              <a:custGeom>
                <a:avLst/>
                <a:gdLst/>
                <a:ahLst/>
                <a:cxnLst>
                  <a:cxn ang="0">
                    <a:pos x="41" y="0"/>
                  </a:cxn>
                  <a:cxn ang="0">
                    <a:pos x="17" y="0"/>
                  </a:cxn>
                  <a:cxn ang="0">
                    <a:pos x="0" y="4"/>
                  </a:cxn>
                  <a:cxn ang="0">
                    <a:pos x="1277" y="2686"/>
                  </a:cxn>
                  <a:cxn ang="0">
                    <a:pos x="1277" y="2596"/>
                  </a:cxn>
                  <a:cxn ang="0">
                    <a:pos x="41" y="0"/>
                  </a:cxn>
                  <a:cxn ang="0">
                    <a:pos x="41" y="0"/>
                  </a:cxn>
                </a:cxnLst>
                <a:rect l="0" t="0" r="r" b="b"/>
                <a:pathLst>
                  <a:path w="1277" h="2686">
                    <a:moveTo>
                      <a:pt x="41" y="0"/>
                    </a:moveTo>
                    <a:lnTo>
                      <a:pt x="17" y="0"/>
                    </a:lnTo>
                    <a:lnTo>
                      <a:pt x="0" y="4"/>
                    </a:lnTo>
                    <a:lnTo>
                      <a:pt x="1277" y="2686"/>
                    </a:lnTo>
                    <a:lnTo>
                      <a:pt x="1277" y="2596"/>
                    </a:lnTo>
                    <a:lnTo>
                      <a:pt x="41" y="0"/>
                    </a:lnTo>
                    <a:lnTo>
                      <a:pt x="4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6980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4336" name="Freeform 64"/>
              <p:cNvSpPr>
                <a:spLocks/>
              </p:cNvSpPr>
              <p:nvPr userDrawn="1"/>
            </p:nvSpPr>
            <p:spPr bwMode="hidden">
              <a:xfrm>
                <a:off x="4770" y="1039"/>
                <a:ext cx="988" cy="1730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0" y="7"/>
                  </a:cxn>
                  <a:cxn ang="0">
                    <a:pos x="988" y="1730"/>
                  </a:cxn>
                  <a:cxn ang="0">
                    <a:pos x="988" y="1653"/>
                  </a:cxn>
                  <a:cxn ang="0">
                    <a:pos x="40" y="0"/>
                  </a:cxn>
                  <a:cxn ang="0">
                    <a:pos x="16" y="0"/>
                  </a:cxn>
                  <a:cxn ang="0">
                    <a:pos x="16" y="0"/>
                  </a:cxn>
                </a:cxnLst>
                <a:rect l="0" t="0" r="r" b="b"/>
                <a:pathLst>
                  <a:path w="988" h="1730">
                    <a:moveTo>
                      <a:pt x="16" y="0"/>
                    </a:moveTo>
                    <a:lnTo>
                      <a:pt x="0" y="7"/>
                    </a:lnTo>
                    <a:lnTo>
                      <a:pt x="988" y="1730"/>
                    </a:lnTo>
                    <a:lnTo>
                      <a:pt x="988" y="1653"/>
                    </a:lnTo>
                    <a:lnTo>
                      <a:pt x="40" y="0"/>
                    </a:lnTo>
                    <a:lnTo>
                      <a:pt x="16" y="0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4337" name="Freeform 65"/>
              <p:cNvSpPr>
                <a:spLocks/>
              </p:cNvSpPr>
              <p:nvPr userDrawn="1"/>
            </p:nvSpPr>
            <p:spPr bwMode="hidden">
              <a:xfrm>
                <a:off x="5088" y="1039"/>
                <a:ext cx="670" cy="997"/>
              </a:xfrm>
              <a:custGeom>
                <a:avLst/>
                <a:gdLst/>
                <a:ahLst/>
                <a:cxnLst>
                  <a:cxn ang="0">
                    <a:pos x="22" y="0"/>
                  </a:cxn>
                  <a:cxn ang="0">
                    <a:pos x="0" y="4"/>
                  </a:cxn>
                  <a:cxn ang="0">
                    <a:pos x="670" y="997"/>
                  </a:cxn>
                  <a:cxn ang="0">
                    <a:pos x="670" y="925"/>
                  </a:cxn>
                  <a:cxn ang="0">
                    <a:pos x="46" y="0"/>
                  </a:cxn>
                  <a:cxn ang="0">
                    <a:pos x="22" y="0"/>
                  </a:cxn>
                  <a:cxn ang="0">
                    <a:pos x="22" y="0"/>
                  </a:cxn>
                </a:cxnLst>
                <a:rect l="0" t="0" r="r" b="b"/>
                <a:pathLst>
                  <a:path w="670" h="997">
                    <a:moveTo>
                      <a:pt x="22" y="0"/>
                    </a:moveTo>
                    <a:lnTo>
                      <a:pt x="0" y="4"/>
                    </a:lnTo>
                    <a:lnTo>
                      <a:pt x="670" y="997"/>
                    </a:lnTo>
                    <a:lnTo>
                      <a:pt x="670" y="925"/>
                    </a:lnTo>
                    <a:lnTo>
                      <a:pt x="46" y="0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4338" name="Freeform 66"/>
              <p:cNvSpPr>
                <a:spLocks/>
              </p:cNvSpPr>
              <p:nvPr userDrawn="1"/>
            </p:nvSpPr>
            <p:spPr bwMode="hidden">
              <a:xfrm>
                <a:off x="5412" y="1039"/>
                <a:ext cx="346" cy="487"/>
              </a:xfrm>
              <a:custGeom>
                <a:avLst/>
                <a:gdLst/>
                <a:ahLst/>
                <a:cxnLst>
                  <a:cxn ang="0">
                    <a:pos x="22" y="0"/>
                  </a:cxn>
                  <a:cxn ang="0">
                    <a:pos x="0" y="7"/>
                  </a:cxn>
                  <a:cxn ang="0">
                    <a:pos x="346" y="487"/>
                  </a:cxn>
                  <a:cxn ang="0">
                    <a:pos x="346" y="415"/>
                  </a:cxn>
                  <a:cxn ang="0">
                    <a:pos x="46" y="0"/>
                  </a:cxn>
                  <a:cxn ang="0">
                    <a:pos x="22" y="0"/>
                  </a:cxn>
                  <a:cxn ang="0">
                    <a:pos x="22" y="0"/>
                  </a:cxn>
                </a:cxnLst>
                <a:rect l="0" t="0" r="r" b="b"/>
                <a:pathLst>
                  <a:path w="346" h="487">
                    <a:moveTo>
                      <a:pt x="22" y="0"/>
                    </a:moveTo>
                    <a:lnTo>
                      <a:pt x="0" y="7"/>
                    </a:lnTo>
                    <a:lnTo>
                      <a:pt x="346" y="487"/>
                    </a:lnTo>
                    <a:lnTo>
                      <a:pt x="346" y="415"/>
                    </a:lnTo>
                    <a:lnTo>
                      <a:pt x="46" y="0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54339" name="Rectangle 67"/>
          <p:cNvSpPr>
            <a:spLocks noGrp="1" noChangeArrowheads="1"/>
          </p:cNvSpPr>
          <p:nvPr>
            <p:ph type="title"/>
          </p:nvPr>
        </p:nvSpPr>
        <p:spPr bwMode="auto">
          <a:xfrm>
            <a:off x="455613" y="273050"/>
            <a:ext cx="82264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54340" name="Rectangle 6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5613" y="6242050"/>
            <a:ext cx="2130425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54341" name="Rectangle 6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2050"/>
            <a:ext cx="2895600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54342" name="Rectangle 7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2050"/>
            <a:ext cx="2130425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fld id="{E07C812B-439E-48C9-B353-0F0E9BC391F9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54343" name="Rectangle 7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5613" y="1598613"/>
            <a:ext cx="8226425" cy="4497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Char char="§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pattFill prst="dkHorz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2438400"/>
            <a:ext cx="9144000" cy="4046538"/>
            <a:chOff x="0" y="1536"/>
            <a:chExt cx="5760" cy="2549"/>
          </a:xfrm>
        </p:grpSpPr>
        <p:sp>
          <p:nvSpPr>
            <p:cNvPr id="58371" name="Rectangle 3"/>
            <p:cNvSpPr>
              <a:spLocks noChangeArrowheads="1"/>
            </p:cNvSpPr>
            <p:nvPr userDrawn="1"/>
          </p:nvSpPr>
          <p:spPr bwMode="hidden">
            <a:xfrm rot="-1424751">
              <a:off x="2121" y="2592"/>
              <a:ext cx="3072" cy="384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4118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8372" name="Freeform 4"/>
            <p:cNvSpPr>
              <a:spLocks/>
            </p:cNvSpPr>
            <p:nvPr userDrawn="1"/>
          </p:nvSpPr>
          <p:spPr bwMode="hidden">
            <a:xfrm>
              <a:off x="0" y="2664"/>
              <a:ext cx="2688" cy="122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60" y="552"/>
                </a:cxn>
                <a:cxn ang="0">
                  <a:pos x="1968" y="264"/>
                </a:cxn>
                <a:cxn ang="0">
                  <a:pos x="2028" y="270"/>
                </a:cxn>
                <a:cxn ang="0">
                  <a:pos x="2661" y="528"/>
                </a:cxn>
                <a:cxn ang="0">
                  <a:pos x="2688" y="648"/>
                </a:cxn>
                <a:cxn ang="0">
                  <a:pos x="2304" y="1080"/>
                </a:cxn>
                <a:cxn ang="0">
                  <a:pos x="1584" y="1224"/>
                </a:cxn>
                <a:cxn ang="0">
                  <a:pos x="1296" y="936"/>
                </a:cxn>
                <a:cxn ang="0">
                  <a:pos x="864" y="1032"/>
                </a:cxn>
                <a:cxn ang="0">
                  <a:pos x="0" y="552"/>
                </a:cxn>
                <a:cxn ang="0">
                  <a:pos x="0" y="0"/>
                </a:cxn>
              </a:cxnLst>
              <a:rect l="0" t="0" r="r" b="b"/>
              <a:pathLst>
                <a:path w="2688" h="1224">
                  <a:moveTo>
                    <a:pt x="0" y="0"/>
                  </a:moveTo>
                  <a:lnTo>
                    <a:pt x="960" y="552"/>
                  </a:lnTo>
                  <a:lnTo>
                    <a:pt x="1968" y="264"/>
                  </a:lnTo>
                  <a:lnTo>
                    <a:pt x="2028" y="270"/>
                  </a:lnTo>
                  <a:lnTo>
                    <a:pt x="2661" y="528"/>
                  </a:lnTo>
                  <a:lnTo>
                    <a:pt x="2688" y="648"/>
                  </a:lnTo>
                  <a:lnTo>
                    <a:pt x="2304" y="1080"/>
                  </a:lnTo>
                  <a:lnTo>
                    <a:pt x="1584" y="1224"/>
                  </a:lnTo>
                  <a:lnTo>
                    <a:pt x="1296" y="936"/>
                  </a:lnTo>
                  <a:lnTo>
                    <a:pt x="864" y="1032"/>
                  </a:lnTo>
                  <a:lnTo>
                    <a:pt x="0" y="5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58373" name="Freeform 5"/>
            <p:cNvSpPr>
              <a:spLocks/>
            </p:cNvSpPr>
            <p:nvPr userDrawn="1"/>
          </p:nvSpPr>
          <p:spPr bwMode="hidden">
            <a:xfrm>
              <a:off x="3359" y="1536"/>
              <a:ext cx="2401" cy="1232"/>
            </a:xfrm>
            <a:custGeom>
              <a:avLst/>
              <a:gdLst/>
              <a:ahLst/>
              <a:cxnLst>
                <a:cxn ang="0">
                  <a:pos x="2208" y="15"/>
                </a:cxn>
                <a:cxn ang="0">
                  <a:pos x="2088" y="57"/>
                </a:cxn>
                <a:cxn ang="0">
                  <a:pos x="1951" y="99"/>
                </a:cxn>
                <a:cxn ang="0">
                  <a:pos x="1704" y="135"/>
                </a:cxn>
                <a:cxn ang="0">
                  <a:pos x="1314" y="177"/>
                </a:cxn>
                <a:cxn ang="0">
                  <a:pos x="1176" y="189"/>
                </a:cxn>
                <a:cxn ang="0">
                  <a:pos x="1122" y="195"/>
                </a:cxn>
                <a:cxn ang="0">
                  <a:pos x="1075" y="231"/>
                </a:cxn>
                <a:cxn ang="0">
                  <a:pos x="924" y="321"/>
                </a:cxn>
                <a:cxn ang="0">
                  <a:pos x="840" y="369"/>
                </a:cxn>
                <a:cxn ang="0">
                  <a:pos x="630" y="458"/>
                </a:cxn>
                <a:cxn ang="0">
                  <a:pos x="529" y="500"/>
                </a:cxn>
                <a:cxn ang="0">
                  <a:pos x="487" y="542"/>
                </a:cxn>
                <a:cxn ang="0">
                  <a:pos x="457" y="590"/>
                </a:cxn>
                <a:cxn ang="0">
                  <a:pos x="402" y="638"/>
                </a:cxn>
                <a:cxn ang="0">
                  <a:pos x="330" y="758"/>
                </a:cxn>
                <a:cxn ang="0">
                  <a:pos x="312" y="788"/>
                </a:cxn>
                <a:cxn ang="0">
                  <a:pos x="252" y="824"/>
                </a:cxn>
                <a:cxn ang="0">
                  <a:pos x="84" y="926"/>
                </a:cxn>
                <a:cxn ang="0">
                  <a:pos x="0" y="992"/>
                </a:cxn>
                <a:cxn ang="0">
                  <a:pos x="12" y="1040"/>
                </a:cxn>
                <a:cxn ang="0">
                  <a:pos x="132" y="1034"/>
                </a:cxn>
                <a:cxn ang="0">
                  <a:pos x="336" y="980"/>
                </a:cxn>
                <a:cxn ang="0">
                  <a:pos x="529" y="896"/>
                </a:cxn>
                <a:cxn ang="0">
                  <a:pos x="576" y="872"/>
                </a:cxn>
                <a:cxn ang="0">
                  <a:pos x="714" y="848"/>
                </a:cxn>
                <a:cxn ang="0">
                  <a:pos x="966" y="794"/>
                </a:cxn>
                <a:cxn ang="0">
                  <a:pos x="1212" y="782"/>
                </a:cxn>
                <a:cxn ang="0">
                  <a:pos x="1416" y="872"/>
                </a:cxn>
                <a:cxn ang="0">
                  <a:pos x="1464" y="932"/>
                </a:cxn>
                <a:cxn ang="0">
                  <a:pos x="1440" y="992"/>
                </a:cxn>
                <a:cxn ang="0">
                  <a:pos x="1302" y="1040"/>
                </a:cxn>
                <a:cxn ang="0">
                  <a:pos x="1158" y="1100"/>
                </a:cxn>
                <a:cxn ang="0">
                  <a:pos x="1093" y="1148"/>
                </a:cxn>
                <a:cxn ang="0">
                  <a:pos x="1075" y="1208"/>
                </a:cxn>
                <a:cxn ang="0">
                  <a:pos x="1093" y="1232"/>
                </a:cxn>
                <a:cxn ang="0">
                  <a:pos x="1152" y="1226"/>
                </a:cxn>
                <a:cxn ang="0">
                  <a:pos x="1332" y="1208"/>
                </a:cxn>
                <a:cxn ang="0">
                  <a:pos x="1434" y="1184"/>
                </a:cxn>
                <a:cxn ang="0">
                  <a:pos x="1464" y="1172"/>
                </a:cxn>
                <a:cxn ang="0">
                  <a:pos x="1578" y="1130"/>
                </a:cxn>
                <a:cxn ang="0">
                  <a:pos x="1758" y="1064"/>
                </a:cxn>
                <a:cxn ang="0">
                  <a:pos x="1872" y="962"/>
                </a:cxn>
                <a:cxn ang="0">
                  <a:pos x="1986" y="800"/>
                </a:cxn>
                <a:cxn ang="0">
                  <a:pos x="2166" y="650"/>
                </a:cxn>
                <a:cxn ang="0">
                  <a:pos x="2257" y="590"/>
                </a:cxn>
                <a:cxn ang="0">
                  <a:pos x="2400" y="57"/>
                </a:cxn>
              </a:cxnLst>
              <a:rect l="0" t="0" r="r" b="b"/>
              <a:pathLst>
                <a:path w="2401" h="1232">
                  <a:moveTo>
                    <a:pt x="2310" y="3"/>
                  </a:moveTo>
                  <a:lnTo>
                    <a:pt x="2280" y="3"/>
                  </a:lnTo>
                  <a:lnTo>
                    <a:pt x="2208" y="15"/>
                  </a:lnTo>
                  <a:lnTo>
                    <a:pt x="2136" y="27"/>
                  </a:lnTo>
                  <a:lnTo>
                    <a:pt x="2112" y="39"/>
                  </a:lnTo>
                  <a:lnTo>
                    <a:pt x="2088" y="57"/>
                  </a:lnTo>
                  <a:lnTo>
                    <a:pt x="2082" y="63"/>
                  </a:lnTo>
                  <a:lnTo>
                    <a:pt x="2076" y="69"/>
                  </a:lnTo>
                  <a:lnTo>
                    <a:pt x="1951" y="99"/>
                  </a:lnTo>
                  <a:lnTo>
                    <a:pt x="1896" y="111"/>
                  </a:lnTo>
                  <a:lnTo>
                    <a:pt x="1836" y="117"/>
                  </a:lnTo>
                  <a:lnTo>
                    <a:pt x="1704" y="135"/>
                  </a:lnTo>
                  <a:lnTo>
                    <a:pt x="1572" y="153"/>
                  </a:lnTo>
                  <a:lnTo>
                    <a:pt x="1434" y="165"/>
                  </a:lnTo>
                  <a:lnTo>
                    <a:pt x="1314" y="177"/>
                  </a:lnTo>
                  <a:lnTo>
                    <a:pt x="1260" y="183"/>
                  </a:lnTo>
                  <a:lnTo>
                    <a:pt x="1212" y="189"/>
                  </a:lnTo>
                  <a:lnTo>
                    <a:pt x="1176" y="189"/>
                  </a:lnTo>
                  <a:lnTo>
                    <a:pt x="1146" y="195"/>
                  </a:lnTo>
                  <a:lnTo>
                    <a:pt x="1128" y="195"/>
                  </a:lnTo>
                  <a:lnTo>
                    <a:pt x="1122" y="195"/>
                  </a:lnTo>
                  <a:lnTo>
                    <a:pt x="1116" y="201"/>
                  </a:lnTo>
                  <a:lnTo>
                    <a:pt x="1105" y="207"/>
                  </a:lnTo>
                  <a:lnTo>
                    <a:pt x="1075" y="231"/>
                  </a:lnTo>
                  <a:lnTo>
                    <a:pt x="1026" y="261"/>
                  </a:lnTo>
                  <a:lnTo>
                    <a:pt x="972" y="291"/>
                  </a:lnTo>
                  <a:lnTo>
                    <a:pt x="924" y="321"/>
                  </a:lnTo>
                  <a:lnTo>
                    <a:pt x="876" y="345"/>
                  </a:lnTo>
                  <a:lnTo>
                    <a:pt x="846" y="363"/>
                  </a:lnTo>
                  <a:lnTo>
                    <a:pt x="840" y="369"/>
                  </a:lnTo>
                  <a:lnTo>
                    <a:pt x="834" y="369"/>
                  </a:lnTo>
                  <a:lnTo>
                    <a:pt x="732" y="417"/>
                  </a:lnTo>
                  <a:lnTo>
                    <a:pt x="630" y="458"/>
                  </a:lnTo>
                  <a:lnTo>
                    <a:pt x="588" y="476"/>
                  </a:lnTo>
                  <a:lnTo>
                    <a:pt x="552" y="488"/>
                  </a:lnTo>
                  <a:lnTo>
                    <a:pt x="529" y="500"/>
                  </a:lnTo>
                  <a:lnTo>
                    <a:pt x="517" y="506"/>
                  </a:lnTo>
                  <a:lnTo>
                    <a:pt x="499" y="524"/>
                  </a:lnTo>
                  <a:lnTo>
                    <a:pt x="487" y="542"/>
                  </a:lnTo>
                  <a:lnTo>
                    <a:pt x="481" y="560"/>
                  </a:lnTo>
                  <a:lnTo>
                    <a:pt x="481" y="578"/>
                  </a:lnTo>
                  <a:lnTo>
                    <a:pt x="457" y="590"/>
                  </a:lnTo>
                  <a:lnTo>
                    <a:pt x="438" y="596"/>
                  </a:lnTo>
                  <a:lnTo>
                    <a:pt x="420" y="614"/>
                  </a:lnTo>
                  <a:lnTo>
                    <a:pt x="402" y="638"/>
                  </a:lnTo>
                  <a:lnTo>
                    <a:pt x="366" y="698"/>
                  </a:lnTo>
                  <a:lnTo>
                    <a:pt x="348" y="728"/>
                  </a:lnTo>
                  <a:lnTo>
                    <a:pt x="330" y="758"/>
                  </a:lnTo>
                  <a:lnTo>
                    <a:pt x="324" y="776"/>
                  </a:lnTo>
                  <a:lnTo>
                    <a:pt x="318" y="782"/>
                  </a:lnTo>
                  <a:lnTo>
                    <a:pt x="312" y="788"/>
                  </a:lnTo>
                  <a:lnTo>
                    <a:pt x="300" y="794"/>
                  </a:lnTo>
                  <a:lnTo>
                    <a:pt x="282" y="806"/>
                  </a:lnTo>
                  <a:lnTo>
                    <a:pt x="252" y="824"/>
                  </a:lnTo>
                  <a:lnTo>
                    <a:pt x="199" y="854"/>
                  </a:lnTo>
                  <a:lnTo>
                    <a:pt x="151" y="884"/>
                  </a:lnTo>
                  <a:lnTo>
                    <a:pt x="84" y="926"/>
                  </a:lnTo>
                  <a:lnTo>
                    <a:pt x="30" y="962"/>
                  </a:lnTo>
                  <a:lnTo>
                    <a:pt x="12" y="974"/>
                  </a:lnTo>
                  <a:lnTo>
                    <a:pt x="0" y="992"/>
                  </a:lnTo>
                  <a:lnTo>
                    <a:pt x="0" y="1004"/>
                  </a:lnTo>
                  <a:lnTo>
                    <a:pt x="0" y="1022"/>
                  </a:lnTo>
                  <a:lnTo>
                    <a:pt x="12" y="1040"/>
                  </a:lnTo>
                  <a:lnTo>
                    <a:pt x="42" y="1046"/>
                  </a:lnTo>
                  <a:lnTo>
                    <a:pt x="84" y="1046"/>
                  </a:lnTo>
                  <a:lnTo>
                    <a:pt x="132" y="1034"/>
                  </a:lnTo>
                  <a:lnTo>
                    <a:pt x="193" y="1022"/>
                  </a:lnTo>
                  <a:lnTo>
                    <a:pt x="264" y="1004"/>
                  </a:lnTo>
                  <a:lnTo>
                    <a:pt x="336" y="980"/>
                  </a:lnTo>
                  <a:lnTo>
                    <a:pt x="408" y="950"/>
                  </a:lnTo>
                  <a:lnTo>
                    <a:pt x="475" y="920"/>
                  </a:lnTo>
                  <a:lnTo>
                    <a:pt x="529" y="896"/>
                  </a:lnTo>
                  <a:lnTo>
                    <a:pt x="564" y="878"/>
                  </a:lnTo>
                  <a:lnTo>
                    <a:pt x="570" y="872"/>
                  </a:lnTo>
                  <a:lnTo>
                    <a:pt x="576" y="872"/>
                  </a:lnTo>
                  <a:lnTo>
                    <a:pt x="606" y="872"/>
                  </a:lnTo>
                  <a:lnTo>
                    <a:pt x="648" y="866"/>
                  </a:lnTo>
                  <a:lnTo>
                    <a:pt x="714" y="848"/>
                  </a:lnTo>
                  <a:lnTo>
                    <a:pt x="793" y="830"/>
                  </a:lnTo>
                  <a:lnTo>
                    <a:pt x="876" y="812"/>
                  </a:lnTo>
                  <a:lnTo>
                    <a:pt x="966" y="794"/>
                  </a:lnTo>
                  <a:lnTo>
                    <a:pt x="1063" y="782"/>
                  </a:lnTo>
                  <a:lnTo>
                    <a:pt x="1152" y="776"/>
                  </a:lnTo>
                  <a:lnTo>
                    <a:pt x="1212" y="782"/>
                  </a:lnTo>
                  <a:lnTo>
                    <a:pt x="1284" y="806"/>
                  </a:lnTo>
                  <a:lnTo>
                    <a:pt x="1357" y="836"/>
                  </a:lnTo>
                  <a:lnTo>
                    <a:pt x="1416" y="872"/>
                  </a:lnTo>
                  <a:lnTo>
                    <a:pt x="1434" y="890"/>
                  </a:lnTo>
                  <a:lnTo>
                    <a:pt x="1452" y="908"/>
                  </a:lnTo>
                  <a:lnTo>
                    <a:pt x="1464" y="932"/>
                  </a:lnTo>
                  <a:lnTo>
                    <a:pt x="1464" y="950"/>
                  </a:lnTo>
                  <a:lnTo>
                    <a:pt x="1458" y="968"/>
                  </a:lnTo>
                  <a:lnTo>
                    <a:pt x="1440" y="992"/>
                  </a:lnTo>
                  <a:lnTo>
                    <a:pt x="1410" y="1004"/>
                  </a:lnTo>
                  <a:lnTo>
                    <a:pt x="1369" y="1022"/>
                  </a:lnTo>
                  <a:lnTo>
                    <a:pt x="1302" y="1040"/>
                  </a:lnTo>
                  <a:lnTo>
                    <a:pt x="1248" y="1064"/>
                  </a:lnTo>
                  <a:lnTo>
                    <a:pt x="1200" y="1082"/>
                  </a:lnTo>
                  <a:lnTo>
                    <a:pt x="1158" y="1100"/>
                  </a:lnTo>
                  <a:lnTo>
                    <a:pt x="1128" y="1118"/>
                  </a:lnTo>
                  <a:lnTo>
                    <a:pt x="1110" y="1130"/>
                  </a:lnTo>
                  <a:lnTo>
                    <a:pt x="1093" y="1148"/>
                  </a:lnTo>
                  <a:lnTo>
                    <a:pt x="1081" y="1160"/>
                  </a:lnTo>
                  <a:lnTo>
                    <a:pt x="1069" y="1190"/>
                  </a:lnTo>
                  <a:lnTo>
                    <a:pt x="1075" y="1208"/>
                  </a:lnTo>
                  <a:lnTo>
                    <a:pt x="1081" y="1220"/>
                  </a:lnTo>
                  <a:lnTo>
                    <a:pt x="1087" y="1226"/>
                  </a:lnTo>
                  <a:lnTo>
                    <a:pt x="1093" y="1232"/>
                  </a:lnTo>
                  <a:lnTo>
                    <a:pt x="1110" y="1232"/>
                  </a:lnTo>
                  <a:lnTo>
                    <a:pt x="1128" y="1226"/>
                  </a:lnTo>
                  <a:lnTo>
                    <a:pt x="1152" y="1226"/>
                  </a:lnTo>
                  <a:lnTo>
                    <a:pt x="1212" y="1220"/>
                  </a:lnTo>
                  <a:lnTo>
                    <a:pt x="1272" y="1214"/>
                  </a:lnTo>
                  <a:lnTo>
                    <a:pt x="1332" y="1208"/>
                  </a:lnTo>
                  <a:lnTo>
                    <a:pt x="1393" y="1196"/>
                  </a:lnTo>
                  <a:lnTo>
                    <a:pt x="1416" y="1190"/>
                  </a:lnTo>
                  <a:lnTo>
                    <a:pt x="1434" y="1184"/>
                  </a:lnTo>
                  <a:lnTo>
                    <a:pt x="1446" y="1178"/>
                  </a:lnTo>
                  <a:lnTo>
                    <a:pt x="1452" y="1178"/>
                  </a:lnTo>
                  <a:lnTo>
                    <a:pt x="1464" y="1172"/>
                  </a:lnTo>
                  <a:lnTo>
                    <a:pt x="1488" y="1166"/>
                  </a:lnTo>
                  <a:lnTo>
                    <a:pt x="1530" y="1148"/>
                  </a:lnTo>
                  <a:lnTo>
                    <a:pt x="1578" y="1130"/>
                  </a:lnTo>
                  <a:lnTo>
                    <a:pt x="1681" y="1094"/>
                  </a:lnTo>
                  <a:lnTo>
                    <a:pt x="1722" y="1076"/>
                  </a:lnTo>
                  <a:lnTo>
                    <a:pt x="1758" y="1064"/>
                  </a:lnTo>
                  <a:lnTo>
                    <a:pt x="1812" y="1040"/>
                  </a:lnTo>
                  <a:lnTo>
                    <a:pt x="1848" y="1004"/>
                  </a:lnTo>
                  <a:lnTo>
                    <a:pt x="1872" y="962"/>
                  </a:lnTo>
                  <a:lnTo>
                    <a:pt x="1890" y="932"/>
                  </a:lnTo>
                  <a:lnTo>
                    <a:pt x="1932" y="866"/>
                  </a:lnTo>
                  <a:lnTo>
                    <a:pt x="1986" y="800"/>
                  </a:lnTo>
                  <a:lnTo>
                    <a:pt x="2046" y="740"/>
                  </a:lnTo>
                  <a:lnTo>
                    <a:pt x="2112" y="692"/>
                  </a:lnTo>
                  <a:lnTo>
                    <a:pt x="2166" y="650"/>
                  </a:lnTo>
                  <a:lnTo>
                    <a:pt x="2214" y="620"/>
                  </a:lnTo>
                  <a:lnTo>
                    <a:pt x="2244" y="596"/>
                  </a:lnTo>
                  <a:lnTo>
                    <a:pt x="2257" y="590"/>
                  </a:lnTo>
                  <a:lnTo>
                    <a:pt x="2257" y="590"/>
                  </a:lnTo>
                  <a:lnTo>
                    <a:pt x="2400" y="518"/>
                  </a:lnTo>
                  <a:lnTo>
                    <a:pt x="2400" y="57"/>
                  </a:lnTo>
                  <a:lnTo>
                    <a:pt x="2401" y="0"/>
                  </a:lnTo>
                  <a:lnTo>
                    <a:pt x="2310" y="3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8374" name="Freeform 6"/>
            <p:cNvSpPr>
              <a:spLocks/>
            </p:cNvSpPr>
            <p:nvPr userDrawn="1"/>
          </p:nvSpPr>
          <p:spPr bwMode="hidden">
            <a:xfrm>
              <a:off x="3792" y="1536"/>
              <a:ext cx="1968" cy="762"/>
            </a:xfrm>
            <a:custGeom>
              <a:avLst/>
              <a:gdLst/>
              <a:ahLst/>
              <a:cxnLst>
                <a:cxn ang="0">
                  <a:pos x="965" y="165"/>
                </a:cxn>
                <a:cxn ang="0">
                  <a:pos x="696" y="200"/>
                </a:cxn>
                <a:cxn ang="0">
                  <a:pos x="693" y="237"/>
                </a:cxn>
                <a:cxn ang="0">
                  <a:pos x="924" y="258"/>
                </a:cxn>
                <a:cxn ang="0">
                  <a:pos x="993" y="267"/>
                </a:cxn>
                <a:cxn ang="0">
                  <a:pos x="681" y="291"/>
                </a:cxn>
                <a:cxn ang="0">
                  <a:pos x="633" y="309"/>
                </a:cxn>
                <a:cxn ang="0">
                  <a:pos x="645" y="336"/>
                </a:cxn>
                <a:cxn ang="0">
                  <a:pos x="672" y="351"/>
                </a:cxn>
                <a:cxn ang="0">
                  <a:pos x="984" y="333"/>
                </a:cxn>
                <a:cxn ang="0">
                  <a:pos x="1080" y="357"/>
                </a:cxn>
                <a:cxn ang="0">
                  <a:pos x="624" y="492"/>
                </a:cxn>
                <a:cxn ang="0">
                  <a:pos x="616" y="536"/>
                </a:cxn>
                <a:cxn ang="0">
                  <a:pos x="8" y="724"/>
                </a:cxn>
                <a:cxn ang="0">
                  <a:pos x="0" y="756"/>
                </a:cxn>
                <a:cxn ang="0">
                  <a:pos x="27" y="762"/>
                </a:cxn>
                <a:cxn ang="0">
                  <a:pos x="664" y="564"/>
                </a:cxn>
                <a:cxn ang="0">
                  <a:pos x="856" y="600"/>
                </a:cxn>
                <a:cxn ang="0">
                  <a:pos x="1158" y="507"/>
                </a:cxn>
                <a:cxn ang="0">
                  <a:pos x="1434" y="465"/>
                </a:cxn>
                <a:cxn ang="0">
                  <a:pos x="1572" y="368"/>
                </a:cxn>
                <a:cxn ang="0">
                  <a:pos x="1712" y="340"/>
                </a:cxn>
                <a:cxn ang="0">
                  <a:pos x="1856" y="328"/>
                </a:cxn>
                <a:cxn ang="0">
                  <a:pos x="1968" y="330"/>
                </a:cxn>
                <a:cxn ang="0">
                  <a:pos x="1968" y="0"/>
                </a:cxn>
                <a:cxn ang="0">
                  <a:pos x="1934" y="3"/>
                </a:cxn>
                <a:cxn ang="0">
                  <a:pos x="1832" y="5"/>
                </a:cxn>
                <a:cxn ang="0">
                  <a:pos x="1682" y="35"/>
                </a:cxn>
                <a:cxn ang="0">
                  <a:pos x="1643" y="72"/>
                </a:cxn>
                <a:cxn ang="0">
                  <a:pos x="1392" y="119"/>
                </a:cxn>
              </a:cxnLst>
              <a:rect l="0" t="0" r="r" b="b"/>
              <a:pathLst>
                <a:path w="1968" h="762">
                  <a:moveTo>
                    <a:pt x="965" y="165"/>
                  </a:moveTo>
                  <a:lnTo>
                    <a:pt x="696" y="200"/>
                  </a:lnTo>
                  <a:lnTo>
                    <a:pt x="693" y="237"/>
                  </a:lnTo>
                  <a:lnTo>
                    <a:pt x="924" y="258"/>
                  </a:lnTo>
                  <a:lnTo>
                    <a:pt x="993" y="267"/>
                  </a:lnTo>
                  <a:lnTo>
                    <a:pt x="681" y="291"/>
                  </a:lnTo>
                  <a:lnTo>
                    <a:pt x="633" y="309"/>
                  </a:lnTo>
                  <a:lnTo>
                    <a:pt x="645" y="336"/>
                  </a:lnTo>
                  <a:lnTo>
                    <a:pt x="672" y="351"/>
                  </a:lnTo>
                  <a:lnTo>
                    <a:pt x="984" y="333"/>
                  </a:lnTo>
                  <a:lnTo>
                    <a:pt x="1080" y="357"/>
                  </a:lnTo>
                  <a:lnTo>
                    <a:pt x="624" y="492"/>
                  </a:lnTo>
                  <a:lnTo>
                    <a:pt x="616" y="536"/>
                  </a:lnTo>
                  <a:lnTo>
                    <a:pt x="8" y="724"/>
                  </a:lnTo>
                  <a:lnTo>
                    <a:pt x="0" y="756"/>
                  </a:lnTo>
                  <a:lnTo>
                    <a:pt x="27" y="762"/>
                  </a:lnTo>
                  <a:lnTo>
                    <a:pt x="664" y="564"/>
                  </a:lnTo>
                  <a:lnTo>
                    <a:pt x="856" y="600"/>
                  </a:lnTo>
                  <a:lnTo>
                    <a:pt x="1158" y="507"/>
                  </a:lnTo>
                  <a:lnTo>
                    <a:pt x="1434" y="465"/>
                  </a:lnTo>
                  <a:lnTo>
                    <a:pt x="1572" y="368"/>
                  </a:lnTo>
                  <a:lnTo>
                    <a:pt x="1712" y="340"/>
                  </a:lnTo>
                  <a:lnTo>
                    <a:pt x="1856" y="328"/>
                  </a:lnTo>
                  <a:lnTo>
                    <a:pt x="1968" y="330"/>
                  </a:lnTo>
                  <a:lnTo>
                    <a:pt x="1968" y="0"/>
                  </a:lnTo>
                  <a:lnTo>
                    <a:pt x="1934" y="3"/>
                  </a:lnTo>
                  <a:lnTo>
                    <a:pt x="1832" y="5"/>
                  </a:lnTo>
                  <a:lnTo>
                    <a:pt x="1682" y="35"/>
                  </a:lnTo>
                  <a:lnTo>
                    <a:pt x="1643" y="72"/>
                  </a:lnTo>
                  <a:lnTo>
                    <a:pt x="1392" y="119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8375" name="Freeform 7"/>
            <p:cNvSpPr>
              <a:spLocks/>
            </p:cNvSpPr>
            <p:nvPr userDrawn="1"/>
          </p:nvSpPr>
          <p:spPr bwMode="hidden">
            <a:xfrm>
              <a:off x="3599" y="2477"/>
              <a:ext cx="186" cy="120"/>
            </a:xfrm>
            <a:custGeom>
              <a:avLst/>
              <a:gdLst/>
              <a:ahLst/>
              <a:cxnLst>
                <a:cxn ang="0">
                  <a:pos x="185" y="0"/>
                </a:cxn>
                <a:cxn ang="0">
                  <a:pos x="185" y="6"/>
                </a:cxn>
                <a:cxn ang="0">
                  <a:pos x="185" y="18"/>
                </a:cxn>
                <a:cxn ang="0">
                  <a:pos x="185" y="36"/>
                </a:cxn>
                <a:cxn ang="0">
                  <a:pos x="179" y="54"/>
                </a:cxn>
                <a:cxn ang="0">
                  <a:pos x="161" y="72"/>
                </a:cxn>
                <a:cxn ang="0">
                  <a:pos x="137" y="96"/>
                </a:cxn>
                <a:cxn ang="0">
                  <a:pos x="101" y="108"/>
                </a:cxn>
                <a:cxn ang="0">
                  <a:pos x="47" y="120"/>
                </a:cxn>
                <a:cxn ang="0">
                  <a:pos x="29" y="120"/>
                </a:cxn>
                <a:cxn ang="0">
                  <a:pos x="17" y="114"/>
                </a:cxn>
                <a:cxn ang="0">
                  <a:pos x="0" y="96"/>
                </a:cxn>
                <a:cxn ang="0">
                  <a:pos x="0" y="78"/>
                </a:cxn>
                <a:cxn ang="0">
                  <a:pos x="0" y="72"/>
                </a:cxn>
                <a:cxn ang="0">
                  <a:pos x="185" y="0"/>
                </a:cxn>
                <a:cxn ang="0">
                  <a:pos x="185" y="0"/>
                </a:cxn>
              </a:cxnLst>
              <a:rect l="0" t="0" r="r" b="b"/>
              <a:pathLst>
                <a:path w="185" h="120">
                  <a:moveTo>
                    <a:pt x="185" y="0"/>
                  </a:moveTo>
                  <a:lnTo>
                    <a:pt x="185" y="6"/>
                  </a:lnTo>
                  <a:lnTo>
                    <a:pt x="185" y="18"/>
                  </a:lnTo>
                  <a:lnTo>
                    <a:pt x="185" y="36"/>
                  </a:lnTo>
                  <a:lnTo>
                    <a:pt x="179" y="54"/>
                  </a:lnTo>
                  <a:lnTo>
                    <a:pt x="161" y="72"/>
                  </a:lnTo>
                  <a:lnTo>
                    <a:pt x="137" y="96"/>
                  </a:lnTo>
                  <a:lnTo>
                    <a:pt x="101" y="108"/>
                  </a:lnTo>
                  <a:lnTo>
                    <a:pt x="47" y="120"/>
                  </a:lnTo>
                  <a:lnTo>
                    <a:pt x="29" y="120"/>
                  </a:lnTo>
                  <a:lnTo>
                    <a:pt x="17" y="114"/>
                  </a:lnTo>
                  <a:lnTo>
                    <a:pt x="0" y="96"/>
                  </a:lnTo>
                  <a:lnTo>
                    <a:pt x="0" y="78"/>
                  </a:lnTo>
                  <a:lnTo>
                    <a:pt x="0" y="72"/>
                  </a:lnTo>
                  <a:lnTo>
                    <a:pt x="185" y="0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8376" name="Freeform 8"/>
            <p:cNvSpPr>
              <a:spLocks/>
            </p:cNvSpPr>
            <p:nvPr userDrawn="1"/>
          </p:nvSpPr>
          <p:spPr bwMode="hidden">
            <a:xfrm>
              <a:off x="3779" y="2393"/>
              <a:ext cx="185" cy="120"/>
            </a:xfrm>
            <a:custGeom>
              <a:avLst/>
              <a:gdLst/>
              <a:ahLst/>
              <a:cxnLst>
                <a:cxn ang="0">
                  <a:pos x="185" y="0"/>
                </a:cxn>
                <a:cxn ang="0">
                  <a:pos x="185" y="6"/>
                </a:cxn>
                <a:cxn ang="0">
                  <a:pos x="179" y="24"/>
                </a:cxn>
                <a:cxn ang="0">
                  <a:pos x="167" y="42"/>
                </a:cxn>
                <a:cxn ang="0">
                  <a:pos x="149" y="66"/>
                </a:cxn>
                <a:cxn ang="0">
                  <a:pos x="131" y="90"/>
                </a:cxn>
                <a:cxn ang="0">
                  <a:pos x="102" y="108"/>
                </a:cxn>
                <a:cxn ang="0">
                  <a:pos x="66" y="120"/>
                </a:cxn>
                <a:cxn ang="0">
                  <a:pos x="18" y="120"/>
                </a:cxn>
                <a:cxn ang="0">
                  <a:pos x="0" y="60"/>
                </a:cxn>
                <a:cxn ang="0">
                  <a:pos x="185" y="0"/>
                </a:cxn>
                <a:cxn ang="0">
                  <a:pos x="185" y="0"/>
                </a:cxn>
              </a:cxnLst>
              <a:rect l="0" t="0" r="r" b="b"/>
              <a:pathLst>
                <a:path w="185" h="120">
                  <a:moveTo>
                    <a:pt x="185" y="0"/>
                  </a:moveTo>
                  <a:lnTo>
                    <a:pt x="185" y="6"/>
                  </a:lnTo>
                  <a:lnTo>
                    <a:pt x="179" y="24"/>
                  </a:lnTo>
                  <a:lnTo>
                    <a:pt x="167" y="42"/>
                  </a:lnTo>
                  <a:lnTo>
                    <a:pt x="149" y="66"/>
                  </a:lnTo>
                  <a:lnTo>
                    <a:pt x="131" y="90"/>
                  </a:lnTo>
                  <a:lnTo>
                    <a:pt x="102" y="108"/>
                  </a:lnTo>
                  <a:lnTo>
                    <a:pt x="66" y="120"/>
                  </a:lnTo>
                  <a:lnTo>
                    <a:pt x="18" y="120"/>
                  </a:lnTo>
                  <a:lnTo>
                    <a:pt x="0" y="60"/>
                  </a:lnTo>
                  <a:lnTo>
                    <a:pt x="185" y="0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8377" name="Freeform 9"/>
            <p:cNvSpPr>
              <a:spLocks/>
            </p:cNvSpPr>
            <p:nvPr userDrawn="1"/>
          </p:nvSpPr>
          <p:spPr bwMode="hidden">
            <a:xfrm>
              <a:off x="3839" y="1836"/>
              <a:ext cx="528" cy="275"/>
            </a:xfrm>
            <a:custGeom>
              <a:avLst/>
              <a:gdLst/>
              <a:ahLst/>
              <a:cxnLst>
                <a:cxn ang="0">
                  <a:pos x="0" y="275"/>
                </a:cxn>
                <a:cxn ang="0">
                  <a:pos x="0" y="269"/>
                </a:cxn>
                <a:cxn ang="0">
                  <a:pos x="6" y="251"/>
                </a:cxn>
                <a:cxn ang="0">
                  <a:pos x="6" y="239"/>
                </a:cxn>
                <a:cxn ang="0">
                  <a:pos x="12" y="227"/>
                </a:cxn>
                <a:cxn ang="0">
                  <a:pos x="18" y="221"/>
                </a:cxn>
                <a:cxn ang="0">
                  <a:pos x="36" y="215"/>
                </a:cxn>
                <a:cxn ang="0">
                  <a:pos x="77" y="203"/>
                </a:cxn>
                <a:cxn ang="0">
                  <a:pos x="137" y="179"/>
                </a:cxn>
                <a:cxn ang="0">
                  <a:pos x="209" y="143"/>
                </a:cxn>
                <a:cxn ang="0">
                  <a:pos x="251" y="120"/>
                </a:cxn>
                <a:cxn ang="0">
                  <a:pos x="299" y="96"/>
                </a:cxn>
                <a:cxn ang="0">
                  <a:pos x="394" y="48"/>
                </a:cxn>
                <a:cxn ang="0">
                  <a:pos x="442" y="30"/>
                </a:cxn>
                <a:cxn ang="0">
                  <a:pos x="478" y="12"/>
                </a:cxn>
                <a:cxn ang="0">
                  <a:pos x="502" y="6"/>
                </a:cxn>
                <a:cxn ang="0">
                  <a:pos x="520" y="0"/>
                </a:cxn>
                <a:cxn ang="0">
                  <a:pos x="526" y="0"/>
                </a:cxn>
                <a:cxn ang="0">
                  <a:pos x="520" y="6"/>
                </a:cxn>
                <a:cxn ang="0">
                  <a:pos x="508" y="12"/>
                </a:cxn>
                <a:cxn ang="0">
                  <a:pos x="484" y="24"/>
                </a:cxn>
                <a:cxn ang="0">
                  <a:pos x="460" y="42"/>
                </a:cxn>
                <a:cxn ang="0">
                  <a:pos x="436" y="54"/>
                </a:cxn>
                <a:cxn ang="0">
                  <a:pos x="394" y="78"/>
                </a:cxn>
                <a:cxn ang="0">
                  <a:pos x="340" y="108"/>
                </a:cxn>
                <a:cxn ang="0">
                  <a:pos x="275" y="143"/>
                </a:cxn>
                <a:cxn ang="0">
                  <a:pos x="131" y="221"/>
                </a:cxn>
                <a:cxn ang="0">
                  <a:pos x="65" y="251"/>
                </a:cxn>
                <a:cxn ang="0">
                  <a:pos x="0" y="275"/>
                </a:cxn>
                <a:cxn ang="0">
                  <a:pos x="0" y="275"/>
                </a:cxn>
              </a:cxnLst>
              <a:rect l="0" t="0" r="r" b="b"/>
              <a:pathLst>
                <a:path w="526" h="275">
                  <a:moveTo>
                    <a:pt x="0" y="275"/>
                  </a:moveTo>
                  <a:lnTo>
                    <a:pt x="0" y="269"/>
                  </a:lnTo>
                  <a:lnTo>
                    <a:pt x="6" y="251"/>
                  </a:lnTo>
                  <a:lnTo>
                    <a:pt x="6" y="239"/>
                  </a:lnTo>
                  <a:lnTo>
                    <a:pt x="12" y="227"/>
                  </a:lnTo>
                  <a:lnTo>
                    <a:pt x="18" y="221"/>
                  </a:lnTo>
                  <a:lnTo>
                    <a:pt x="36" y="215"/>
                  </a:lnTo>
                  <a:lnTo>
                    <a:pt x="77" y="203"/>
                  </a:lnTo>
                  <a:lnTo>
                    <a:pt x="137" y="179"/>
                  </a:lnTo>
                  <a:lnTo>
                    <a:pt x="209" y="143"/>
                  </a:lnTo>
                  <a:lnTo>
                    <a:pt x="251" y="120"/>
                  </a:lnTo>
                  <a:lnTo>
                    <a:pt x="299" y="96"/>
                  </a:lnTo>
                  <a:lnTo>
                    <a:pt x="394" y="48"/>
                  </a:lnTo>
                  <a:lnTo>
                    <a:pt x="442" y="30"/>
                  </a:lnTo>
                  <a:lnTo>
                    <a:pt x="478" y="12"/>
                  </a:lnTo>
                  <a:lnTo>
                    <a:pt x="502" y="6"/>
                  </a:lnTo>
                  <a:lnTo>
                    <a:pt x="520" y="0"/>
                  </a:lnTo>
                  <a:lnTo>
                    <a:pt x="526" y="0"/>
                  </a:lnTo>
                  <a:lnTo>
                    <a:pt x="520" y="6"/>
                  </a:lnTo>
                  <a:lnTo>
                    <a:pt x="508" y="12"/>
                  </a:lnTo>
                  <a:lnTo>
                    <a:pt x="484" y="24"/>
                  </a:lnTo>
                  <a:lnTo>
                    <a:pt x="460" y="42"/>
                  </a:lnTo>
                  <a:lnTo>
                    <a:pt x="436" y="54"/>
                  </a:lnTo>
                  <a:lnTo>
                    <a:pt x="394" y="78"/>
                  </a:lnTo>
                  <a:lnTo>
                    <a:pt x="340" y="108"/>
                  </a:lnTo>
                  <a:lnTo>
                    <a:pt x="275" y="143"/>
                  </a:lnTo>
                  <a:lnTo>
                    <a:pt x="131" y="221"/>
                  </a:lnTo>
                  <a:lnTo>
                    <a:pt x="65" y="251"/>
                  </a:lnTo>
                  <a:lnTo>
                    <a:pt x="0" y="275"/>
                  </a:lnTo>
                  <a:lnTo>
                    <a:pt x="0" y="27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8378" name="Freeform 10"/>
            <p:cNvSpPr>
              <a:spLocks/>
            </p:cNvSpPr>
            <p:nvPr userDrawn="1"/>
          </p:nvSpPr>
          <p:spPr bwMode="hidden">
            <a:xfrm>
              <a:off x="3676" y="2015"/>
              <a:ext cx="721" cy="306"/>
            </a:xfrm>
            <a:custGeom>
              <a:avLst/>
              <a:gdLst/>
              <a:ahLst/>
              <a:cxnLst>
                <a:cxn ang="0">
                  <a:pos x="48" y="216"/>
                </a:cxn>
                <a:cxn ang="0">
                  <a:pos x="30" y="252"/>
                </a:cxn>
                <a:cxn ang="0">
                  <a:pos x="12" y="282"/>
                </a:cxn>
                <a:cxn ang="0">
                  <a:pos x="6" y="300"/>
                </a:cxn>
                <a:cxn ang="0">
                  <a:pos x="0" y="306"/>
                </a:cxn>
                <a:cxn ang="0">
                  <a:pos x="48" y="276"/>
                </a:cxn>
                <a:cxn ang="0">
                  <a:pos x="84" y="252"/>
                </a:cxn>
                <a:cxn ang="0">
                  <a:pos x="108" y="234"/>
                </a:cxn>
                <a:cxn ang="0">
                  <a:pos x="120" y="228"/>
                </a:cxn>
                <a:cxn ang="0">
                  <a:pos x="126" y="228"/>
                </a:cxn>
                <a:cxn ang="0">
                  <a:pos x="144" y="222"/>
                </a:cxn>
                <a:cxn ang="0">
                  <a:pos x="168" y="216"/>
                </a:cxn>
                <a:cxn ang="0">
                  <a:pos x="198" y="204"/>
                </a:cxn>
                <a:cxn ang="0">
                  <a:pos x="275" y="180"/>
                </a:cxn>
                <a:cxn ang="0">
                  <a:pos x="371" y="156"/>
                </a:cxn>
                <a:cxn ang="0">
                  <a:pos x="461" y="126"/>
                </a:cxn>
                <a:cxn ang="0">
                  <a:pos x="544" y="102"/>
                </a:cxn>
                <a:cxn ang="0">
                  <a:pos x="574" y="90"/>
                </a:cxn>
                <a:cxn ang="0">
                  <a:pos x="604" y="84"/>
                </a:cxn>
                <a:cxn ang="0">
                  <a:pos x="622" y="78"/>
                </a:cxn>
                <a:cxn ang="0">
                  <a:pos x="628" y="72"/>
                </a:cxn>
                <a:cxn ang="0">
                  <a:pos x="634" y="66"/>
                </a:cxn>
                <a:cxn ang="0">
                  <a:pos x="652" y="60"/>
                </a:cxn>
                <a:cxn ang="0">
                  <a:pos x="694" y="30"/>
                </a:cxn>
                <a:cxn ang="0">
                  <a:pos x="712" y="18"/>
                </a:cxn>
                <a:cxn ang="0">
                  <a:pos x="718" y="6"/>
                </a:cxn>
                <a:cxn ang="0">
                  <a:pos x="712" y="0"/>
                </a:cxn>
                <a:cxn ang="0">
                  <a:pos x="688" y="0"/>
                </a:cxn>
                <a:cxn ang="0">
                  <a:pos x="628" y="0"/>
                </a:cxn>
                <a:cxn ang="0">
                  <a:pos x="580" y="0"/>
                </a:cxn>
                <a:cxn ang="0">
                  <a:pos x="544" y="0"/>
                </a:cxn>
                <a:cxn ang="0">
                  <a:pos x="514" y="18"/>
                </a:cxn>
                <a:cxn ang="0">
                  <a:pos x="485" y="42"/>
                </a:cxn>
                <a:cxn ang="0">
                  <a:pos x="467" y="54"/>
                </a:cxn>
                <a:cxn ang="0">
                  <a:pos x="449" y="60"/>
                </a:cxn>
                <a:cxn ang="0">
                  <a:pos x="425" y="60"/>
                </a:cxn>
                <a:cxn ang="0">
                  <a:pos x="389" y="66"/>
                </a:cxn>
                <a:cxn ang="0">
                  <a:pos x="347" y="84"/>
                </a:cxn>
                <a:cxn ang="0">
                  <a:pos x="311" y="108"/>
                </a:cxn>
                <a:cxn ang="0">
                  <a:pos x="287" y="126"/>
                </a:cxn>
                <a:cxn ang="0">
                  <a:pos x="275" y="132"/>
                </a:cxn>
                <a:cxn ang="0">
                  <a:pos x="257" y="138"/>
                </a:cxn>
                <a:cxn ang="0">
                  <a:pos x="221" y="138"/>
                </a:cxn>
                <a:cxn ang="0">
                  <a:pos x="186" y="138"/>
                </a:cxn>
                <a:cxn ang="0">
                  <a:pos x="180" y="138"/>
                </a:cxn>
                <a:cxn ang="0">
                  <a:pos x="174" y="138"/>
                </a:cxn>
                <a:cxn ang="0">
                  <a:pos x="114" y="162"/>
                </a:cxn>
                <a:cxn ang="0">
                  <a:pos x="48" y="216"/>
                </a:cxn>
                <a:cxn ang="0">
                  <a:pos x="48" y="216"/>
                </a:cxn>
              </a:cxnLst>
              <a:rect l="0" t="0" r="r" b="b"/>
              <a:pathLst>
                <a:path w="718" h="306">
                  <a:moveTo>
                    <a:pt x="48" y="216"/>
                  </a:moveTo>
                  <a:lnTo>
                    <a:pt x="30" y="252"/>
                  </a:lnTo>
                  <a:lnTo>
                    <a:pt x="12" y="282"/>
                  </a:lnTo>
                  <a:lnTo>
                    <a:pt x="6" y="300"/>
                  </a:lnTo>
                  <a:lnTo>
                    <a:pt x="0" y="306"/>
                  </a:lnTo>
                  <a:lnTo>
                    <a:pt x="48" y="276"/>
                  </a:lnTo>
                  <a:lnTo>
                    <a:pt x="84" y="252"/>
                  </a:lnTo>
                  <a:lnTo>
                    <a:pt x="108" y="234"/>
                  </a:lnTo>
                  <a:lnTo>
                    <a:pt x="120" y="228"/>
                  </a:lnTo>
                  <a:lnTo>
                    <a:pt x="126" y="228"/>
                  </a:lnTo>
                  <a:lnTo>
                    <a:pt x="144" y="222"/>
                  </a:lnTo>
                  <a:lnTo>
                    <a:pt x="168" y="216"/>
                  </a:lnTo>
                  <a:lnTo>
                    <a:pt x="198" y="204"/>
                  </a:lnTo>
                  <a:lnTo>
                    <a:pt x="275" y="180"/>
                  </a:lnTo>
                  <a:lnTo>
                    <a:pt x="371" y="156"/>
                  </a:lnTo>
                  <a:lnTo>
                    <a:pt x="461" y="126"/>
                  </a:lnTo>
                  <a:lnTo>
                    <a:pt x="544" y="102"/>
                  </a:lnTo>
                  <a:lnTo>
                    <a:pt x="574" y="90"/>
                  </a:lnTo>
                  <a:lnTo>
                    <a:pt x="604" y="84"/>
                  </a:lnTo>
                  <a:lnTo>
                    <a:pt x="622" y="78"/>
                  </a:lnTo>
                  <a:lnTo>
                    <a:pt x="628" y="72"/>
                  </a:lnTo>
                  <a:lnTo>
                    <a:pt x="634" y="66"/>
                  </a:lnTo>
                  <a:lnTo>
                    <a:pt x="652" y="60"/>
                  </a:lnTo>
                  <a:lnTo>
                    <a:pt x="694" y="30"/>
                  </a:lnTo>
                  <a:lnTo>
                    <a:pt x="712" y="18"/>
                  </a:lnTo>
                  <a:lnTo>
                    <a:pt x="718" y="6"/>
                  </a:lnTo>
                  <a:lnTo>
                    <a:pt x="712" y="0"/>
                  </a:lnTo>
                  <a:lnTo>
                    <a:pt x="688" y="0"/>
                  </a:lnTo>
                  <a:lnTo>
                    <a:pt x="628" y="0"/>
                  </a:lnTo>
                  <a:lnTo>
                    <a:pt x="580" y="0"/>
                  </a:lnTo>
                  <a:lnTo>
                    <a:pt x="544" y="0"/>
                  </a:lnTo>
                  <a:lnTo>
                    <a:pt x="514" y="18"/>
                  </a:lnTo>
                  <a:lnTo>
                    <a:pt x="485" y="42"/>
                  </a:lnTo>
                  <a:lnTo>
                    <a:pt x="467" y="54"/>
                  </a:lnTo>
                  <a:lnTo>
                    <a:pt x="449" y="60"/>
                  </a:lnTo>
                  <a:lnTo>
                    <a:pt x="425" y="60"/>
                  </a:lnTo>
                  <a:lnTo>
                    <a:pt x="389" y="66"/>
                  </a:lnTo>
                  <a:lnTo>
                    <a:pt x="347" y="84"/>
                  </a:lnTo>
                  <a:lnTo>
                    <a:pt x="311" y="108"/>
                  </a:lnTo>
                  <a:lnTo>
                    <a:pt x="287" y="126"/>
                  </a:lnTo>
                  <a:lnTo>
                    <a:pt x="275" y="132"/>
                  </a:lnTo>
                  <a:lnTo>
                    <a:pt x="257" y="138"/>
                  </a:lnTo>
                  <a:lnTo>
                    <a:pt x="221" y="138"/>
                  </a:lnTo>
                  <a:lnTo>
                    <a:pt x="186" y="138"/>
                  </a:lnTo>
                  <a:lnTo>
                    <a:pt x="180" y="138"/>
                  </a:lnTo>
                  <a:lnTo>
                    <a:pt x="174" y="138"/>
                  </a:lnTo>
                  <a:lnTo>
                    <a:pt x="114" y="162"/>
                  </a:lnTo>
                  <a:lnTo>
                    <a:pt x="48" y="216"/>
                  </a:lnTo>
                  <a:lnTo>
                    <a:pt x="48" y="21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8379" name="Freeform 11"/>
            <p:cNvSpPr>
              <a:spLocks/>
            </p:cNvSpPr>
            <p:nvPr userDrawn="1"/>
          </p:nvSpPr>
          <p:spPr bwMode="hidden">
            <a:xfrm>
              <a:off x="3358" y="1890"/>
              <a:ext cx="2400" cy="881"/>
            </a:xfrm>
            <a:custGeom>
              <a:avLst/>
              <a:gdLst/>
              <a:ahLst/>
              <a:cxnLst>
                <a:cxn ang="0">
                  <a:pos x="2231" y="54"/>
                </a:cxn>
                <a:cxn ang="0">
                  <a:pos x="2189" y="54"/>
                </a:cxn>
                <a:cxn ang="0">
                  <a:pos x="2147" y="66"/>
                </a:cxn>
                <a:cxn ang="0">
                  <a:pos x="2021" y="101"/>
                </a:cxn>
                <a:cxn ang="0">
                  <a:pos x="1956" y="119"/>
                </a:cxn>
                <a:cxn ang="0">
                  <a:pos x="1860" y="167"/>
                </a:cxn>
                <a:cxn ang="0">
                  <a:pos x="1836" y="245"/>
                </a:cxn>
                <a:cxn ang="0">
                  <a:pos x="1842" y="305"/>
                </a:cxn>
                <a:cxn ang="0">
                  <a:pos x="1758" y="317"/>
                </a:cxn>
                <a:cxn ang="0">
                  <a:pos x="1597" y="263"/>
                </a:cxn>
                <a:cxn ang="0">
                  <a:pos x="1507" y="257"/>
                </a:cxn>
                <a:cxn ang="0">
                  <a:pos x="1399" y="311"/>
                </a:cxn>
                <a:cxn ang="0">
                  <a:pos x="1334" y="353"/>
                </a:cxn>
                <a:cxn ang="0">
                  <a:pos x="1310" y="359"/>
                </a:cxn>
                <a:cxn ang="0">
                  <a:pos x="1214" y="371"/>
                </a:cxn>
                <a:cxn ang="0">
                  <a:pos x="1160" y="365"/>
                </a:cxn>
                <a:cxn ang="0">
                  <a:pos x="1053" y="371"/>
                </a:cxn>
                <a:cxn ang="0">
                  <a:pos x="957" y="383"/>
                </a:cxn>
                <a:cxn ang="0">
                  <a:pos x="921" y="401"/>
                </a:cxn>
                <a:cxn ang="0">
                  <a:pos x="819" y="419"/>
                </a:cxn>
                <a:cxn ang="0">
                  <a:pos x="778" y="419"/>
                </a:cxn>
                <a:cxn ang="0">
                  <a:pos x="664" y="437"/>
                </a:cxn>
                <a:cxn ang="0">
                  <a:pos x="598" y="473"/>
                </a:cxn>
                <a:cxn ang="0">
                  <a:pos x="503" y="467"/>
                </a:cxn>
                <a:cxn ang="0">
                  <a:pos x="431" y="491"/>
                </a:cxn>
                <a:cxn ang="0">
                  <a:pos x="413" y="539"/>
                </a:cxn>
                <a:cxn ang="0">
                  <a:pos x="347" y="569"/>
                </a:cxn>
                <a:cxn ang="0">
                  <a:pos x="222" y="599"/>
                </a:cxn>
                <a:cxn ang="0">
                  <a:pos x="138" y="647"/>
                </a:cxn>
                <a:cxn ang="0">
                  <a:pos x="108" y="659"/>
                </a:cxn>
                <a:cxn ang="0">
                  <a:pos x="0" y="671"/>
                </a:cxn>
                <a:cxn ang="0">
                  <a:pos x="84" y="695"/>
                </a:cxn>
                <a:cxn ang="0">
                  <a:pos x="263" y="653"/>
                </a:cxn>
                <a:cxn ang="0">
                  <a:pos x="473" y="569"/>
                </a:cxn>
                <a:cxn ang="0">
                  <a:pos x="568" y="521"/>
                </a:cxn>
                <a:cxn ang="0">
                  <a:pos x="646" y="515"/>
                </a:cxn>
                <a:cxn ang="0">
                  <a:pos x="873" y="461"/>
                </a:cxn>
                <a:cxn ang="0">
                  <a:pos x="1148" y="425"/>
                </a:cxn>
                <a:cxn ang="0">
                  <a:pos x="1292" y="461"/>
                </a:cxn>
                <a:cxn ang="0">
                  <a:pos x="1417" y="533"/>
                </a:cxn>
                <a:cxn ang="0">
                  <a:pos x="1435" y="617"/>
                </a:cxn>
                <a:cxn ang="0">
                  <a:pos x="1376" y="653"/>
                </a:cxn>
                <a:cxn ang="0">
                  <a:pos x="1226" y="701"/>
                </a:cxn>
                <a:cxn ang="0">
                  <a:pos x="1112" y="755"/>
                </a:cxn>
                <a:cxn ang="0">
                  <a:pos x="1065" y="809"/>
                </a:cxn>
                <a:cxn ang="0">
                  <a:pos x="1077" y="869"/>
                </a:cxn>
                <a:cxn ang="0">
                  <a:pos x="1106" y="881"/>
                </a:cxn>
                <a:cxn ang="0">
                  <a:pos x="1208" y="869"/>
                </a:cxn>
                <a:cxn ang="0">
                  <a:pos x="1388" y="857"/>
                </a:cxn>
                <a:cxn ang="0">
                  <a:pos x="1441" y="851"/>
                </a:cxn>
                <a:cxn ang="0">
                  <a:pos x="1483" y="833"/>
                </a:cxn>
                <a:cxn ang="0">
                  <a:pos x="1675" y="743"/>
                </a:cxn>
                <a:cxn ang="0">
                  <a:pos x="1806" y="689"/>
                </a:cxn>
                <a:cxn ang="0">
                  <a:pos x="1884" y="581"/>
                </a:cxn>
                <a:cxn ang="0">
                  <a:pos x="2039" y="389"/>
                </a:cxn>
                <a:cxn ang="0">
                  <a:pos x="2207" y="269"/>
                </a:cxn>
                <a:cxn ang="0">
                  <a:pos x="2249" y="239"/>
                </a:cxn>
                <a:cxn ang="0">
                  <a:pos x="2392" y="0"/>
                </a:cxn>
                <a:cxn ang="0">
                  <a:pos x="2302" y="36"/>
                </a:cxn>
              </a:cxnLst>
              <a:rect l="0" t="0" r="r" b="b"/>
              <a:pathLst>
                <a:path w="2392" h="881">
                  <a:moveTo>
                    <a:pt x="2302" y="36"/>
                  </a:moveTo>
                  <a:lnTo>
                    <a:pt x="2266" y="48"/>
                  </a:lnTo>
                  <a:lnTo>
                    <a:pt x="2231" y="54"/>
                  </a:lnTo>
                  <a:lnTo>
                    <a:pt x="2201" y="54"/>
                  </a:lnTo>
                  <a:lnTo>
                    <a:pt x="2195" y="54"/>
                  </a:lnTo>
                  <a:lnTo>
                    <a:pt x="2189" y="54"/>
                  </a:lnTo>
                  <a:lnTo>
                    <a:pt x="2189" y="54"/>
                  </a:lnTo>
                  <a:lnTo>
                    <a:pt x="2177" y="60"/>
                  </a:lnTo>
                  <a:lnTo>
                    <a:pt x="2147" y="66"/>
                  </a:lnTo>
                  <a:lnTo>
                    <a:pt x="2105" y="78"/>
                  </a:lnTo>
                  <a:lnTo>
                    <a:pt x="2057" y="89"/>
                  </a:lnTo>
                  <a:lnTo>
                    <a:pt x="2021" y="101"/>
                  </a:lnTo>
                  <a:lnTo>
                    <a:pt x="1997" y="107"/>
                  </a:lnTo>
                  <a:lnTo>
                    <a:pt x="1973" y="113"/>
                  </a:lnTo>
                  <a:lnTo>
                    <a:pt x="1956" y="119"/>
                  </a:lnTo>
                  <a:lnTo>
                    <a:pt x="1926" y="131"/>
                  </a:lnTo>
                  <a:lnTo>
                    <a:pt x="1896" y="137"/>
                  </a:lnTo>
                  <a:lnTo>
                    <a:pt x="1860" y="167"/>
                  </a:lnTo>
                  <a:lnTo>
                    <a:pt x="1842" y="191"/>
                  </a:lnTo>
                  <a:lnTo>
                    <a:pt x="1836" y="221"/>
                  </a:lnTo>
                  <a:lnTo>
                    <a:pt x="1836" y="245"/>
                  </a:lnTo>
                  <a:lnTo>
                    <a:pt x="1842" y="269"/>
                  </a:lnTo>
                  <a:lnTo>
                    <a:pt x="1842" y="293"/>
                  </a:lnTo>
                  <a:lnTo>
                    <a:pt x="1842" y="305"/>
                  </a:lnTo>
                  <a:lnTo>
                    <a:pt x="1824" y="323"/>
                  </a:lnTo>
                  <a:lnTo>
                    <a:pt x="1794" y="329"/>
                  </a:lnTo>
                  <a:lnTo>
                    <a:pt x="1758" y="317"/>
                  </a:lnTo>
                  <a:lnTo>
                    <a:pt x="1716" y="299"/>
                  </a:lnTo>
                  <a:lnTo>
                    <a:pt x="1657" y="275"/>
                  </a:lnTo>
                  <a:lnTo>
                    <a:pt x="1597" y="263"/>
                  </a:lnTo>
                  <a:lnTo>
                    <a:pt x="1543" y="257"/>
                  </a:lnTo>
                  <a:lnTo>
                    <a:pt x="1519" y="257"/>
                  </a:lnTo>
                  <a:lnTo>
                    <a:pt x="1507" y="257"/>
                  </a:lnTo>
                  <a:lnTo>
                    <a:pt x="1489" y="263"/>
                  </a:lnTo>
                  <a:lnTo>
                    <a:pt x="1459" y="275"/>
                  </a:lnTo>
                  <a:lnTo>
                    <a:pt x="1399" y="311"/>
                  </a:lnTo>
                  <a:lnTo>
                    <a:pt x="1376" y="329"/>
                  </a:lnTo>
                  <a:lnTo>
                    <a:pt x="1352" y="341"/>
                  </a:lnTo>
                  <a:lnTo>
                    <a:pt x="1334" y="353"/>
                  </a:lnTo>
                  <a:lnTo>
                    <a:pt x="1328" y="359"/>
                  </a:lnTo>
                  <a:lnTo>
                    <a:pt x="1322" y="359"/>
                  </a:lnTo>
                  <a:lnTo>
                    <a:pt x="1310" y="359"/>
                  </a:lnTo>
                  <a:lnTo>
                    <a:pt x="1286" y="365"/>
                  </a:lnTo>
                  <a:lnTo>
                    <a:pt x="1262" y="365"/>
                  </a:lnTo>
                  <a:lnTo>
                    <a:pt x="1214" y="371"/>
                  </a:lnTo>
                  <a:lnTo>
                    <a:pt x="1196" y="371"/>
                  </a:lnTo>
                  <a:lnTo>
                    <a:pt x="1178" y="365"/>
                  </a:lnTo>
                  <a:lnTo>
                    <a:pt x="1160" y="365"/>
                  </a:lnTo>
                  <a:lnTo>
                    <a:pt x="1130" y="365"/>
                  </a:lnTo>
                  <a:lnTo>
                    <a:pt x="1095" y="365"/>
                  </a:lnTo>
                  <a:lnTo>
                    <a:pt x="1053" y="371"/>
                  </a:lnTo>
                  <a:lnTo>
                    <a:pt x="1017" y="377"/>
                  </a:lnTo>
                  <a:lnTo>
                    <a:pt x="981" y="377"/>
                  </a:lnTo>
                  <a:lnTo>
                    <a:pt x="957" y="383"/>
                  </a:lnTo>
                  <a:lnTo>
                    <a:pt x="945" y="389"/>
                  </a:lnTo>
                  <a:lnTo>
                    <a:pt x="939" y="395"/>
                  </a:lnTo>
                  <a:lnTo>
                    <a:pt x="921" y="401"/>
                  </a:lnTo>
                  <a:lnTo>
                    <a:pt x="879" y="407"/>
                  </a:lnTo>
                  <a:lnTo>
                    <a:pt x="837" y="419"/>
                  </a:lnTo>
                  <a:lnTo>
                    <a:pt x="819" y="419"/>
                  </a:lnTo>
                  <a:lnTo>
                    <a:pt x="808" y="419"/>
                  </a:lnTo>
                  <a:lnTo>
                    <a:pt x="796" y="419"/>
                  </a:lnTo>
                  <a:lnTo>
                    <a:pt x="778" y="419"/>
                  </a:lnTo>
                  <a:lnTo>
                    <a:pt x="754" y="419"/>
                  </a:lnTo>
                  <a:lnTo>
                    <a:pt x="724" y="425"/>
                  </a:lnTo>
                  <a:lnTo>
                    <a:pt x="664" y="437"/>
                  </a:lnTo>
                  <a:lnTo>
                    <a:pt x="640" y="449"/>
                  </a:lnTo>
                  <a:lnTo>
                    <a:pt x="616" y="461"/>
                  </a:lnTo>
                  <a:lnTo>
                    <a:pt x="598" y="473"/>
                  </a:lnTo>
                  <a:lnTo>
                    <a:pt x="580" y="473"/>
                  </a:lnTo>
                  <a:lnTo>
                    <a:pt x="538" y="473"/>
                  </a:lnTo>
                  <a:lnTo>
                    <a:pt x="503" y="467"/>
                  </a:lnTo>
                  <a:lnTo>
                    <a:pt x="461" y="473"/>
                  </a:lnTo>
                  <a:lnTo>
                    <a:pt x="443" y="479"/>
                  </a:lnTo>
                  <a:lnTo>
                    <a:pt x="431" y="491"/>
                  </a:lnTo>
                  <a:lnTo>
                    <a:pt x="425" y="509"/>
                  </a:lnTo>
                  <a:lnTo>
                    <a:pt x="419" y="533"/>
                  </a:lnTo>
                  <a:lnTo>
                    <a:pt x="413" y="539"/>
                  </a:lnTo>
                  <a:lnTo>
                    <a:pt x="407" y="545"/>
                  </a:lnTo>
                  <a:lnTo>
                    <a:pt x="389" y="551"/>
                  </a:lnTo>
                  <a:lnTo>
                    <a:pt x="347" y="569"/>
                  </a:lnTo>
                  <a:lnTo>
                    <a:pt x="299" y="587"/>
                  </a:lnTo>
                  <a:lnTo>
                    <a:pt x="257" y="593"/>
                  </a:lnTo>
                  <a:lnTo>
                    <a:pt x="222" y="599"/>
                  </a:lnTo>
                  <a:lnTo>
                    <a:pt x="180" y="617"/>
                  </a:lnTo>
                  <a:lnTo>
                    <a:pt x="150" y="641"/>
                  </a:lnTo>
                  <a:lnTo>
                    <a:pt x="138" y="647"/>
                  </a:lnTo>
                  <a:lnTo>
                    <a:pt x="132" y="653"/>
                  </a:lnTo>
                  <a:lnTo>
                    <a:pt x="126" y="659"/>
                  </a:lnTo>
                  <a:lnTo>
                    <a:pt x="108" y="659"/>
                  </a:lnTo>
                  <a:lnTo>
                    <a:pt x="96" y="653"/>
                  </a:lnTo>
                  <a:lnTo>
                    <a:pt x="90" y="653"/>
                  </a:lnTo>
                  <a:lnTo>
                    <a:pt x="0" y="671"/>
                  </a:lnTo>
                  <a:lnTo>
                    <a:pt x="12" y="689"/>
                  </a:lnTo>
                  <a:lnTo>
                    <a:pt x="42" y="695"/>
                  </a:lnTo>
                  <a:lnTo>
                    <a:pt x="84" y="695"/>
                  </a:lnTo>
                  <a:lnTo>
                    <a:pt x="132" y="683"/>
                  </a:lnTo>
                  <a:lnTo>
                    <a:pt x="192" y="671"/>
                  </a:lnTo>
                  <a:lnTo>
                    <a:pt x="263" y="653"/>
                  </a:lnTo>
                  <a:lnTo>
                    <a:pt x="335" y="629"/>
                  </a:lnTo>
                  <a:lnTo>
                    <a:pt x="407" y="599"/>
                  </a:lnTo>
                  <a:lnTo>
                    <a:pt x="473" y="569"/>
                  </a:lnTo>
                  <a:lnTo>
                    <a:pt x="527" y="545"/>
                  </a:lnTo>
                  <a:lnTo>
                    <a:pt x="562" y="527"/>
                  </a:lnTo>
                  <a:lnTo>
                    <a:pt x="568" y="521"/>
                  </a:lnTo>
                  <a:lnTo>
                    <a:pt x="574" y="521"/>
                  </a:lnTo>
                  <a:lnTo>
                    <a:pt x="604" y="521"/>
                  </a:lnTo>
                  <a:lnTo>
                    <a:pt x="646" y="515"/>
                  </a:lnTo>
                  <a:lnTo>
                    <a:pt x="712" y="497"/>
                  </a:lnTo>
                  <a:lnTo>
                    <a:pt x="790" y="479"/>
                  </a:lnTo>
                  <a:lnTo>
                    <a:pt x="873" y="461"/>
                  </a:lnTo>
                  <a:lnTo>
                    <a:pt x="963" y="443"/>
                  </a:lnTo>
                  <a:lnTo>
                    <a:pt x="1059" y="431"/>
                  </a:lnTo>
                  <a:lnTo>
                    <a:pt x="1148" y="425"/>
                  </a:lnTo>
                  <a:lnTo>
                    <a:pt x="1178" y="425"/>
                  </a:lnTo>
                  <a:lnTo>
                    <a:pt x="1214" y="437"/>
                  </a:lnTo>
                  <a:lnTo>
                    <a:pt x="1292" y="461"/>
                  </a:lnTo>
                  <a:lnTo>
                    <a:pt x="1340" y="479"/>
                  </a:lnTo>
                  <a:lnTo>
                    <a:pt x="1382" y="503"/>
                  </a:lnTo>
                  <a:lnTo>
                    <a:pt x="1417" y="533"/>
                  </a:lnTo>
                  <a:lnTo>
                    <a:pt x="1441" y="563"/>
                  </a:lnTo>
                  <a:lnTo>
                    <a:pt x="1447" y="587"/>
                  </a:lnTo>
                  <a:lnTo>
                    <a:pt x="1435" y="617"/>
                  </a:lnTo>
                  <a:lnTo>
                    <a:pt x="1423" y="629"/>
                  </a:lnTo>
                  <a:lnTo>
                    <a:pt x="1405" y="641"/>
                  </a:lnTo>
                  <a:lnTo>
                    <a:pt x="1376" y="653"/>
                  </a:lnTo>
                  <a:lnTo>
                    <a:pt x="1346" y="665"/>
                  </a:lnTo>
                  <a:lnTo>
                    <a:pt x="1280" y="683"/>
                  </a:lnTo>
                  <a:lnTo>
                    <a:pt x="1226" y="701"/>
                  </a:lnTo>
                  <a:lnTo>
                    <a:pt x="1178" y="719"/>
                  </a:lnTo>
                  <a:lnTo>
                    <a:pt x="1142" y="743"/>
                  </a:lnTo>
                  <a:lnTo>
                    <a:pt x="1112" y="755"/>
                  </a:lnTo>
                  <a:lnTo>
                    <a:pt x="1089" y="773"/>
                  </a:lnTo>
                  <a:lnTo>
                    <a:pt x="1077" y="791"/>
                  </a:lnTo>
                  <a:lnTo>
                    <a:pt x="1065" y="809"/>
                  </a:lnTo>
                  <a:lnTo>
                    <a:pt x="1059" y="833"/>
                  </a:lnTo>
                  <a:lnTo>
                    <a:pt x="1065" y="857"/>
                  </a:lnTo>
                  <a:lnTo>
                    <a:pt x="1077" y="869"/>
                  </a:lnTo>
                  <a:lnTo>
                    <a:pt x="1083" y="875"/>
                  </a:lnTo>
                  <a:lnTo>
                    <a:pt x="1089" y="881"/>
                  </a:lnTo>
                  <a:lnTo>
                    <a:pt x="1106" y="881"/>
                  </a:lnTo>
                  <a:lnTo>
                    <a:pt x="1124" y="875"/>
                  </a:lnTo>
                  <a:lnTo>
                    <a:pt x="1148" y="875"/>
                  </a:lnTo>
                  <a:lnTo>
                    <a:pt x="1208" y="869"/>
                  </a:lnTo>
                  <a:lnTo>
                    <a:pt x="1268" y="863"/>
                  </a:lnTo>
                  <a:lnTo>
                    <a:pt x="1328" y="863"/>
                  </a:lnTo>
                  <a:lnTo>
                    <a:pt x="1388" y="857"/>
                  </a:lnTo>
                  <a:lnTo>
                    <a:pt x="1411" y="857"/>
                  </a:lnTo>
                  <a:lnTo>
                    <a:pt x="1429" y="851"/>
                  </a:lnTo>
                  <a:lnTo>
                    <a:pt x="1441" y="851"/>
                  </a:lnTo>
                  <a:lnTo>
                    <a:pt x="1447" y="851"/>
                  </a:lnTo>
                  <a:lnTo>
                    <a:pt x="1459" y="845"/>
                  </a:lnTo>
                  <a:lnTo>
                    <a:pt x="1483" y="833"/>
                  </a:lnTo>
                  <a:lnTo>
                    <a:pt x="1525" y="815"/>
                  </a:lnTo>
                  <a:lnTo>
                    <a:pt x="1573" y="791"/>
                  </a:lnTo>
                  <a:lnTo>
                    <a:pt x="1675" y="743"/>
                  </a:lnTo>
                  <a:lnTo>
                    <a:pt x="1716" y="725"/>
                  </a:lnTo>
                  <a:lnTo>
                    <a:pt x="1752" y="713"/>
                  </a:lnTo>
                  <a:lnTo>
                    <a:pt x="1806" y="689"/>
                  </a:lnTo>
                  <a:lnTo>
                    <a:pt x="1842" y="653"/>
                  </a:lnTo>
                  <a:lnTo>
                    <a:pt x="1866" y="611"/>
                  </a:lnTo>
                  <a:lnTo>
                    <a:pt x="1884" y="581"/>
                  </a:lnTo>
                  <a:lnTo>
                    <a:pt x="1926" y="515"/>
                  </a:lnTo>
                  <a:lnTo>
                    <a:pt x="1979" y="449"/>
                  </a:lnTo>
                  <a:lnTo>
                    <a:pt x="2039" y="389"/>
                  </a:lnTo>
                  <a:lnTo>
                    <a:pt x="2105" y="341"/>
                  </a:lnTo>
                  <a:lnTo>
                    <a:pt x="2159" y="299"/>
                  </a:lnTo>
                  <a:lnTo>
                    <a:pt x="2207" y="269"/>
                  </a:lnTo>
                  <a:lnTo>
                    <a:pt x="2237" y="245"/>
                  </a:lnTo>
                  <a:lnTo>
                    <a:pt x="2249" y="239"/>
                  </a:lnTo>
                  <a:lnTo>
                    <a:pt x="2249" y="239"/>
                  </a:lnTo>
                  <a:lnTo>
                    <a:pt x="2392" y="167"/>
                  </a:lnTo>
                  <a:lnTo>
                    <a:pt x="2392" y="60"/>
                  </a:lnTo>
                  <a:lnTo>
                    <a:pt x="2392" y="0"/>
                  </a:lnTo>
                  <a:lnTo>
                    <a:pt x="2344" y="18"/>
                  </a:lnTo>
                  <a:lnTo>
                    <a:pt x="2302" y="36"/>
                  </a:lnTo>
                  <a:lnTo>
                    <a:pt x="2302" y="3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8380" name="Freeform 12"/>
            <p:cNvSpPr>
              <a:spLocks/>
            </p:cNvSpPr>
            <p:nvPr userDrawn="1"/>
          </p:nvSpPr>
          <p:spPr bwMode="hidden">
            <a:xfrm>
              <a:off x="3839" y="1854"/>
              <a:ext cx="577" cy="258"/>
            </a:xfrm>
            <a:custGeom>
              <a:avLst/>
              <a:gdLst/>
              <a:ahLst/>
              <a:cxnLst>
                <a:cxn ang="0">
                  <a:pos x="30" y="245"/>
                </a:cxn>
                <a:cxn ang="0">
                  <a:pos x="18" y="251"/>
                </a:cxn>
                <a:cxn ang="0">
                  <a:pos x="6" y="257"/>
                </a:cxn>
                <a:cxn ang="0">
                  <a:pos x="0" y="257"/>
                </a:cxn>
                <a:cxn ang="0">
                  <a:pos x="305" y="113"/>
                </a:cxn>
                <a:cxn ang="0">
                  <a:pos x="520" y="0"/>
                </a:cxn>
                <a:cxn ang="0">
                  <a:pos x="526" y="6"/>
                </a:cxn>
                <a:cxn ang="0">
                  <a:pos x="544" y="18"/>
                </a:cxn>
                <a:cxn ang="0">
                  <a:pos x="550" y="24"/>
                </a:cxn>
                <a:cxn ang="0">
                  <a:pos x="550" y="36"/>
                </a:cxn>
                <a:cxn ang="0">
                  <a:pos x="544" y="42"/>
                </a:cxn>
                <a:cxn ang="0">
                  <a:pos x="526" y="54"/>
                </a:cxn>
                <a:cxn ang="0">
                  <a:pos x="514" y="60"/>
                </a:cxn>
                <a:cxn ang="0">
                  <a:pos x="502" y="66"/>
                </a:cxn>
                <a:cxn ang="0">
                  <a:pos x="448" y="84"/>
                </a:cxn>
                <a:cxn ang="0">
                  <a:pos x="382" y="113"/>
                </a:cxn>
                <a:cxn ang="0">
                  <a:pos x="305" y="143"/>
                </a:cxn>
                <a:cxn ang="0">
                  <a:pos x="227" y="173"/>
                </a:cxn>
                <a:cxn ang="0">
                  <a:pos x="149" y="203"/>
                </a:cxn>
                <a:cxn ang="0">
                  <a:pos x="83" y="227"/>
                </a:cxn>
                <a:cxn ang="0">
                  <a:pos x="30" y="245"/>
                </a:cxn>
                <a:cxn ang="0">
                  <a:pos x="30" y="245"/>
                </a:cxn>
              </a:cxnLst>
              <a:rect l="0" t="0" r="r" b="b"/>
              <a:pathLst>
                <a:path w="550" h="257">
                  <a:moveTo>
                    <a:pt x="30" y="245"/>
                  </a:moveTo>
                  <a:lnTo>
                    <a:pt x="18" y="251"/>
                  </a:lnTo>
                  <a:lnTo>
                    <a:pt x="6" y="257"/>
                  </a:lnTo>
                  <a:lnTo>
                    <a:pt x="0" y="257"/>
                  </a:lnTo>
                  <a:lnTo>
                    <a:pt x="305" y="113"/>
                  </a:lnTo>
                  <a:lnTo>
                    <a:pt x="520" y="0"/>
                  </a:lnTo>
                  <a:lnTo>
                    <a:pt x="526" y="6"/>
                  </a:lnTo>
                  <a:lnTo>
                    <a:pt x="544" y="18"/>
                  </a:lnTo>
                  <a:lnTo>
                    <a:pt x="550" y="24"/>
                  </a:lnTo>
                  <a:lnTo>
                    <a:pt x="550" y="36"/>
                  </a:lnTo>
                  <a:lnTo>
                    <a:pt x="544" y="42"/>
                  </a:lnTo>
                  <a:lnTo>
                    <a:pt x="526" y="54"/>
                  </a:lnTo>
                  <a:lnTo>
                    <a:pt x="514" y="60"/>
                  </a:lnTo>
                  <a:lnTo>
                    <a:pt x="502" y="66"/>
                  </a:lnTo>
                  <a:lnTo>
                    <a:pt x="448" y="84"/>
                  </a:lnTo>
                  <a:lnTo>
                    <a:pt x="382" y="113"/>
                  </a:lnTo>
                  <a:lnTo>
                    <a:pt x="305" y="143"/>
                  </a:lnTo>
                  <a:lnTo>
                    <a:pt x="227" y="173"/>
                  </a:lnTo>
                  <a:lnTo>
                    <a:pt x="149" y="203"/>
                  </a:lnTo>
                  <a:lnTo>
                    <a:pt x="83" y="227"/>
                  </a:lnTo>
                  <a:lnTo>
                    <a:pt x="30" y="245"/>
                  </a:lnTo>
                  <a:lnTo>
                    <a:pt x="30" y="245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8381" name="Freeform 13"/>
            <p:cNvSpPr>
              <a:spLocks/>
            </p:cNvSpPr>
            <p:nvPr userDrawn="1"/>
          </p:nvSpPr>
          <p:spPr bwMode="hidden">
            <a:xfrm>
              <a:off x="5327" y="1642"/>
              <a:ext cx="5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D1A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8382" name="Freeform 14"/>
            <p:cNvSpPr>
              <a:spLocks/>
            </p:cNvSpPr>
            <p:nvPr userDrawn="1"/>
          </p:nvSpPr>
          <p:spPr bwMode="hidden">
            <a:xfrm>
              <a:off x="3839" y="1728"/>
              <a:ext cx="716" cy="383"/>
            </a:xfrm>
            <a:custGeom>
              <a:avLst/>
              <a:gdLst/>
              <a:ahLst/>
              <a:cxnLst>
                <a:cxn ang="0">
                  <a:pos x="659" y="6"/>
                </a:cxn>
                <a:cxn ang="0">
                  <a:pos x="588" y="42"/>
                </a:cxn>
                <a:cxn ang="0">
                  <a:pos x="515" y="84"/>
                </a:cxn>
                <a:cxn ang="0">
                  <a:pos x="509" y="90"/>
                </a:cxn>
                <a:cxn ang="0">
                  <a:pos x="485" y="102"/>
                </a:cxn>
                <a:cxn ang="0">
                  <a:pos x="455" y="120"/>
                </a:cxn>
                <a:cxn ang="0">
                  <a:pos x="425" y="138"/>
                </a:cxn>
                <a:cxn ang="0">
                  <a:pos x="371" y="168"/>
                </a:cxn>
                <a:cxn ang="0">
                  <a:pos x="306" y="198"/>
                </a:cxn>
                <a:cxn ang="0">
                  <a:pos x="186" y="251"/>
                </a:cxn>
                <a:cxn ang="0">
                  <a:pos x="131" y="269"/>
                </a:cxn>
                <a:cxn ang="0">
                  <a:pos x="89" y="287"/>
                </a:cxn>
                <a:cxn ang="0">
                  <a:pos x="53" y="305"/>
                </a:cxn>
                <a:cxn ang="0">
                  <a:pos x="36" y="311"/>
                </a:cxn>
                <a:cxn ang="0">
                  <a:pos x="12" y="329"/>
                </a:cxn>
                <a:cxn ang="0">
                  <a:pos x="0" y="353"/>
                </a:cxn>
                <a:cxn ang="0">
                  <a:pos x="0" y="371"/>
                </a:cxn>
                <a:cxn ang="0">
                  <a:pos x="0" y="383"/>
                </a:cxn>
                <a:cxn ang="0">
                  <a:pos x="0" y="383"/>
                </a:cxn>
                <a:cxn ang="0">
                  <a:pos x="12" y="371"/>
                </a:cxn>
                <a:cxn ang="0">
                  <a:pos x="30" y="353"/>
                </a:cxn>
                <a:cxn ang="0">
                  <a:pos x="53" y="335"/>
                </a:cxn>
                <a:cxn ang="0">
                  <a:pos x="77" y="317"/>
                </a:cxn>
                <a:cxn ang="0">
                  <a:pos x="101" y="311"/>
                </a:cxn>
                <a:cxn ang="0">
                  <a:pos x="131" y="299"/>
                </a:cxn>
                <a:cxn ang="0">
                  <a:pos x="204" y="269"/>
                </a:cxn>
                <a:cxn ang="0">
                  <a:pos x="240" y="251"/>
                </a:cxn>
                <a:cxn ang="0">
                  <a:pos x="270" y="239"/>
                </a:cxn>
                <a:cxn ang="0">
                  <a:pos x="294" y="228"/>
                </a:cxn>
                <a:cxn ang="0">
                  <a:pos x="312" y="222"/>
                </a:cxn>
                <a:cxn ang="0">
                  <a:pos x="330" y="210"/>
                </a:cxn>
                <a:cxn ang="0">
                  <a:pos x="365" y="186"/>
                </a:cxn>
                <a:cxn ang="0">
                  <a:pos x="419" y="156"/>
                </a:cxn>
                <a:cxn ang="0">
                  <a:pos x="473" y="120"/>
                </a:cxn>
                <a:cxn ang="0">
                  <a:pos x="527" y="90"/>
                </a:cxn>
                <a:cxn ang="0">
                  <a:pos x="576" y="60"/>
                </a:cxn>
                <a:cxn ang="0">
                  <a:pos x="612" y="42"/>
                </a:cxn>
                <a:cxn ang="0">
                  <a:pos x="629" y="36"/>
                </a:cxn>
                <a:cxn ang="0">
                  <a:pos x="647" y="30"/>
                </a:cxn>
                <a:cxn ang="0">
                  <a:pos x="677" y="18"/>
                </a:cxn>
                <a:cxn ang="0">
                  <a:pos x="701" y="6"/>
                </a:cxn>
                <a:cxn ang="0">
                  <a:pos x="713" y="0"/>
                </a:cxn>
                <a:cxn ang="0">
                  <a:pos x="713" y="0"/>
                </a:cxn>
                <a:cxn ang="0">
                  <a:pos x="659" y="6"/>
                </a:cxn>
                <a:cxn ang="0">
                  <a:pos x="716" y="63"/>
                </a:cxn>
              </a:cxnLst>
              <a:rect l="0" t="0" r="r" b="b"/>
              <a:pathLst>
                <a:path w="716" h="383">
                  <a:moveTo>
                    <a:pt x="659" y="6"/>
                  </a:moveTo>
                  <a:lnTo>
                    <a:pt x="588" y="42"/>
                  </a:lnTo>
                  <a:lnTo>
                    <a:pt x="515" y="84"/>
                  </a:lnTo>
                  <a:lnTo>
                    <a:pt x="509" y="90"/>
                  </a:lnTo>
                  <a:lnTo>
                    <a:pt x="485" y="102"/>
                  </a:lnTo>
                  <a:lnTo>
                    <a:pt x="455" y="120"/>
                  </a:lnTo>
                  <a:lnTo>
                    <a:pt x="425" y="138"/>
                  </a:lnTo>
                  <a:lnTo>
                    <a:pt x="371" y="168"/>
                  </a:lnTo>
                  <a:lnTo>
                    <a:pt x="306" y="198"/>
                  </a:lnTo>
                  <a:lnTo>
                    <a:pt x="186" y="251"/>
                  </a:lnTo>
                  <a:lnTo>
                    <a:pt x="131" y="269"/>
                  </a:lnTo>
                  <a:lnTo>
                    <a:pt x="89" y="287"/>
                  </a:lnTo>
                  <a:lnTo>
                    <a:pt x="53" y="305"/>
                  </a:lnTo>
                  <a:lnTo>
                    <a:pt x="36" y="311"/>
                  </a:lnTo>
                  <a:lnTo>
                    <a:pt x="12" y="329"/>
                  </a:lnTo>
                  <a:lnTo>
                    <a:pt x="0" y="353"/>
                  </a:lnTo>
                  <a:lnTo>
                    <a:pt x="0" y="371"/>
                  </a:lnTo>
                  <a:lnTo>
                    <a:pt x="0" y="383"/>
                  </a:lnTo>
                  <a:lnTo>
                    <a:pt x="0" y="383"/>
                  </a:lnTo>
                  <a:lnTo>
                    <a:pt x="12" y="371"/>
                  </a:lnTo>
                  <a:lnTo>
                    <a:pt x="30" y="353"/>
                  </a:lnTo>
                  <a:lnTo>
                    <a:pt x="53" y="335"/>
                  </a:lnTo>
                  <a:lnTo>
                    <a:pt x="77" y="317"/>
                  </a:lnTo>
                  <a:lnTo>
                    <a:pt x="101" y="311"/>
                  </a:lnTo>
                  <a:lnTo>
                    <a:pt x="131" y="299"/>
                  </a:lnTo>
                  <a:lnTo>
                    <a:pt x="204" y="269"/>
                  </a:lnTo>
                  <a:lnTo>
                    <a:pt x="240" y="251"/>
                  </a:lnTo>
                  <a:lnTo>
                    <a:pt x="270" y="239"/>
                  </a:lnTo>
                  <a:lnTo>
                    <a:pt x="294" y="228"/>
                  </a:lnTo>
                  <a:lnTo>
                    <a:pt x="312" y="222"/>
                  </a:lnTo>
                  <a:lnTo>
                    <a:pt x="330" y="210"/>
                  </a:lnTo>
                  <a:lnTo>
                    <a:pt x="365" y="186"/>
                  </a:lnTo>
                  <a:lnTo>
                    <a:pt x="419" y="156"/>
                  </a:lnTo>
                  <a:lnTo>
                    <a:pt x="473" y="120"/>
                  </a:lnTo>
                  <a:lnTo>
                    <a:pt x="527" y="90"/>
                  </a:lnTo>
                  <a:lnTo>
                    <a:pt x="576" y="60"/>
                  </a:lnTo>
                  <a:lnTo>
                    <a:pt x="612" y="42"/>
                  </a:lnTo>
                  <a:lnTo>
                    <a:pt x="629" y="36"/>
                  </a:lnTo>
                  <a:lnTo>
                    <a:pt x="647" y="30"/>
                  </a:lnTo>
                  <a:lnTo>
                    <a:pt x="677" y="18"/>
                  </a:lnTo>
                  <a:lnTo>
                    <a:pt x="701" y="6"/>
                  </a:lnTo>
                  <a:lnTo>
                    <a:pt x="713" y="0"/>
                  </a:lnTo>
                  <a:lnTo>
                    <a:pt x="713" y="0"/>
                  </a:lnTo>
                  <a:lnTo>
                    <a:pt x="659" y="6"/>
                  </a:lnTo>
                  <a:lnTo>
                    <a:pt x="716" y="63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8383" name="Freeform 15"/>
            <p:cNvSpPr>
              <a:spLocks/>
            </p:cNvSpPr>
            <p:nvPr userDrawn="1"/>
          </p:nvSpPr>
          <p:spPr bwMode="hidden">
            <a:xfrm>
              <a:off x="3453" y="2271"/>
              <a:ext cx="318" cy="225"/>
            </a:xfrm>
            <a:custGeom>
              <a:avLst/>
              <a:gdLst/>
              <a:ahLst/>
              <a:cxnLst>
                <a:cxn ang="0">
                  <a:pos x="6" y="225"/>
                </a:cxn>
                <a:cxn ang="0">
                  <a:pos x="0" y="195"/>
                </a:cxn>
                <a:cxn ang="0">
                  <a:pos x="315" y="0"/>
                </a:cxn>
                <a:cxn ang="0">
                  <a:pos x="303" y="27"/>
                </a:cxn>
                <a:cxn ang="0">
                  <a:pos x="318" y="42"/>
                </a:cxn>
              </a:cxnLst>
              <a:rect l="0" t="0" r="r" b="b"/>
              <a:pathLst>
                <a:path w="318" h="225">
                  <a:moveTo>
                    <a:pt x="6" y="225"/>
                  </a:moveTo>
                  <a:lnTo>
                    <a:pt x="0" y="195"/>
                  </a:lnTo>
                  <a:lnTo>
                    <a:pt x="315" y="0"/>
                  </a:lnTo>
                  <a:lnTo>
                    <a:pt x="303" y="27"/>
                  </a:lnTo>
                  <a:lnTo>
                    <a:pt x="318" y="4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8384" name="Freeform 16"/>
            <p:cNvSpPr>
              <a:spLocks/>
            </p:cNvSpPr>
            <p:nvPr userDrawn="1"/>
          </p:nvSpPr>
          <p:spPr bwMode="hidden">
            <a:xfrm>
              <a:off x="0" y="2658"/>
              <a:ext cx="2595" cy="933"/>
            </a:xfrm>
            <a:custGeom>
              <a:avLst/>
              <a:gdLst/>
              <a:ahLst/>
              <a:cxnLst>
                <a:cxn ang="0">
                  <a:pos x="1050" y="657"/>
                </a:cxn>
                <a:cxn ang="0">
                  <a:pos x="1581" y="690"/>
                </a:cxn>
                <a:cxn ang="0">
                  <a:pos x="1671" y="723"/>
                </a:cxn>
                <a:cxn ang="0">
                  <a:pos x="1176" y="621"/>
                </a:cxn>
                <a:cxn ang="0">
                  <a:pos x="1854" y="567"/>
                </a:cxn>
                <a:cxn ang="0">
                  <a:pos x="1869" y="612"/>
                </a:cxn>
                <a:cxn ang="0">
                  <a:pos x="2103" y="861"/>
                </a:cxn>
                <a:cxn ang="0">
                  <a:pos x="1883" y="520"/>
                </a:cxn>
                <a:cxn ang="0">
                  <a:pos x="1842" y="490"/>
                </a:cxn>
                <a:cxn ang="0">
                  <a:pos x="1770" y="466"/>
                </a:cxn>
                <a:cxn ang="0">
                  <a:pos x="1740" y="448"/>
                </a:cxn>
                <a:cxn ang="0">
                  <a:pos x="1758" y="436"/>
                </a:cxn>
                <a:cxn ang="0">
                  <a:pos x="1830" y="430"/>
                </a:cxn>
                <a:cxn ang="0">
                  <a:pos x="1877" y="424"/>
                </a:cxn>
                <a:cxn ang="0">
                  <a:pos x="1955" y="394"/>
                </a:cxn>
                <a:cxn ang="0">
                  <a:pos x="2052" y="396"/>
                </a:cxn>
                <a:cxn ang="0">
                  <a:pos x="2253" y="732"/>
                </a:cxn>
                <a:cxn ang="0">
                  <a:pos x="2415" y="933"/>
                </a:cxn>
                <a:cxn ang="0">
                  <a:pos x="2397" y="828"/>
                </a:cxn>
                <a:cxn ang="0">
                  <a:pos x="2088" y="400"/>
                </a:cxn>
                <a:cxn ang="0">
                  <a:pos x="2046" y="346"/>
                </a:cxn>
                <a:cxn ang="0">
                  <a:pos x="1997" y="304"/>
                </a:cxn>
                <a:cxn ang="0">
                  <a:pos x="1967" y="286"/>
                </a:cxn>
                <a:cxn ang="0">
                  <a:pos x="1973" y="286"/>
                </a:cxn>
                <a:cxn ang="0">
                  <a:pos x="2009" y="286"/>
                </a:cxn>
                <a:cxn ang="0">
                  <a:pos x="2082" y="322"/>
                </a:cxn>
                <a:cxn ang="0">
                  <a:pos x="2199" y="384"/>
                </a:cxn>
                <a:cxn ang="0">
                  <a:pos x="2394" y="448"/>
                </a:cxn>
                <a:cxn ang="0">
                  <a:pos x="2595" y="516"/>
                </a:cxn>
                <a:cxn ang="0">
                  <a:pos x="2388" y="424"/>
                </a:cxn>
                <a:cxn ang="0">
                  <a:pos x="2219" y="340"/>
                </a:cxn>
                <a:cxn ang="0">
                  <a:pos x="2052" y="280"/>
                </a:cxn>
                <a:cxn ang="0">
                  <a:pos x="1955" y="262"/>
                </a:cxn>
                <a:cxn ang="0">
                  <a:pos x="1877" y="274"/>
                </a:cxn>
                <a:cxn ang="0">
                  <a:pos x="1752" y="274"/>
                </a:cxn>
                <a:cxn ang="0">
                  <a:pos x="1661" y="292"/>
                </a:cxn>
                <a:cxn ang="0">
                  <a:pos x="1607" y="316"/>
                </a:cxn>
                <a:cxn ang="0">
                  <a:pos x="1589" y="322"/>
                </a:cxn>
                <a:cxn ang="0">
                  <a:pos x="1409" y="358"/>
                </a:cxn>
                <a:cxn ang="0">
                  <a:pos x="1152" y="442"/>
                </a:cxn>
                <a:cxn ang="0">
                  <a:pos x="966" y="460"/>
                </a:cxn>
                <a:cxn ang="0">
                  <a:pos x="870" y="442"/>
                </a:cxn>
                <a:cxn ang="0">
                  <a:pos x="828" y="430"/>
                </a:cxn>
                <a:cxn ang="0">
                  <a:pos x="743" y="388"/>
                </a:cxn>
                <a:cxn ang="0">
                  <a:pos x="636" y="334"/>
                </a:cxn>
                <a:cxn ang="0">
                  <a:pos x="467" y="256"/>
                </a:cxn>
                <a:cxn ang="0">
                  <a:pos x="0" y="0"/>
                </a:cxn>
                <a:cxn ang="0">
                  <a:pos x="585" y="390"/>
                </a:cxn>
                <a:cxn ang="0">
                  <a:pos x="849" y="543"/>
                </a:cxn>
                <a:cxn ang="0">
                  <a:pos x="897" y="621"/>
                </a:cxn>
              </a:cxnLst>
              <a:rect l="0" t="0" r="r" b="b"/>
              <a:pathLst>
                <a:path w="2595" h="933">
                  <a:moveTo>
                    <a:pt x="981" y="675"/>
                  </a:moveTo>
                  <a:lnTo>
                    <a:pt x="1050" y="657"/>
                  </a:lnTo>
                  <a:lnTo>
                    <a:pt x="1143" y="651"/>
                  </a:lnTo>
                  <a:lnTo>
                    <a:pt x="1581" y="690"/>
                  </a:lnTo>
                  <a:lnTo>
                    <a:pt x="1623" y="738"/>
                  </a:lnTo>
                  <a:lnTo>
                    <a:pt x="1671" y="723"/>
                  </a:lnTo>
                  <a:lnTo>
                    <a:pt x="1656" y="675"/>
                  </a:lnTo>
                  <a:lnTo>
                    <a:pt x="1176" y="621"/>
                  </a:lnTo>
                  <a:lnTo>
                    <a:pt x="1797" y="534"/>
                  </a:lnTo>
                  <a:lnTo>
                    <a:pt x="1854" y="567"/>
                  </a:lnTo>
                  <a:lnTo>
                    <a:pt x="1881" y="585"/>
                  </a:lnTo>
                  <a:lnTo>
                    <a:pt x="1869" y="612"/>
                  </a:lnTo>
                  <a:lnTo>
                    <a:pt x="1995" y="852"/>
                  </a:lnTo>
                  <a:lnTo>
                    <a:pt x="2103" y="861"/>
                  </a:lnTo>
                  <a:lnTo>
                    <a:pt x="1889" y="538"/>
                  </a:lnTo>
                  <a:lnTo>
                    <a:pt x="1883" y="520"/>
                  </a:lnTo>
                  <a:lnTo>
                    <a:pt x="1872" y="508"/>
                  </a:lnTo>
                  <a:lnTo>
                    <a:pt x="1842" y="490"/>
                  </a:lnTo>
                  <a:lnTo>
                    <a:pt x="1806" y="478"/>
                  </a:lnTo>
                  <a:lnTo>
                    <a:pt x="1770" y="466"/>
                  </a:lnTo>
                  <a:lnTo>
                    <a:pt x="1752" y="454"/>
                  </a:lnTo>
                  <a:lnTo>
                    <a:pt x="1740" y="448"/>
                  </a:lnTo>
                  <a:lnTo>
                    <a:pt x="1746" y="436"/>
                  </a:lnTo>
                  <a:lnTo>
                    <a:pt x="1758" y="436"/>
                  </a:lnTo>
                  <a:lnTo>
                    <a:pt x="1782" y="430"/>
                  </a:lnTo>
                  <a:lnTo>
                    <a:pt x="1830" y="430"/>
                  </a:lnTo>
                  <a:lnTo>
                    <a:pt x="1854" y="430"/>
                  </a:lnTo>
                  <a:lnTo>
                    <a:pt x="1877" y="424"/>
                  </a:lnTo>
                  <a:lnTo>
                    <a:pt x="1925" y="400"/>
                  </a:lnTo>
                  <a:lnTo>
                    <a:pt x="1955" y="394"/>
                  </a:lnTo>
                  <a:lnTo>
                    <a:pt x="1979" y="394"/>
                  </a:lnTo>
                  <a:lnTo>
                    <a:pt x="2052" y="396"/>
                  </a:lnTo>
                  <a:lnTo>
                    <a:pt x="2046" y="456"/>
                  </a:lnTo>
                  <a:lnTo>
                    <a:pt x="2253" y="732"/>
                  </a:lnTo>
                  <a:lnTo>
                    <a:pt x="2334" y="816"/>
                  </a:lnTo>
                  <a:lnTo>
                    <a:pt x="2415" y="933"/>
                  </a:lnTo>
                  <a:lnTo>
                    <a:pt x="2430" y="909"/>
                  </a:lnTo>
                  <a:lnTo>
                    <a:pt x="2397" y="828"/>
                  </a:lnTo>
                  <a:lnTo>
                    <a:pt x="2094" y="412"/>
                  </a:lnTo>
                  <a:lnTo>
                    <a:pt x="2088" y="400"/>
                  </a:lnTo>
                  <a:lnTo>
                    <a:pt x="2076" y="376"/>
                  </a:lnTo>
                  <a:lnTo>
                    <a:pt x="2046" y="346"/>
                  </a:lnTo>
                  <a:lnTo>
                    <a:pt x="2015" y="322"/>
                  </a:lnTo>
                  <a:lnTo>
                    <a:pt x="1997" y="304"/>
                  </a:lnTo>
                  <a:lnTo>
                    <a:pt x="1979" y="292"/>
                  </a:lnTo>
                  <a:lnTo>
                    <a:pt x="1967" y="286"/>
                  </a:lnTo>
                  <a:lnTo>
                    <a:pt x="1967" y="286"/>
                  </a:lnTo>
                  <a:lnTo>
                    <a:pt x="1973" y="286"/>
                  </a:lnTo>
                  <a:lnTo>
                    <a:pt x="1985" y="286"/>
                  </a:lnTo>
                  <a:lnTo>
                    <a:pt x="2009" y="286"/>
                  </a:lnTo>
                  <a:lnTo>
                    <a:pt x="2040" y="298"/>
                  </a:lnTo>
                  <a:lnTo>
                    <a:pt x="2082" y="322"/>
                  </a:lnTo>
                  <a:lnTo>
                    <a:pt x="2124" y="348"/>
                  </a:lnTo>
                  <a:lnTo>
                    <a:pt x="2199" y="384"/>
                  </a:lnTo>
                  <a:lnTo>
                    <a:pt x="2325" y="426"/>
                  </a:lnTo>
                  <a:lnTo>
                    <a:pt x="2394" y="448"/>
                  </a:lnTo>
                  <a:lnTo>
                    <a:pt x="2523" y="522"/>
                  </a:lnTo>
                  <a:lnTo>
                    <a:pt x="2595" y="516"/>
                  </a:lnTo>
                  <a:lnTo>
                    <a:pt x="2442" y="454"/>
                  </a:lnTo>
                  <a:lnTo>
                    <a:pt x="2388" y="424"/>
                  </a:lnTo>
                  <a:lnTo>
                    <a:pt x="2327" y="388"/>
                  </a:lnTo>
                  <a:lnTo>
                    <a:pt x="2219" y="340"/>
                  </a:lnTo>
                  <a:lnTo>
                    <a:pt x="2106" y="292"/>
                  </a:lnTo>
                  <a:lnTo>
                    <a:pt x="2052" y="280"/>
                  </a:lnTo>
                  <a:lnTo>
                    <a:pt x="2003" y="268"/>
                  </a:lnTo>
                  <a:lnTo>
                    <a:pt x="1955" y="262"/>
                  </a:lnTo>
                  <a:lnTo>
                    <a:pt x="1919" y="268"/>
                  </a:lnTo>
                  <a:lnTo>
                    <a:pt x="1877" y="274"/>
                  </a:lnTo>
                  <a:lnTo>
                    <a:pt x="1812" y="274"/>
                  </a:lnTo>
                  <a:lnTo>
                    <a:pt x="1752" y="274"/>
                  </a:lnTo>
                  <a:lnTo>
                    <a:pt x="1703" y="286"/>
                  </a:lnTo>
                  <a:lnTo>
                    <a:pt x="1661" y="292"/>
                  </a:lnTo>
                  <a:lnTo>
                    <a:pt x="1631" y="304"/>
                  </a:lnTo>
                  <a:lnTo>
                    <a:pt x="1607" y="316"/>
                  </a:lnTo>
                  <a:lnTo>
                    <a:pt x="1595" y="322"/>
                  </a:lnTo>
                  <a:lnTo>
                    <a:pt x="1589" y="322"/>
                  </a:lnTo>
                  <a:lnTo>
                    <a:pt x="1500" y="334"/>
                  </a:lnTo>
                  <a:lnTo>
                    <a:pt x="1409" y="358"/>
                  </a:lnTo>
                  <a:lnTo>
                    <a:pt x="1236" y="418"/>
                  </a:lnTo>
                  <a:lnTo>
                    <a:pt x="1152" y="442"/>
                  </a:lnTo>
                  <a:lnTo>
                    <a:pt x="1061" y="460"/>
                  </a:lnTo>
                  <a:lnTo>
                    <a:pt x="966" y="460"/>
                  </a:lnTo>
                  <a:lnTo>
                    <a:pt x="918" y="454"/>
                  </a:lnTo>
                  <a:lnTo>
                    <a:pt x="870" y="442"/>
                  </a:lnTo>
                  <a:lnTo>
                    <a:pt x="858" y="436"/>
                  </a:lnTo>
                  <a:lnTo>
                    <a:pt x="828" y="430"/>
                  </a:lnTo>
                  <a:lnTo>
                    <a:pt x="791" y="412"/>
                  </a:lnTo>
                  <a:lnTo>
                    <a:pt x="743" y="388"/>
                  </a:lnTo>
                  <a:lnTo>
                    <a:pt x="690" y="364"/>
                  </a:lnTo>
                  <a:lnTo>
                    <a:pt x="636" y="334"/>
                  </a:lnTo>
                  <a:lnTo>
                    <a:pt x="515" y="280"/>
                  </a:lnTo>
                  <a:lnTo>
                    <a:pt x="467" y="256"/>
                  </a:lnTo>
                  <a:lnTo>
                    <a:pt x="443" y="244"/>
                  </a:lnTo>
                  <a:lnTo>
                    <a:pt x="0" y="0"/>
                  </a:lnTo>
                  <a:lnTo>
                    <a:pt x="123" y="120"/>
                  </a:lnTo>
                  <a:lnTo>
                    <a:pt x="585" y="390"/>
                  </a:lnTo>
                  <a:lnTo>
                    <a:pt x="708" y="462"/>
                  </a:lnTo>
                  <a:lnTo>
                    <a:pt x="849" y="543"/>
                  </a:lnTo>
                  <a:lnTo>
                    <a:pt x="882" y="564"/>
                  </a:lnTo>
                  <a:lnTo>
                    <a:pt x="897" y="621"/>
                  </a:lnTo>
                  <a:lnTo>
                    <a:pt x="981" y="675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8385" name="Freeform 17"/>
            <p:cNvSpPr>
              <a:spLocks/>
            </p:cNvSpPr>
            <p:nvPr userDrawn="1"/>
          </p:nvSpPr>
          <p:spPr bwMode="hidden">
            <a:xfrm>
              <a:off x="0" y="2994"/>
              <a:ext cx="2723" cy="1091"/>
            </a:xfrm>
            <a:custGeom>
              <a:avLst/>
              <a:gdLst/>
              <a:ahLst/>
              <a:cxnLst>
                <a:cxn ang="0">
                  <a:pos x="2370" y="72"/>
                </a:cxn>
                <a:cxn ang="0">
                  <a:pos x="2597" y="198"/>
                </a:cxn>
                <a:cxn ang="0">
                  <a:pos x="2639" y="276"/>
                </a:cxn>
                <a:cxn ang="0">
                  <a:pos x="2453" y="264"/>
                </a:cxn>
                <a:cxn ang="0">
                  <a:pos x="2297" y="204"/>
                </a:cxn>
                <a:cxn ang="0">
                  <a:pos x="2112" y="66"/>
                </a:cxn>
                <a:cxn ang="0">
                  <a:pos x="2088" y="72"/>
                </a:cxn>
                <a:cxn ang="0">
                  <a:pos x="2106" y="114"/>
                </a:cxn>
                <a:cxn ang="0">
                  <a:pos x="2412" y="552"/>
                </a:cxn>
                <a:cxn ang="0">
                  <a:pos x="2279" y="564"/>
                </a:cxn>
                <a:cxn ang="0">
                  <a:pos x="2189" y="492"/>
                </a:cxn>
                <a:cxn ang="0">
                  <a:pos x="2058" y="330"/>
                </a:cxn>
                <a:cxn ang="0">
                  <a:pos x="1991" y="234"/>
                </a:cxn>
                <a:cxn ang="0">
                  <a:pos x="1949" y="174"/>
                </a:cxn>
                <a:cxn ang="0">
                  <a:pos x="1824" y="132"/>
                </a:cxn>
                <a:cxn ang="0">
                  <a:pos x="1794" y="144"/>
                </a:cxn>
                <a:cxn ang="0">
                  <a:pos x="1895" y="222"/>
                </a:cxn>
                <a:cxn ang="0">
                  <a:pos x="1943" y="366"/>
                </a:cxn>
                <a:cxn ang="0">
                  <a:pos x="2064" y="630"/>
                </a:cxn>
                <a:cxn ang="0">
                  <a:pos x="2052" y="695"/>
                </a:cxn>
                <a:cxn ang="0">
                  <a:pos x="1955" y="683"/>
                </a:cxn>
                <a:cxn ang="0">
                  <a:pos x="1913" y="636"/>
                </a:cxn>
                <a:cxn ang="0">
                  <a:pos x="1703" y="312"/>
                </a:cxn>
                <a:cxn ang="0">
                  <a:pos x="1637" y="276"/>
                </a:cxn>
                <a:cxn ang="0">
                  <a:pos x="1643" y="318"/>
                </a:cxn>
                <a:cxn ang="0">
                  <a:pos x="1673" y="408"/>
                </a:cxn>
                <a:cxn ang="0">
                  <a:pos x="1716" y="779"/>
                </a:cxn>
                <a:cxn ang="0">
                  <a:pos x="1691" y="737"/>
                </a:cxn>
                <a:cxn ang="0">
                  <a:pos x="1613" y="582"/>
                </a:cxn>
                <a:cxn ang="0">
                  <a:pos x="1494" y="480"/>
                </a:cxn>
                <a:cxn ang="0">
                  <a:pos x="1248" y="528"/>
                </a:cxn>
                <a:cxn ang="0">
                  <a:pos x="996" y="630"/>
                </a:cxn>
                <a:cxn ang="0">
                  <a:pos x="714" y="534"/>
                </a:cxn>
                <a:cxn ang="0">
                  <a:pos x="198" y="288"/>
                </a:cxn>
                <a:cxn ang="0">
                  <a:pos x="0" y="460"/>
                </a:cxn>
                <a:cxn ang="0">
                  <a:pos x="288" y="570"/>
                </a:cxn>
                <a:cxn ang="0">
                  <a:pos x="461" y="654"/>
                </a:cxn>
                <a:cxn ang="0">
                  <a:pos x="725" y="755"/>
                </a:cxn>
                <a:cxn ang="0">
                  <a:pos x="966" y="791"/>
                </a:cxn>
                <a:cxn ang="0">
                  <a:pos x="1176" y="779"/>
                </a:cxn>
                <a:cxn ang="0">
                  <a:pos x="1278" y="791"/>
                </a:cxn>
                <a:cxn ang="0">
                  <a:pos x="1404" y="845"/>
                </a:cxn>
                <a:cxn ang="0">
                  <a:pos x="1416" y="887"/>
                </a:cxn>
                <a:cxn ang="0">
                  <a:pos x="1361" y="923"/>
                </a:cxn>
                <a:cxn ang="0">
                  <a:pos x="1385" y="1007"/>
                </a:cxn>
                <a:cxn ang="0">
                  <a:pos x="1494" y="1085"/>
                </a:cxn>
                <a:cxn ang="0">
                  <a:pos x="1697" y="1043"/>
                </a:cxn>
                <a:cxn ang="0">
                  <a:pos x="1812" y="989"/>
                </a:cxn>
                <a:cxn ang="0">
                  <a:pos x="1973" y="917"/>
                </a:cxn>
                <a:cxn ang="0">
                  <a:pos x="2201" y="899"/>
                </a:cxn>
                <a:cxn ang="0">
                  <a:pos x="2364" y="863"/>
                </a:cxn>
                <a:cxn ang="0">
                  <a:pos x="2400" y="743"/>
                </a:cxn>
                <a:cxn ang="0">
                  <a:pos x="2471" y="701"/>
                </a:cxn>
                <a:cxn ang="0">
                  <a:pos x="2621" y="504"/>
                </a:cxn>
                <a:cxn ang="0">
                  <a:pos x="2693" y="374"/>
                </a:cxn>
              </a:cxnLst>
              <a:rect l="0" t="0" r="r" b="b"/>
              <a:pathLst>
                <a:path w="2723" h="1091">
                  <a:moveTo>
                    <a:pt x="2723" y="299"/>
                  </a:moveTo>
                  <a:lnTo>
                    <a:pt x="2715" y="240"/>
                  </a:lnTo>
                  <a:lnTo>
                    <a:pt x="2656" y="195"/>
                  </a:lnTo>
                  <a:lnTo>
                    <a:pt x="2370" y="72"/>
                  </a:lnTo>
                  <a:lnTo>
                    <a:pt x="2303" y="54"/>
                  </a:lnTo>
                  <a:lnTo>
                    <a:pt x="2585" y="186"/>
                  </a:lnTo>
                  <a:lnTo>
                    <a:pt x="2591" y="192"/>
                  </a:lnTo>
                  <a:lnTo>
                    <a:pt x="2597" y="198"/>
                  </a:lnTo>
                  <a:lnTo>
                    <a:pt x="2621" y="228"/>
                  </a:lnTo>
                  <a:lnTo>
                    <a:pt x="2639" y="258"/>
                  </a:lnTo>
                  <a:lnTo>
                    <a:pt x="2646" y="270"/>
                  </a:lnTo>
                  <a:lnTo>
                    <a:pt x="2639" y="276"/>
                  </a:lnTo>
                  <a:lnTo>
                    <a:pt x="2603" y="282"/>
                  </a:lnTo>
                  <a:lnTo>
                    <a:pt x="2555" y="282"/>
                  </a:lnTo>
                  <a:lnTo>
                    <a:pt x="2507" y="276"/>
                  </a:lnTo>
                  <a:lnTo>
                    <a:pt x="2453" y="264"/>
                  </a:lnTo>
                  <a:lnTo>
                    <a:pt x="2394" y="246"/>
                  </a:lnTo>
                  <a:lnTo>
                    <a:pt x="2340" y="222"/>
                  </a:lnTo>
                  <a:lnTo>
                    <a:pt x="2321" y="216"/>
                  </a:lnTo>
                  <a:lnTo>
                    <a:pt x="2297" y="204"/>
                  </a:lnTo>
                  <a:lnTo>
                    <a:pt x="2171" y="126"/>
                  </a:lnTo>
                  <a:lnTo>
                    <a:pt x="2165" y="120"/>
                  </a:lnTo>
                  <a:lnTo>
                    <a:pt x="2154" y="102"/>
                  </a:lnTo>
                  <a:lnTo>
                    <a:pt x="2112" y="66"/>
                  </a:lnTo>
                  <a:lnTo>
                    <a:pt x="2064" y="24"/>
                  </a:lnTo>
                  <a:lnTo>
                    <a:pt x="2046" y="6"/>
                  </a:lnTo>
                  <a:lnTo>
                    <a:pt x="2034" y="0"/>
                  </a:lnTo>
                  <a:lnTo>
                    <a:pt x="2088" y="72"/>
                  </a:lnTo>
                  <a:lnTo>
                    <a:pt x="2106" y="108"/>
                  </a:lnTo>
                  <a:lnTo>
                    <a:pt x="2106" y="108"/>
                  </a:lnTo>
                  <a:lnTo>
                    <a:pt x="2106" y="108"/>
                  </a:lnTo>
                  <a:lnTo>
                    <a:pt x="2106" y="114"/>
                  </a:lnTo>
                  <a:lnTo>
                    <a:pt x="2112" y="114"/>
                  </a:lnTo>
                  <a:lnTo>
                    <a:pt x="2406" y="516"/>
                  </a:lnTo>
                  <a:lnTo>
                    <a:pt x="2412" y="534"/>
                  </a:lnTo>
                  <a:lnTo>
                    <a:pt x="2412" y="552"/>
                  </a:lnTo>
                  <a:lnTo>
                    <a:pt x="2394" y="576"/>
                  </a:lnTo>
                  <a:lnTo>
                    <a:pt x="2364" y="588"/>
                  </a:lnTo>
                  <a:lnTo>
                    <a:pt x="2321" y="588"/>
                  </a:lnTo>
                  <a:lnTo>
                    <a:pt x="2279" y="564"/>
                  </a:lnTo>
                  <a:lnTo>
                    <a:pt x="2237" y="534"/>
                  </a:lnTo>
                  <a:lnTo>
                    <a:pt x="2201" y="504"/>
                  </a:lnTo>
                  <a:lnTo>
                    <a:pt x="2195" y="498"/>
                  </a:lnTo>
                  <a:lnTo>
                    <a:pt x="2189" y="492"/>
                  </a:lnTo>
                  <a:lnTo>
                    <a:pt x="2171" y="462"/>
                  </a:lnTo>
                  <a:lnTo>
                    <a:pt x="2142" y="420"/>
                  </a:lnTo>
                  <a:lnTo>
                    <a:pt x="2100" y="378"/>
                  </a:lnTo>
                  <a:lnTo>
                    <a:pt x="2058" y="330"/>
                  </a:lnTo>
                  <a:lnTo>
                    <a:pt x="2040" y="318"/>
                  </a:lnTo>
                  <a:lnTo>
                    <a:pt x="2028" y="300"/>
                  </a:lnTo>
                  <a:lnTo>
                    <a:pt x="2009" y="264"/>
                  </a:lnTo>
                  <a:lnTo>
                    <a:pt x="1991" y="234"/>
                  </a:lnTo>
                  <a:lnTo>
                    <a:pt x="1985" y="210"/>
                  </a:lnTo>
                  <a:lnTo>
                    <a:pt x="1973" y="192"/>
                  </a:lnTo>
                  <a:lnTo>
                    <a:pt x="1967" y="180"/>
                  </a:lnTo>
                  <a:lnTo>
                    <a:pt x="1949" y="174"/>
                  </a:lnTo>
                  <a:lnTo>
                    <a:pt x="1907" y="156"/>
                  </a:lnTo>
                  <a:lnTo>
                    <a:pt x="1860" y="138"/>
                  </a:lnTo>
                  <a:lnTo>
                    <a:pt x="1836" y="132"/>
                  </a:lnTo>
                  <a:lnTo>
                    <a:pt x="1824" y="132"/>
                  </a:lnTo>
                  <a:lnTo>
                    <a:pt x="1806" y="132"/>
                  </a:lnTo>
                  <a:lnTo>
                    <a:pt x="1800" y="138"/>
                  </a:lnTo>
                  <a:lnTo>
                    <a:pt x="1794" y="144"/>
                  </a:lnTo>
                  <a:lnTo>
                    <a:pt x="1794" y="144"/>
                  </a:lnTo>
                  <a:lnTo>
                    <a:pt x="1842" y="156"/>
                  </a:lnTo>
                  <a:lnTo>
                    <a:pt x="1872" y="180"/>
                  </a:lnTo>
                  <a:lnTo>
                    <a:pt x="1889" y="204"/>
                  </a:lnTo>
                  <a:lnTo>
                    <a:pt x="1895" y="222"/>
                  </a:lnTo>
                  <a:lnTo>
                    <a:pt x="1889" y="240"/>
                  </a:lnTo>
                  <a:lnTo>
                    <a:pt x="1901" y="270"/>
                  </a:lnTo>
                  <a:lnTo>
                    <a:pt x="1919" y="318"/>
                  </a:lnTo>
                  <a:lnTo>
                    <a:pt x="1943" y="366"/>
                  </a:lnTo>
                  <a:lnTo>
                    <a:pt x="1991" y="480"/>
                  </a:lnTo>
                  <a:lnTo>
                    <a:pt x="2021" y="534"/>
                  </a:lnTo>
                  <a:lnTo>
                    <a:pt x="2040" y="582"/>
                  </a:lnTo>
                  <a:lnTo>
                    <a:pt x="2064" y="630"/>
                  </a:lnTo>
                  <a:lnTo>
                    <a:pt x="2076" y="666"/>
                  </a:lnTo>
                  <a:lnTo>
                    <a:pt x="2082" y="683"/>
                  </a:lnTo>
                  <a:lnTo>
                    <a:pt x="2070" y="695"/>
                  </a:lnTo>
                  <a:lnTo>
                    <a:pt x="2052" y="695"/>
                  </a:lnTo>
                  <a:lnTo>
                    <a:pt x="2021" y="695"/>
                  </a:lnTo>
                  <a:lnTo>
                    <a:pt x="1997" y="695"/>
                  </a:lnTo>
                  <a:lnTo>
                    <a:pt x="1973" y="689"/>
                  </a:lnTo>
                  <a:lnTo>
                    <a:pt x="1955" y="683"/>
                  </a:lnTo>
                  <a:lnTo>
                    <a:pt x="1949" y="683"/>
                  </a:lnTo>
                  <a:lnTo>
                    <a:pt x="1949" y="677"/>
                  </a:lnTo>
                  <a:lnTo>
                    <a:pt x="1943" y="672"/>
                  </a:lnTo>
                  <a:lnTo>
                    <a:pt x="1913" y="636"/>
                  </a:lnTo>
                  <a:lnTo>
                    <a:pt x="1806" y="324"/>
                  </a:lnTo>
                  <a:lnTo>
                    <a:pt x="1776" y="330"/>
                  </a:lnTo>
                  <a:lnTo>
                    <a:pt x="1746" y="330"/>
                  </a:lnTo>
                  <a:lnTo>
                    <a:pt x="1703" y="312"/>
                  </a:lnTo>
                  <a:lnTo>
                    <a:pt x="1673" y="288"/>
                  </a:lnTo>
                  <a:lnTo>
                    <a:pt x="1667" y="276"/>
                  </a:lnTo>
                  <a:lnTo>
                    <a:pt x="1655" y="270"/>
                  </a:lnTo>
                  <a:lnTo>
                    <a:pt x="1637" y="276"/>
                  </a:lnTo>
                  <a:lnTo>
                    <a:pt x="1631" y="288"/>
                  </a:lnTo>
                  <a:lnTo>
                    <a:pt x="1625" y="306"/>
                  </a:lnTo>
                  <a:lnTo>
                    <a:pt x="1625" y="312"/>
                  </a:lnTo>
                  <a:lnTo>
                    <a:pt x="1643" y="318"/>
                  </a:lnTo>
                  <a:lnTo>
                    <a:pt x="1655" y="336"/>
                  </a:lnTo>
                  <a:lnTo>
                    <a:pt x="1667" y="366"/>
                  </a:lnTo>
                  <a:lnTo>
                    <a:pt x="1673" y="402"/>
                  </a:lnTo>
                  <a:lnTo>
                    <a:pt x="1673" y="408"/>
                  </a:lnTo>
                  <a:lnTo>
                    <a:pt x="1673" y="414"/>
                  </a:lnTo>
                  <a:lnTo>
                    <a:pt x="1716" y="761"/>
                  </a:lnTo>
                  <a:lnTo>
                    <a:pt x="1716" y="773"/>
                  </a:lnTo>
                  <a:lnTo>
                    <a:pt x="1716" y="779"/>
                  </a:lnTo>
                  <a:lnTo>
                    <a:pt x="1709" y="773"/>
                  </a:lnTo>
                  <a:lnTo>
                    <a:pt x="1703" y="755"/>
                  </a:lnTo>
                  <a:lnTo>
                    <a:pt x="1697" y="749"/>
                  </a:lnTo>
                  <a:lnTo>
                    <a:pt x="1691" y="737"/>
                  </a:lnTo>
                  <a:lnTo>
                    <a:pt x="1679" y="713"/>
                  </a:lnTo>
                  <a:lnTo>
                    <a:pt x="1661" y="672"/>
                  </a:lnTo>
                  <a:lnTo>
                    <a:pt x="1643" y="630"/>
                  </a:lnTo>
                  <a:lnTo>
                    <a:pt x="1613" y="582"/>
                  </a:lnTo>
                  <a:lnTo>
                    <a:pt x="1589" y="540"/>
                  </a:lnTo>
                  <a:lnTo>
                    <a:pt x="1560" y="510"/>
                  </a:lnTo>
                  <a:lnTo>
                    <a:pt x="1536" y="492"/>
                  </a:lnTo>
                  <a:lnTo>
                    <a:pt x="1494" y="480"/>
                  </a:lnTo>
                  <a:lnTo>
                    <a:pt x="1446" y="480"/>
                  </a:lnTo>
                  <a:lnTo>
                    <a:pt x="1397" y="486"/>
                  </a:lnTo>
                  <a:lnTo>
                    <a:pt x="1349" y="498"/>
                  </a:lnTo>
                  <a:lnTo>
                    <a:pt x="1248" y="528"/>
                  </a:lnTo>
                  <a:lnTo>
                    <a:pt x="1158" y="570"/>
                  </a:lnTo>
                  <a:lnTo>
                    <a:pt x="1104" y="600"/>
                  </a:lnTo>
                  <a:lnTo>
                    <a:pt x="1037" y="624"/>
                  </a:lnTo>
                  <a:lnTo>
                    <a:pt x="996" y="630"/>
                  </a:lnTo>
                  <a:lnTo>
                    <a:pt x="948" y="630"/>
                  </a:lnTo>
                  <a:lnTo>
                    <a:pt x="900" y="618"/>
                  </a:lnTo>
                  <a:lnTo>
                    <a:pt x="840" y="588"/>
                  </a:lnTo>
                  <a:lnTo>
                    <a:pt x="714" y="534"/>
                  </a:lnTo>
                  <a:lnTo>
                    <a:pt x="582" y="474"/>
                  </a:lnTo>
                  <a:lnTo>
                    <a:pt x="443" y="408"/>
                  </a:lnTo>
                  <a:lnTo>
                    <a:pt x="318" y="348"/>
                  </a:lnTo>
                  <a:lnTo>
                    <a:pt x="198" y="288"/>
                  </a:lnTo>
                  <a:lnTo>
                    <a:pt x="149" y="264"/>
                  </a:lnTo>
                  <a:lnTo>
                    <a:pt x="102" y="240"/>
                  </a:lnTo>
                  <a:lnTo>
                    <a:pt x="0" y="187"/>
                  </a:lnTo>
                  <a:lnTo>
                    <a:pt x="0" y="460"/>
                  </a:lnTo>
                  <a:lnTo>
                    <a:pt x="36" y="474"/>
                  </a:lnTo>
                  <a:lnTo>
                    <a:pt x="149" y="516"/>
                  </a:lnTo>
                  <a:lnTo>
                    <a:pt x="216" y="540"/>
                  </a:lnTo>
                  <a:lnTo>
                    <a:pt x="288" y="570"/>
                  </a:lnTo>
                  <a:lnTo>
                    <a:pt x="348" y="594"/>
                  </a:lnTo>
                  <a:lnTo>
                    <a:pt x="396" y="618"/>
                  </a:lnTo>
                  <a:lnTo>
                    <a:pt x="432" y="636"/>
                  </a:lnTo>
                  <a:lnTo>
                    <a:pt x="461" y="654"/>
                  </a:lnTo>
                  <a:lnTo>
                    <a:pt x="504" y="672"/>
                  </a:lnTo>
                  <a:lnTo>
                    <a:pt x="588" y="707"/>
                  </a:lnTo>
                  <a:lnTo>
                    <a:pt x="684" y="743"/>
                  </a:lnTo>
                  <a:lnTo>
                    <a:pt x="725" y="755"/>
                  </a:lnTo>
                  <a:lnTo>
                    <a:pt x="761" y="767"/>
                  </a:lnTo>
                  <a:lnTo>
                    <a:pt x="828" y="779"/>
                  </a:lnTo>
                  <a:lnTo>
                    <a:pt x="894" y="785"/>
                  </a:lnTo>
                  <a:lnTo>
                    <a:pt x="966" y="791"/>
                  </a:lnTo>
                  <a:lnTo>
                    <a:pt x="1031" y="791"/>
                  </a:lnTo>
                  <a:lnTo>
                    <a:pt x="1092" y="785"/>
                  </a:lnTo>
                  <a:lnTo>
                    <a:pt x="1146" y="785"/>
                  </a:lnTo>
                  <a:lnTo>
                    <a:pt x="1176" y="779"/>
                  </a:lnTo>
                  <a:lnTo>
                    <a:pt x="1188" y="779"/>
                  </a:lnTo>
                  <a:lnTo>
                    <a:pt x="1188" y="779"/>
                  </a:lnTo>
                  <a:lnTo>
                    <a:pt x="1236" y="785"/>
                  </a:lnTo>
                  <a:lnTo>
                    <a:pt x="1278" y="791"/>
                  </a:lnTo>
                  <a:lnTo>
                    <a:pt x="1307" y="803"/>
                  </a:lnTo>
                  <a:lnTo>
                    <a:pt x="1337" y="809"/>
                  </a:lnTo>
                  <a:lnTo>
                    <a:pt x="1379" y="827"/>
                  </a:lnTo>
                  <a:lnTo>
                    <a:pt x="1404" y="845"/>
                  </a:lnTo>
                  <a:lnTo>
                    <a:pt x="1416" y="863"/>
                  </a:lnTo>
                  <a:lnTo>
                    <a:pt x="1416" y="875"/>
                  </a:lnTo>
                  <a:lnTo>
                    <a:pt x="1416" y="881"/>
                  </a:lnTo>
                  <a:lnTo>
                    <a:pt x="1416" y="887"/>
                  </a:lnTo>
                  <a:lnTo>
                    <a:pt x="1410" y="887"/>
                  </a:lnTo>
                  <a:lnTo>
                    <a:pt x="1397" y="893"/>
                  </a:lnTo>
                  <a:lnTo>
                    <a:pt x="1379" y="905"/>
                  </a:lnTo>
                  <a:lnTo>
                    <a:pt x="1361" y="923"/>
                  </a:lnTo>
                  <a:lnTo>
                    <a:pt x="1355" y="941"/>
                  </a:lnTo>
                  <a:lnTo>
                    <a:pt x="1361" y="971"/>
                  </a:lnTo>
                  <a:lnTo>
                    <a:pt x="1367" y="989"/>
                  </a:lnTo>
                  <a:lnTo>
                    <a:pt x="1385" y="1007"/>
                  </a:lnTo>
                  <a:lnTo>
                    <a:pt x="1404" y="1025"/>
                  </a:lnTo>
                  <a:lnTo>
                    <a:pt x="1434" y="1049"/>
                  </a:lnTo>
                  <a:lnTo>
                    <a:pt x="1464" y="1067"/>
                  </a:lnTo>
                  <a:lnTo>
                    <a:pt x="1494" y="1085"/>
                  </a:lnTo>
                  <a:lnTo>
                    <a:pt x="1554" y="1091"/>
                  </a:lnTo>
                  <a:lnTo>
                    <a:pt x="1607" y="1085"/>
                  </a:lnTo>
                  <a:lnTo>
                    <a:pt x="1661" y="1067"/>
                  </a:lnTo>
                  <a:lnTo>
                    <a:pt x="1697" y="1043"/>
                  </a:lnTo>
                  <a:lnTo>
                    <a:pt x="1734" y="1019"/>
                  </a:lnTo>
                  <a:lnTo>
                    <a:pt x="1752" y="995"/>
                  </a:lnTo>
                  <a:lnTo>
                    <a:pt x="1758" y="989"/>
                  </a:lnTo>
                  <a:lnTo>
                    <a:pt x="1812" y="989"/>
                  </a:lnTo>
                  <a:lnTo>
                    <a:pt x="1860" y="983"/>
                  </a:lnTo>
                  <a:lnTo>
                    <a:pt x="1907" y="965"/>
                  </a:lnTo>
                  <a:lnTo>
                    <a:pt x="1943" y="941"/>
                  </a:lnTo>
                  <a:lnTo>
                    <a:pt x="1973" y="917"/>
                  </a:lnTo>
                  <a:lnTo>
                    <a:pt x="2003" y="899"/>
                  </a:lnTo>
                  <a:lnTo>
                    <a:pt x="2015" y="881"/>
                  </a:lnTo>
                  <a:lnTo>
                    <a:pt x="2021" y="875"/>
                  </a:lnTo>
                  <a:lnTo>
                    <a:pt x="2201" y="899"/>
                  </a:lnTo>
                  <a:lnTo>
                    <a:pt x="2243" y="905"/>
                  </a:lnTo>
                  <a:lnTo>
                    <a:pt x="2273" y="899"/>
                  </a:lnTo>
                  <a:lnTo>
                    <a:pt x="2327" y="887"/>
                  </a:lnTo>
                  <a:lnTo>
                    <a:pt x="2364" y="863"/>
                  </a:lnTo>
                  <a:lnTo>
                    <a:pt x="2388" y="827"/>
                  </a:lnTo>
                  <a:lnTo>
                    <a:pt x="2400" y="797"/>
                  </a:lnTo>
                  <a:lnTo>
                    <a:pt x="2400" y="767"/>
                  </a:lnTo>
                  <a:lnTo>
                    <a:pt x="2400" y="743"/>
                  </a:lnTo>
                  <a:lnTo>
                    <a:pt x="2400" y="737"/>
                  </a:lnTo>
                  <a:lnTo>
                    <a:pt x="2418" y="737"/>
                  </a:lnTo>
                  <a:lnTo>
                    <a:pt x="2436" y="731"/>
                  </a:lnTo>
                  <a:lnTo>
                    <a:pt x="2471" y="701"/>
                  </a:lnTo>
                  <a:lnTo>
                    <a:pt x="2513" y="660"/>
                  </a:lnTo>
                  <a:lnTo>
                    <a:pt x="2555" y="606"/>
                  </a:lnTo>
                  <a:lnTo>
                    <a:pt x="2591" y="552"/>
                  </a:lnTo>
                  <a:lnTo>
                    <a:pt x="2621" y="504"/>
                  </a:lnTo>
                  <a:lnTo>
                    <a:pt x="2639" y="468"/>
                  </a:lnTo>
                  <a:lnTo>
                    <a:pt x="2646" y="462"/>
                  </a:lnTo>
                  <a:lnTo>
                    <a:pt x="2646" y="456"/>
                  </a:lnTo>
                  <a:lnTo>
                    <a:pt x="2693" y="374"/>
                  </a:lnTo>
                  <a:lnTo>
                    <a:pt x="2723" y="29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58386" name="Rectangle 18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58387" name="Rectangle 1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58388" name="Rectangle 2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58389" name="Rectangle 2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+mn-lt"/>
              </a:defRPr>
            </a:lvl1pPr>
          </a:lstStyle>
          <a:p>
            <a:fld id="{6B3E9D13-5253-4F6C-966D-BE3517F77500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58390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6303963" y="0"/>
            <a:ext cx="2840037" cy="3254375"/>
            <a:chOff x="3115" y="0"/>
            <a:chExt cx="2170" cy="2486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4080" y="1910"/>
              <a:ext cx="768" cy="576"/>
              <a:chOff x="0" y="0"/>
              <a:chExt cx="768" cy="576"/>
            </a:xfrm>
          </p:grpSpPr>
          <p:sp>
            <p:nvSpPr>
              <p:cNvPr id="62468" name="Oval 4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2469" name="Oval 5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4" name="Group 6"/>
            <p:cNvGrpSpPr>
              <a:grpSpLocks/>
            </p:cNvGrpSpPr>
            <p:nvPr/>
          </p:nvGrpSpPr>
          <p:grpSpPr bwMode="auto">
            <a:xfrm>
              <a:off x="4257" y="1103"/>
              <a:ext cx="768" cy="576"/>
              <a:chOff x="0" y="0"/>
              <a:chExt cx="768" cy="576"/>
            </a:xfrm>
          </p:grpSpPr>
          <p:sp>
            <p:nvSpPr>
              <p:cNvPr id="62471" name="Oval 7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2472" name="Oval 8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5" name="Group 9"/>
            <p:cNvGrpSpPr>
              <a:grpSpLocks/>
            </p:cNvGrpSpPr>
            <p:nvPr/>
          </p:nvGrpSpPr>
          <p:grpSpPr bwMode="auto">
            <a:xfrm>
              <a:off x="3134" y="0"/>
              <a:ext cx="768" cy="576"/>
              <a:chOff x="0" y="0"/>
              <a:chExt cx="768" cy="576"/>
            </a:xfrm>
          </p:grpSpPr>
          <p:sp>
            <p:nvSpPr>
              <p:cNvPr id="62474" name="Oval 10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2475" name="Oval 11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6" name="Group 12"/>
            <p:cNvGrpSpPr>
              <a:grpSpLocks/>
            </p:cNvGrpSpPr>
            <p:nvPr/>
          </p:nvGrpSpPr>
          <p:grpSpPr bwMode="auto">
            <a:xfrm>
              <a:off x="3115" y="0"/>
              <a:ext cx="2170" cy="1702"/>
              <a:chOff x="3115" y="0"/>
              <a:chExt cx="2170" cy="1702"/>
            </a:xfrm>
          </p:grpSpPr>
          <p:grpSp>
            <p:nvGrpSpPr>
              <p:cNvPr id="7" name="Group 13"/>
              <p:cNvGrpSpPr>
                <a:grpSpLocks/>
              </p:cNvGrpSpPr>
              <p:nvPr/>
            </p:nvGrpSpPr>
            <p:grpSpPr bwMode="auto">
              <a:xfrm>
                <a:off x="3640" y="308"/>
                <a:ext cx="1145" cy="844"/>
                <a:chOff x="1265" y="814"/>
                <a:chExt cx="2919" cy="2151"/>
              </a:xfrm>
            </p:grpSpPr>
            <p:sp>
              <p:nvSpPr>
                <p:cNvPr id="62478" name="Oval 14"/>
                <p:cNvSpPr>
                  <a:spLocks noChangeArrowheads="1"/>
                </p:cNvSpPr>
                <p:nvPr/>
              </p:nvSpPr>
              <p:spPr bwMode="hidden">
                <a:xfrm>
                  <a:off x="1265" y="814"/>
                  <a:ext cx="2919" cy="215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/>
                    </a:gs>
                    <a:gs pos="100000">
                      <a:schemeClr val="bg1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62479" name="Oval 15"/>
                <p:cNvSpPr>
                  <a:spLocks noChangeArrowheads="1"/>
                </p:cNvSpPr>
                <p:nvPr/>
              </p:nvSpPr>
              <p:spPr bwMode="hidden">
                <a:xfrm>
                  <a:off x="2380" y="1601"/>
                  <a:ext cx="579" cy="406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2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grpSp>
            <p:nvGrpSpPr>
              <p:cNvPr id="8" name="Group 16"/>
              <p:cNvGrpSpPr>
                <a:grpSpLocks/>
              </p:cNvGrpSpPr>
              <p:nvPr/>
            </p:nvGrpSpPr>
            <p:grpSpPr bwMode="auto">
              <a:xfrm>
                <a:off x="3115" y="0"/>
                <a:ext cx="2145" cy="1702"/>
                <a:chOff x="3115" y="0"/>
                <a:chExt cx="2145" cy="1702"/>
              </a:xfrm>
            </p:grpSpPr>
            <p:grpSp>
              <p:nvGrpSpPr>
                <p:cNvPr id="9" name="Group 17"/>
                <p:cNvGrpSpPr>
                  <a:grpSpLocks/>
                </p:cNvGrpSpPr>
                <p:nvPr/>
              </p:nvGrpSpPr>
              <p:grpSpPr bwMode="auto">
                <a:xfrm>
                  <a:off x="4505" y="589"/>
                  <a:ext cx="493" cy="912"/>
                  <a:chOff x="3471" y="1530"/>
                  <a:chExt cx="1258" cy="2327"/>
                </a:xfrm>
              </p:grpSpPr>
              <p:sp>
                <p:nvSpPr>
                  <p:cNvPr id="62482" name="Freeform 18"/>
                  <p:cNvSpPr>
                    <a:spLocks/>
                  </p:cNvSpPr>
                  <p:nvPr/>
                </p:nvSpPr>
                <p:spPr bwMode="hidden">
                  <a:xfrm rot="2711884">
                    <a:off x="2765" y="2236"/>
                    <a:ext cx="1724" cy="31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62483" name="Freeform 19"/>
                  <p:cNvSpPr>
                    <a:spLocks/>
                  </p:cNvSpPr>
                  <p:nvPr/>
                </p:nvSpPr>
                <p:spPr bwMode="hidden">
                  <a:xfrm rot="2711884">
                    <a:off x="4021" y="3150"/>
                    <a:ext cx="925" cy="490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0" name="Group 20"/>
                <p:cNvGrpSpPr>
                  <a:grpSpLocks/>
                </p:cNvGrpSpPr>
                <p:nvPr/>
              </p:nvGrpSpPr>
              <p:grpSpPr bwMode="auto">
                <a:xfrm>
                  <a:off x="4267" y="781"/>
                  <a:ext cx="966" cy="522"/>
                  <a:chOff x="2864" y="2019"/>
                  <a:chExt cx="2463" cy="1332"/>
                </a:xfrm>
              </p:grpSpPr>
              <p:sp>
                <p:nvSpPr>
                  <p:cNvPr id="62485" name="Freeform 21"/>
                  <p:cNvSpPr>
                    <a:spLocks/>
                  </p:cNvSpPr>
                  <p:nvPr/>
                </p:nvSpPr>
                <p:spPr bwMode="hidden">
                  <a:xfrm rot="2104081">
                    <a:off x="2864" y="2019"/>
                    <a:ext cx="1814" cy="347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62486" name="Freeform 22"/>
                  <p:cNvSpPr>
                    <a:spLocks/>
                  </p:cNvSpPr>
                  <p:nvPr/>
                </p:nvSpPr>
                <p:spPr bwMode="hidden">
                  <a:xfrm rot="2104081">
                    <a:off x="4353" y="2806"/>
                    <a:ext cx="974" cy="545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1" name="Group 23"/>
                <p:cNvGrpSpPr>
                  <a:grpSpLocks/>
                </p:cNvGrpSpPr>
                <p:nvPr/>
              </p:nvGrpSpPr>
              <p:grpSpPr bwMode="auto">
                <a:xfrm>
                  <a:off x="4280" y="707"/>
                  <a:ext cx="971" cy="417"/>
                  <a:chOff x="2897" y="1832"/>
                  <a:chExt cx="2477" cy="1064"/>
                </a:xfrm>
              </p:grpSpPr>
              <p:sp>
                <p:nvSpPr>
                  <p:cNvPr id="62488" name="Freeform 24"/>
                  <p:cNvSpPr>
                    <a:spLocks/>
                  </p:cNvSpPr>
                  <p:nvPr/>
                </p:nvSpPr>
                <p:spPr bwMode="hidden">
                  <a:xfrm rot="1582915">
                    <a:off x="2897" y="1832"/>
                    <a:ext cx="1736" cy="30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62489" name="Freeform 25"/>
                  <p:cNvSpPr>
                    <a:spLocks/>
                  </p:cNvSpPr>
                  <p:nvPr/>
                </p:nvSpPr>
                <p:spPr bwMode="hidden">
                  <a:xfrm rot="1582915">
                    <a:off x="4442" y="2420"/>
                    <a:ext cx="932" cy="476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2" name="Group 26"/>
                <p:cNvGrpSpPr>
                  <a:grpSpLocks/>
                </p:cNvGrpSpPr>
                <p:nvPr/>
              </p:nvGrpSpPr>
              <p:grpSpPr bwMode="auto">
                <a:xfrm>
                  <a:off x="4291" y="630"/>
                  <a:ext cx="969" cy="364"/>
                  <a:chOff x="2924" y="1636"/>
                  <a:chExt cx="2472" cy="927"/>
                </a:xfrm>
              </p:grpSpPr>
              <p:sp>
                <p:nvSpPr>
                  <p:cNvPr id="62491" name="Freeform 27"/>
                  <p:cNvSpPr>
                    <a:spLocks/>
                  </p:cNvSpPr>
                  <p:nvPr/>
                </p:nvSpPr>
                <p:spPr bwMode="hidden">
                  <a:xfrm rot="1080363">
                    <a:off x="2924" y="1636"/>
                    <a:ext cx="1677" cy="335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62492" name="Freeform 28"/>
                  <p:cNvSpPr>
                    <a:spLocks/>
                  </p:cNvSpPr>
                  <p:nvPr/>
                </p:nvSpPr>
                <p:spPr bwMode="hidden">
                  <a:xfrm rot="1080363">
                    <a:off x="4495" y="2037"/>
                    <a:ext cx="901" cy="526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3" name="Group 29"/>
                <p:cNvGrpSpPr>
                  <a:grpSpLocks/>
                </p:cNvGrpSpPr>
                <p:nvPr/>
              </p:nvGrpSpPr>
              <p:grpSpPr bwMode="auto">
                <a:xfrm>
                  <a:off x="4304" y="543"/>
                  <a:ext cx="918" cy="258"/>
                  <a:chOff x="2958" y="1414"/>
                  <a:chExt cx="2342" cy="657"/>
                </a:xfrm>
              </p:grpSpPr>
              <p:sp>
                <p:nvSpPr>
                  <p:cNvPr id="62494" name="Freeform 30"/>
                  <p:cNvSpPr>
                    <a:spLocks/>
                  </p:cNvSpPr>
                  <p:nvPr/>
                </p:nvSpPr>
                <p:spPr bwMode="hidden">
                  <a:xfrm rot="463793">
                    <a:off x="2958" y="1414"/>
                    <a:ext cx="1545" cy="31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62495" name="Freeform 31"/>
                  <p:cNvSpPr>
                    <a:spLocks/>
                  </p:cNvSpPr>
                  <p:nvPr/>
                </p:nvSpPr>
                <p:spPr bwMode="hidden">
                  <a:xfrm rot="463793">
                    <a:off x="4470" y="1582"/>
                    <a:ext cx="830" cy="48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4" name="Group 32"/>
                <p:cNvGrpSpPr>
                  <a:grpSpLocks/>
                </p:cNvGrpSpPr>
                <p:nvPr/>
              </p:nvGrpSpPr>
              <p:grpSpPr bwMode="auto">
                <a:xfrm>
                  <a:off x="4314" y="487"/>
                  <a:ext cx="843" cy="134"/>
                  <a:chOff x="2983" y="1269"/>
                  <a:chExt cx="2150" cy="343"/>
                </a:xfrm>
              </p:grpSpPr>
              <p:sp>
                <p:nvSpPr>
                  <p:cNvPr id="62497" name="Freeform 33"/>
                  <p:cNvSpPr>
                    <a:spLocks/>
                  </p:cNvSpPr>
                  <p:nvPr/>
                </p:nvSpPr>
                <p:spPr bwMode="hidden">
                  <a:xfrm rot="-84182">
                    <a:off x="2983" y="1289"/>
                    <a:ext cx="1404" cy="219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62498" name="Freeform 34"/>
                  <p:cNvSpPr>
                    <a:spLocks/>
                  </p:cNvSpPr>
                  <p:nvPr/>
                </p:nvSpPr>
                <p:spPr bwMode="hidden">
                  <a:xfrm rot="-84182">
                    <a:off x="4379" y="1269"/>
                    <a:ext cx="754" cy="343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5" name="Group 35"/>
                <p:cNvGrpSpPr>
                  <a:grpSpLocks/>
                </p:cNvGrpSpPr>
                <p:nvPr/>
              </p:nvGrpSpPr>
              <p:grpSpPr bwMode="auto">
                <a:xfrm>
                  <a:off x="4296" y="349"/>
                  <a:ext cx="737" cy="167"/>
                  <a:chOff x="2938" y="917"/>
                  <a:chExt cx="1879" cy="427"/>
                </a:xfrm>
              </p:grpSpPr>
              <p:sp>
                <p:nvSpPr>
                  <p:cNvPr id="62500" name="Freeform 36"/>
                  <p:cNvSpPr>
                    <a:spLocks/>
                  </p:cNvSpPr>
                  <p:nvPr/>
                </p:nvSpPr>
                <p:spPr bwMode="hidden">
                  <a:xfrm rot="-802576">
                    <a:off x="2938" y="1129"/>
                    <a:ext cx="1233" cy="215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62501" name="Freeform 37"/>
                  <p:cNvSpPr>
                    <a:spLocks/>
                  </p:cNvSpPr>
                  <p:nvPr/>
                </p:nvSpPr>
                <p:spPr bwMode="hidden">
                  <a:xfrm rot="-802576">
                    <a:off x="4155" y="917"/>
                    <a:ext cx="662" cy="338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6" name="Group 38"/>
                <p:cNvGrpSpPr>
                  <a:grpSpLocks/>
                </p:cNvGrpSpPr>
                <p:nvPr/>
              </p:nvGrpSpPr>
              <p:grpSpPr bwMode="auto">
                <a:xfrm>
                  <a:off x="3394" y="637"/>
                  <a:ext cx="493" cy="912"/>
                  <a:chOff x="637" y="1653"/>
                  <a:chExt cx="1257" cy="2326"/>
                </a:xfrm>
              </p:grpSpPr>
              <p:sp>
                <p:nvSpPr>
                  <p:cNvPr id="62503" name="Freeform 39"/>
                  <p:cNvSpPr>
                    <a:spLocks/>
                  </p:cNvSpPr>
                  <p:nvPr/>
                </p:nvSpPr>
                <p:spPr bwMode="hidden">
                  <a:xfrm rot="18888116" flipH="1">
                    <a:off x="876" y="2359"/>
                    <a:ext cx="1724" cy="31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62504" name="Freeform 40"/>
                  <p:cNvSpPr>
                    <a:spLocks/>
                  </p:cNvSpPr>
                  <p:nvPr/>
                </p:nvSpPr>
                <p:spPr bwMode="hidden">
                  <a:xfrm rot="18888116" flipH="1">
                    <a:off x="419" y="3272"/>
                    <a:ext cx="925" cy="490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7" name="Group 41"/>
                <p:cNvGrpSpPr>
                  <a:grpSpLocks/>
                </p:cNvGrpSpPr>
                <p:nvPr/>
              </p:nvGrpSpPr>
              <p:grpSpPr bwMode="auto">
                <a:xfrm>
                  <a:off x="3142" y="850"/>
                  <a:ext cx="966" cy="522"/>
                  <a:chOff x="-5" y="2196"/>
                  <a:chExt cx="2463" cy="1332"/>
                </a:xfrm>
              </p:grpSpPr>
              <p:sp>
                <p:nvSpPr>
                  <p:cNvPr id="62506" name="Freeform 42"/>
                  <p:cNvSpPr>
                    <a:spLocks/>
                  </p:cNvSpPr>
                  <p:nvPr/>
                </p:nvSpPr>
                <p:spPr bwMode="hidden">
                  <a:xfrm rot="19495919" flipH="1">
                    <a:off x="644" y="2196"/>
                    <a:ext cx="1814" cy="347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62507" name="Freeform 43"/>
                  <p:cNvSpPr>
                    <a:spLocks/>
                  </p:cNvSpPr>
                  <p:nvPr/>
                </p:nvSpPr>
                <p:spPr bwMode="hidden">
                  <a:xfrm rot="19495919" flipH="1">
                    <a:off x="-5" y="2983"/>
                    <a:ext cx="974" cy="545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8" name="Group 44"/>
                <p:cNvGrpSpPr>
                  <a:grpSpLocks/>
                </p:cNvGrpSpPr>
                <p:nvPr/>
              </p:nvGrpSpPr>
              <p:grpSpPr bwMode="auto">
                <a:xfrm>
                  <a:off x="3124" y="777"/>
                  <a:ext cx="971" cy="417"/>
                  <a:chOff x="-52" y="2009"/>
                  <a:chExt cx="2477" cy="1064"/>
                </a:xfrm>
              </p:grpSpPr>
              <p:sp>
                <p:nvSpPr>
                  <p:cNvPr id="62509" name="Freeform 45"/>
                  <p:cNvSpPr>
                    <a:spLocks/>
                  </p:cNvSpPr>
                  <p:nvPr/>
                </p:nvSpPr>
                <p:spPr bwMode="hidden">
                  <a:xfrm rot="20017085" flipH="1">
                    <a:off x="689" y="2009"/>
                    <a:ext cx="1736" cy="30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62510" name="Freeform 46"/>
                  <p:cNvSpPr>
                    <a:spLocks/>
                  </p:cNvSpPr>
                  <p:nvPr/>
                </p:nvSpPr>
                <p:spPr bwMode="hidden">
                  <a:xfrm rot="20017085" flipH="1">
                    <a:off x="-52" y="2597"/>
                    <a:ext cx="932" cy="476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9" name="Group 47"/>
                <p:cNvGrpSpPr>
                  <a:grpSpLocks/>
                </p:cNvGrpSpPr>
                <p:nvPr/>
              </p:nvGrpSpPr>
              <p:grpSpPr bwMode="auto">
                <a:xfrm>
                  <a:off x="3115" y="700"/>
                  <a:ext cx="969" cy="363"/>
                  <a:chOff x="-74" y="1813"/>
                  <a:chExt cx="2472" cy="927"/>
                </a:xfrm>
              </p:grpSpPr>
              <p:sp>
                <p:nvSpPr>
                  <p:cNvPr id="62512" name="Freeform 48"/>
                  <p:cNvSpPr>
                    <a:spLocks/>
                  </p:cNvSpPr>
                  <p:nvPr/>
                </p:nvSpPr>
                <p:spPr bwMode="hidden">
                  <a:xfrm rot="20519637" flipH="1">
                    <a:off x="721" y="1813"/>
                    <a:ext cx="1677" cy="335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62513" name="Freeform 49"/>
                  <p:cNvSpPr>
                    <a:spLocks/>
                  </p:cNvSpPr>
                  <p:nvPr/>
                </p:nvSpPr>
                <p:spPr bwMode="hidden">
                  <a:xfrm rot="20519637" flipH="1">
                    <a:off x="-74" y="2214"/>
                    <a:ext cx="901" cy="526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20" name="Group 50"/>
                <p:cNvGrpSpPr>
                  <a:grpSpLocks/>
                </p:cNvGrpSpPr>
                <p:nvPr/>
              </p:nvGrpSpPr>
              <p:grpSpPr bwMode="auto">
                <a:xfrm>
                  <a:off x="3153" y="613"/>
                  <a:ext cx="918" cy="257"/>
                  <a:chOff x="22" y="1591"/>
                  <a:chExt cx="2342" cy="657"/>
                </a:xfrm>
              </p:grpSpPr>
              <p:sp>
                <p:nvSpPr>
                  <p:cNvPr id="62515" name="Freeform 51"/>
                  <p:cNvSpPr>
                    <a:spLocks/>
                  </p:cNvSpPr>
                  <p:nvPr/>
                </p:nvSpPr>
                <p:spPr bwMode="hidden">
                  <a:xfrm rot="21136207" flipH="1">
                    <a:off x="819" y="1591"/>
                    <a:ext cx="1545" cy="31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62516" name="Freeform 52"/>
                  <p:cNvSpPr>
                    <a:spLocks/>
                  </p:cNvSpPr>
                  <p:nvPr/>
                </p:nvSpPr>
                <p:spPr bwMode="hidden">
                  <a:xfrm rot="21136207" flipH="1">
                    <a:off x="22" y="1759"/>
                    <a:ext cx="830" cy="48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21" name="Group 53"/>
                <p:cNvGrpSpPr>
                  <a:grpSpLocks/>
                </p:cNvGrpSpPr>
                <p:nvPr/>
              </p:nvGrpSpPr>
              <p:grpSpPr bwMode="auto">
                <a:xfrm>
                  <a:off x="3218" y="556"/>
                  <a:ext cx="843" cy="134"/>
                  <a:chOff x="189" y="1446"/>
                  <a:chExt cx="2150" cy="343"/>
                </a:xfrm>
              </p:grpSpPr>
              <p:sp>
                <p:nvSpPr>
                  <p:cNvPr id="62518" name="Freeform 54"/>
                  <p:cNvSpPr>
                    <a:spLocks/>
                  </p:cNvSpPr>
                  <p:nvPr/>
                </p:nvSpPr>
                <p:spPr bwMode="hidden">
                  <a:xfrm rot="84182" flipH="1">
                    <a:off x="935" y="1466"/>
                    <a:ext cx="1404" cy="219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62519" name="Freeform 55"/>
                  <p:cNvSpPr>
                    <a:spLocks/>
                  </p:cNvSpPr>
                  <p:nvPr/>
                </p:nvSpPr>
                <p:spPr bwMode="hidden">
                  <a:xfrm rot="84182" flipH="1">
                    <a:off x="189" y="1446"/>
                    <a:ext cx="754" cy="343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22" name="Group 56"/>
                <p:cNvGrpSpPr>
                  <a:grpSpLocks/>
                </p:cNvGrpSpPr>
                <p:nvPr/>
              </p:nvGrpSpPr>
              <p:grpSpPr bwMode="auto">
                <a:xfrm>
                  <a:off x="3342" y="418"/>
                  <a:ext cx="737" cy="167"/>
                  <a:chOff x="505" y="1094"/>
                  <a:chExt cx="1879" cy="427"/>
                </a:xfrm>
              </p:grpSpPr>
              <p:sp>
                <p:nvSpPr>
                  <p:cNvPr id="62521" name="Freeform 57"/>
                  <p:cNvSpPr>
                    <a:spLocks/>
                  </p:cNvSpPr>
                  <p:nvPr/>
                </p:nvSpPr>
                <p:spPr bwMode="hidden">
                  <a:xfrm rot="802576" flipH="1">
                    <a:off x="1151" y="1306"/>
                    <a:ext cx="1233" cy="215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62522" name="Freeform 58"/>
                  <p:cNvSpPr>
                    <a:spLocks/>
                  </p:cNvSpPr>
                  <p:nvPr/>
                </p:nvSpPr>
                <p:spPr bwMode="hidden">
                  <a:xfrm rot="802576" flipH="1">
                    <a:off x="505" y="1094"/>
                    <a:ext cx="662" cy="338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23" name="Group 59"/>
                <p:cNvGrpSpPr>
                  <a:grpSpLocks/>
                </p:cNvGrpSpPr>
                <p:nvPr/>
              </p:nvGrpSpPr>
              <p:grpSpPr bwMode="auto">
                <a:xfrm>
                  <a:off x="3386" y="341"/>
                  <a:ext cx="725" cy="218"/>
                  <a:chOff x="616" y="899"/>
                  <a:chExt cx="1850" cy="554"/>
                </a:xfrm>
              </p:grpSpPr>
              <p:sp>
                <p:nvSpPr>
                  <p:cNvPr id="62524" name="Freeform 60"/>
                  <p:cNvSpPr>
                    <a:spLocks/>
                  </p:cNvSpPr>
                  <p:nvPr/>
                </p:nvSpPr>
                <p:spPr bwMode="hidden">
                  <a:xfrm rot="1277471" flipH="1">
                    <a:off x="1233" y="1238"/>
                    <a:ext cx="1233" cy="215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62525" name="Freeform 61"/>
                  <p:cNvSpPr>
                    <a:spLocks/>
                  </p:cNvSpPr>
                  <p:nvPr/>
                </p:nvSpPr>
                <p:spPr bwMode="hidden">
                  <a:xfrm rot="1277471" flipH="1">
                    <a:off x="616" y="899"/>
                    <a:ext cx="662" cy="338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24" name="Group 62"/>
                <p:cNvGrpSpPr>
                  <a:grpSpLocks/>
                </p:cNvGrpSpPr>
                <p:nvPr/>
              </p:nvGrpSpPr>
              <p:grpSpPr bwMode="auto">
                <a:xfrm>
                  <a:off x="3472" y="231"/>
                  <a:ext cx="693" cy="291"/>
                  <a:chOff x="3472" y="231"/>
                  <a:chExt cx="693" cy="291"/>
                </a:xfrm>
              </p:grpSpPr>
              <p:sp>
                <p:nvSpPr>
                  <p:cNvPr id="62527" name="Freeform 63"/>
                  <p:cNvSpPr>
                    <a:spLocks/>
                  </p:cNvSpPr>
                  <p:nvPr/>
                </p:nvSpPr>
                <p:spPr bwMode="hidden">
                  <a:xfrm rot="2028410" flipH="1">
                    <a:off x="3681" y="438"/>
                    <a:ext cx="484" cy="8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62528" name="Freeform 64"/>
                  <p:cNvSpPr>
                    <a:spLocks/>
                  </p:cNvSpPr>
                  <p:nvPr/>
                </p:nvSpPr>
                <p:spPr bwMode="hidden">
                  <a:xfrm rot="2028410" flipH="1">
                    <a:off x="3472" y="231"/>
                    <a:ext cx="260" cy="132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25" name="Group 65"/>
                <p:cNvGrpSpPr>
                  <a:grpSpLocks/>
                </p:cNvGrpSpPr>
                <p:nvPr/>
              </p:nvGrpSpPr>
              <p:grpSpPr bwMode="auto">
                <a:xfrm>
                  <a:off x="3554" y="118"/>
                  <a:ext cx="664" cy="349"/>
                  <a:chOff x="3554" y="118"/>
                  <a:chExt cx="664" cy="349"/>
                </a:xfrm>
              </p:grpSpPr>
              <p:sp>
                <p:nvSpPr>
                  <p:cNvPr id="62530" name="Freeform 66"/>
                  <p:cNvSpPr>
                    <a:spLocks/>
                  </p:cNvSpPr>
                  <p:nvPr/>
                </p:nvSpPr>
                <p:spPr bwMode="hidden">
                  <a:xfrm rot="2664424" flipH="1">
                    <a:off x="3727" y="383"/>
                    <a:ext cx="491" cy="8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62531" name="Freeform 67"/>
                  <p:cNvSpPr>
                    <a:spLocks/>
                  </p:cNvSpPr>
                  <p:nvPr/>
                </p:nvSpPr>
                <p:spPr bwMode="hidden">
                  <a:xfrm rot="2664424" flipH="1">
                    <a:off x="3554" y="118"/>
                    <a:ext cx="264" cy="132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26" name="Group 68"/>
                <p:cNvGrpSpPr>
                  <a:grpSpLocks/>
                </p:cNvGrpSpPr>
                <p:nvPr/>
              </p:nvGrpSpPr>
              <p:grpSpPr bwMode="auto">
                <a:xfrm>
                  <a:off x="3784" y="30"/>
                  <a:ext cx="305" cy="593"/>
                  <a:chOff x="1633" y="104"/>
                  <a:chExt cx="778" cy="1512"/>
                </a:xfrm>
              </p:grpSpPr>
              <p:sp>
                <p:nvSpPr>
                  <p:cNvPr id="62533" name="Freeform 69"/>
                  <p:cNvSpPr>
                    <a:spLocks/>
                  </p:cNvSpPr>
                  <p:nvPr/>
                </p:nvSpPr>
                <p:spPr bwMode="hidden">
                  <a:xfrm rot="3473776" flipH="1">
                    <a:off x="1754" y="958"/>
                    <a:ext cx="1100" cy="215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62534" name="Freeform 70"/>
                  <p:cNvSpPr>
                    <a:spLocks/>
                  </p:cNvSpPr>
                  <p:nvPr/>
                </p:nvSpPr>
                <p:spPr bwMode="hidden">
                  <a:xfrm rot="3473776" flipH="1">
                    <a:off x="1506" y="231"/>
                    <a:ext cx="591" cy="338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27" name="Group 71"/>
                <p:cNvGrpSpPr>
                  <a:grpSpLocks/>
                </p:cNvGrpSpPr>
                <p:nvPr/>
              </p:nvGrpSpPr>
              <p:grpSpPr bwMode="auto">
                <a:xfrm>
                  <a:off x="3903" y="0"/>
                  <a:ext cx="248" cy="601"/>
                  <a:chOff x="1935" y="28"/>
                  <a:chExt cx="634" cy="1534"/>
                </a:xfrm>
              </p:grpSpPr>
              <p:sp>
                <p:nvSpPr>
                  <p:cNvPr id="62536" name="Freeform 72"/>
                  <p:cNvSpPr>
                    <a:spLocks/>
                  </p:cNvSpPr>
                  <p:nvPr/>
                </p:nvSpPr>
                <p:spPr bwMode="hidden">
                  <a:xfrm rot="4126480" flipH="1">
                    <a:off x="1931" y="924"/>
                    <a:ext cx="1061" cy="215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62537" name="Freeform 73"/>
                  <p:cNvSpPr>
                    <a:spLocks/>
                  </p:cNvSpPr>
                  <p:nvPr/>
                </p:nvSpPr>
                <p:spPr bwMode="hidden">
                  <a:xfrm rot="4126480" flipH="1">
                    <a:off x="1819" y="144"/>
                    <a:ext cx="570" cy="338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28" name="Group 74"/>
                <p:cNvGrpSpPr>
                  <a:grpSpLocks/>
                </p:cNvGrpSpPr>
                <p:nvPr/>
              </p:nvGrpSpPr>
              <p:grpSpPr bwMode="auto">
                <a:xfrm>
                  <a:off x="4251" y="252"/>
                  <a:ext cx="723" cy="222"/>
                  <a:chOff x="2822" y="672"/>
                  <a:chExt cx="1845" cy="566"/>
                </a:xfrm>
              </p:grpSpPr>
              <p:sp>
                <p:nvSpPr>
                  <p:cNvPr id="62539" name="Freeform 75"/>
                  <p:cNvSpPr>
                    <a:spLocks/>
                  </p:cNvSpPr>
                  <p:nvPr/>
                </p:nvSpPr>
                <p:spPr bwMode="hidden">
                  <a:xfrm rot="-1325434">
                    <a:off x="2822" y="1023"/>
                    <a:ext cx="1233" cy="215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62540" name="Freeform 76"/>
                  <p:cNvSpPr>
                    <a:spLocks/>
                  </p:cNvSpPr>
                  <p:nvPr/>
                </p:nvSpPr>
                <p:spPr bwMode="hidden">
                  <a:xfrm rot="-1325434">
                    <a:off x="4005" y="672"/>
                    <a:ext cx="662" cy="338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29" name="Group 77"/>
                <p:cNvGrpSpPr>
                  <a:grpSpLocks/>
                </p:cNvGrpSpPr>
                <p:nvPr/>
              </p:nvGrpSpPr>
              <p:grpSpPr bwMode="auto">
                <a:xfrm>
                  <a:off x="4196" y="163"/>
                  <a:ext cx="699" cy="282"/>
                  <a:chOff x="2683" y="445"/>
                  <a:chExt cx="1781" cy="717"/>
                </a:xfrm>
              </p:grpSpPr>
              <p:sp>
                <p:nvSpPr>
                  <p:cNvPr id="62542" name="Freeform 78"/>
                  <p:cNvSpPr>
                    <a:spLocks/>
                  </p:cNvSpPr>
                  <p:nvPr/>
                </p:nvSpPr>
                <p:spPr bwMode="hidden">
                  <a:xfrm rot="-1921064">
                    <a:off x="2683" y="947"/>
                    <a:ext cx="1233" cy="215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62543" name="Freeform 79"/>
                  <p:cNvSpPr>
                    <a:spLocks/>
                  </p:cNvSpPr>
                  <p:nvPr/>
                </p:nvSpPr>
                <p:spPr bwMode="hidden">
                  <a:xfrm rot="-1921064">
                    <a:off x="3802" y="445"/>
                    <a:ext cx="662" cy="338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sp>
              <p:nvSpPr>
                <p:cNvPr id="62544" name="Freeform 80"/>
                <p:cNvSpPr>
                  <a:spLocks/>
                </p:cNvSpPr>
                <p:nvPr/>
              </p:nvSpPr>
              <p:spPr bwMode="hidden">
                <a:xfrm rot="4578755" flipH="1">
                  <a:off x="3968" y="372"/>
                  <a:ext cx="403" cy="57"/>
                </a:xfrm>
                <a:custGeom>
                  <a:avLst/>
                  <a:gdLst/>
                  <a:ahLst/>
                  <a:cxnLst>
                    <a:cxn ang="0">
                      <a:pos x="0" y="504"/>
                    </a:cxn>
                    <a:cxn ang="0">
                      <a:pos x="864" y="168"/>
                    </a:cxn>
                    <a:cxn ang="0">
                      <a:pos x="1776" y="24"/>
                    </a:cxn>
                    <a:cxn ang="0">
                      <a:pos x="2736" y="24"/>
                    </a:cxn>
                    <a:cxn ang="0">
                      <a:pos x="2720" y="103"/>
                    </a:cxn>
                    <a:cxn ang="0">
                      <a:pos x="1764" y="103"/>
                    </a:cxn>
                    <a:cxn ang="0">
                      <a:pos x="654" y="292"/>
                    </a:cxn>
                    <a:cxn ang="0">
                      <a:pos x="0" y="504"/>
                    </a:cxn>
                  </a:cxnLst>
                  <a:rect l="0" t="0" r="r" b="b"/>
                  <a:pathLst>
                    <a:path w="2736" h="504">
                      <a:moveTo>
                        <a:pt x="0" y="504"/>
                      </a:moveTo>
                      <a:cubicBezTo>
                        <a:pt x="24" y="488"/>
                        <a:pt x="568" y="248"/>
                        <a:pt x="864" y="168"/>
                      </a:cubicBezTo>
                      <a:cubicBezTo>
                        <a:pt x="1160" y="88"/>
                        <a:pt x="1464" y="48"/>
                        <a:pt x="1776" y="24"/>
                      </a:cubicBezTo>
                      <a:cubicBezTo>
                        <a:pt x="2088" y="0"/>
                        <a:pt x="2579" y="11"/>
                        <a:pt x="2736" y="24"/>
                      </a:cubicBezTo>
                      <a:lnTo>
                        <a:pt x="2720" y="103"/>
                      </a:lnTo>
                      <a:cubicBezTo>
                        <a:pt x="2558" y="116"/>
                        <a:pt x="2108" y="71"/>
                        <a:pt x="1764" y="103"/>
                      </a:cubicBezTo>
                      <a:cubicBezTo>
                        <a:pt x="1209" y="136"/>
                        <a:pt x="998" y="192"/>
                        <a:pt x="654" y="292"/>
                      </a:cubicBezTo>
                      <a:cubicBezTo>
                        <a:pt x="358" y="356"/>
                        <a:pt x="136" y="460"/>
                        <a:pt x="0" y="504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folHlink"/>
                    </a:gs>
                    <a:gs pos="100000">
                      <a:schemeClr val="accent2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62545" name="Freeform 81"/>
                <p:cNvSpPr>
                  <a:spLocks/>
                </p:cNvSpPr>
                <p:nvPr/>
              </p:nvSpPr>
              <p:spPr bwMode="hidden">
                <a:xfrm rot="4578755" flipH="1">
                  <a:off x="3977" y="77"/>
                  <a:ext cx="216" cy="90"/>
                </a:xfrm>
                <a:custGeom>
                  <a:avLst/>
                  <a:gdLst/>
                  <a:ahLst/>
                  <a:cxnLst>
                    <a:cxn ang="0">
                      <a:pos x="5" y="8"/>
                    </a:cxn>
                    <a:cxn ang="0">
                      <a:pos x="485" y="56"/>
                    </a:cxn>
                    <a:cxn ang="0">
                      <a:pos x="1157" y="200"/>
                    </a:cxn>
                    <a:cxn ang="0">
                      <a:pos x="1611" y="432"/>
                    </a:cxn>
                    <a:cxn ang="0">
                      <a:pos x="1756" y="609"/>
                    </a:cxn>
                    <a:cxn ang="0">
                      <a:pos x="1689" y="787"/>
                    </a:cxn>
                    <a:cxn ang="0">
                      <a:pos x="1589" y="632"/>
                    </a:cxn>
                    <a:cxn ang="0">
                      <a:pos x="1389" y="454"/>
                    </a:cxn>
                    <a:cxn ang="0">
                      <a:pos x="1109" y="296"/>
                    </a:cxn>
                    <a:cxn ang="0">
                      <a:pos x="581" y="152"/>
                    </a:cxn>
                    <a:cxn ang="0">
                      <a:pos x="0" y="76"/>
                    </a:cxn>
                    <a:cxn ang="0">
                      <a:pos x="5" y="8"/>
                    </a:cxn>
                  </a:cxnLst>
                  <a:rect l="0" t="0" r="r" b="b"/>
                  <a:pathLst>
                    <a:path w="1769" h="791">
                      <a:moveTo>
                        <a:pt x="5" y="8"/>
                      </a:moveTo>
                      <a:cubicBezTo>
                        <a:pt x="85" y="0"/>
                        <a:pt x="293" y="24"/>
                        <a:pt x="485" y="56"/>
                      </a:cubicBezTo>
                      <a:cubicBezTo>
                        <a:pt x="677" y="88"/>
                        <a:pt x="969" y="137"/>
                        <a:pt x="1157" y="200"/>
                      </a:cubicBezTo>
                      <a:cubicBezTo>
                        <a:pt x="1345" y="263"/>
                        <a:pt x="1511" y="364"/>
                        <a:pt x="1611" y="432"/>
                      </a:cubicBezTo>
                      <a:cubicBezTo>
                        <a:pt x="1711" y="500"/>
                        <a:pt x="1743" y="550"/>
                        <a:pt x="1756" y="609"/>
                      </a:cubicBezTo>
                      <a:cubicBezTo>
                        <a:pt x="1769" y="668"/>
                        <a:pt x="1717" y="783"/>
                        <a:pt x="1689" y="787"/>
                      </a:cubicBezTo>
                      <a:cubicBezTo>
                        <a:pt x="1661" y="791"/>
                        <a:pt x="1639" y="687"/>
                        <a:pt x="1589" y="632"/>
                      </a:cubicBezTo>
                      <a:cubicBezTo>
                        <a:pt x="1539" y="577"/>
                        <a:pt x="1469" y="510"/>
                        <a:pt x="1389" y="454"/>
                      </a:cubicBezTo>
                      <a:cubicBezTo>
                        <a:pt x="1309" y="398"/>
                        <a:pt x="1244" y="346"/>
                        <a:pt x="1109" y="296"/>
                      </a:cubicBezTo>
                      <a:cubicBezTo>
                        <a:pt x="974" y="246"/>
                        <a:pt x="766" y="189"/>
                        <a:pt x="581" y="152"/>
                      </a:cubicBezTo>
                      <a:cubicBezTo>
                        <a:pt x="396" y="115"/>
                        <a:pt x="96" y="100"/>
                        <a:pt x="0" y="76"/>
                      </a:cubicBezTo>
                      <a:lnTo>
                        <a:pt x="5" y="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chemeClr val="folHlink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grpSp>
              <p:nvGrpSpPr>
                <p:cNvPr id="30" name="Group 82"/>
                <p:cNvGrpSpPr>
                  <a:grpSpLocks/>
                </p:cNvGrpSpPr>
                <p:nvPr/>
              </p:nvGrpSpPr>
              <p:grpSpPr bwMode="auto">
                <a:xfrm>
                  <a:off x="4242" y="5"/>
                  <a:ext cx="251" cy="596"/>
                  <a:chOff x="2800" y="41"/>
                  <a:chExt cx="640" cy="1520"/>
                </a:xfrm>
              </p:grpSpPr>
              <p:sp>
                <p:nvSpPr>
                  <p:cNvPr id="62547" name="Freeform 83"/>
                  <p:cNvSpPr>
                    <a:spLocks/>
                  </p:cNvSpPr>
                  <p:nvPr/>
                </p:nvSpPr>
                <p:spPr bwMode="hidden">
                  <a:xfrm rot="-3857755">
                    <a:off x="2361" y="938"/>
                    <a:ext cx="1062" cy="18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62548" name="Freeform 84"/>
                  <p:cNvSpPr>
                    <a:spLocks/>
                  </p:cNvSpPr>
                  <p:nvPr/>
                </p:nvSpPr>
                <p:spPr bwMode="hidden">
                  <a:xfrm rot="-3857755">
                    <a:off x="3011" y="181"/>
                    <a:ext cx="570" cy="28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31" name="Group 85"/>
                <p:cNvGrpSpPr>
                  <a:grpSpLocks/>
                </p:cNvGrpSpPr>
                <p:nvPr/>
              </p:nvGrpSpPr>
              <p:grpSpPr bwMode="auto">
                <a:xfrm>
                  <a:off x="4295" y="53"/>
                  <a:ext cx="398" cy="574"/>
                  <a:chOff x="2934" y="163"/>
                  <a:chExt cx="1017" cy="1464"/>
                </a:xfrm>
              </p:grpSpPr>
              <p:sp>
                <p:nvSpPr>
                  <p:cNvPr id="62550" name="Freeform 86"/>
                  <p:cNvSpPr>
                    <a:spLocks/>
                  </p:cNvSpPr>
                  <p:nvPr/>
                </p:nvSpPr>
                <p:spPr bwMode="hidden">
                  <a:xfrm rot="-2777260">
                    <a:off x="2491" y="915"/>
                    <a:ext cx="1155" cy="270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62551" name="Freeform 87"/>
                  <p:cNvSpPr>
                    <a:spLocks/>
                  </p:cNvSpPr>
                  <p:nvPr/>
                </p:nvSpPr>
                <p:spPr bwMode="hidden">
                  <a:xfrm rot="-2777260">
                    <a:off x="3430" y="261"/>
                    <a:ext cx="620" cy="423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62496" name="Group 88"/>
                <p:cNvGrpSpPr>
                  <a:grpSpLocks/>
                </p:cNvGrpSpPr>
                <p:nvPr/>
              </p:nvGrpSpPr>
              <p:grpSpPr bwMode="auto">
                <a:xfrm>
                  <a:off x="4215" y="2"/>
                  <a:ext cx="95" cy="567"/>
                  <a:chOff x="2730" y="32"/>
                  <a:chExt cx="243" cy="1448"/>
                </a:xfrm>
              </p:grpSpPr>
              <p:sp>
                <p:nvSpPr>
                  <p:cNvPr id="62553" name="Freeform 89"/>
                  <p:cNvSpPr>
                    <a:spLocks/>
                  </p:cNvSpPr>
                  <p:nvPr/>
                </p:nvSpPr>
                <p:spPr bwMode="hidden">
                  <a:xfrm rot="-4903748">
                    <a:off x="2296" y="960"/>
                    <a:ext cx="954" cy="86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62554" name="Freeform 90"/>
                  <p:cNvSpPr>
                    <a:spLocks/>
                  </p:cNvSpPr>
                  <p:nvPr/>
                </p:nvSpPr>
                <p:spPr bwMode="hidden">
                  <a:xfrm rot="-4903748">
                    <a:off x="2650" y="220"/>
                    <a:ext cx="512" cy="135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62499" name="Group 91"/>
                <p:cNvGrpSpPr>
                  <a:grpSpLocks/>
                </p:cNvGrpSpPr>
                <p:nvPr/>
              </p:nvGrpSpPr>
              <p:grpSpPr bwMode="auto">
                <a:xfrm>
                  <a:off x="3514" y="683"/>
                  <a:ext cx="425" cy="960"/>
                  <a:chOff x="943" y="1769"/>
                  <a:chExt cx="1085" cy="2450"/>
                </a:xfrm>
              </p:grpSpPr>
              <p:sp>
                <p:nvSpPr>
                  <p:cNvPr id="62556" name="Freeform 92"/>
                  <p:cNvSpPr>
                    <a:spLocks/>
                  </p:cNvSpPr>
                  <p:nvPr/>
                </p:nvSpPr>
                <p:spPr bwMode="hidden">
                  <a:xfrm rot="18335692" flipH="1">
                    <a:off x="1010" y="2475"/>
                    <a:ext cx="1724" cy="31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62557" name="Freeform 93"/>
                  <p:cNvSpPr>
                    <a:spLocks/>
                  </p:cNvSpPr>
                  <p:nvPr/>
                </p:nvSpPr>
                <p:spPr bwMode="hidden">
                  <a:xfrm rot="18335692" flipH="1">
                    <a:off x="725" y="3512"/>
                    <a:ext cx="925" cy="490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62502" name="Group 94"/>
                <p:cNvGrpSpPr>
                  <a:grpSpLocks/>
                </p:cNvGrpSpPr>
                <p:nvPr/>
              </p:nvGrpSpPr>
              <p:grpSpPr bwMode="auto">
                <a:xfrm>
                  <a:off x="3715" y="748"/>
                  <a:ext cx="300" cy="930"/>
                  <a:chOff x="1455" y="1936"/>
                  <a:chExt cx="766" cy="2373"/>
                </a:xfrm>
              </p:grpSpPr>
              <p:sp>
                <p:nvSpPr>
                  <p:cNvPr id="62559" name="Freeform 95"/>
                  <p:cNvSpPr>
                    <a:spLocks/>
                  </p:cNvSpPr>
                  <p:nvPr/>
                </p:nvSpPr>
                <p:spPr bwMode="hidden">
                  <a:xfrm rot="17542885" flipH="1">
                    <a:off x="1267" y="2578"/>
                    <a:ext cx="1595" cy="31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62560" name="Freeform 96"/>
                  <p:cNvSpPr>
                    <a:spLocks/>
                  </p:cNvSpPr>
                  <p:nvPr/>
                </p:nvSpPr>
                <p:spPr bwMode="hidden">
                  <a:xfrm rot="17542885" flipH="1">
                    <a:off x="1272" y="3636"/>
                    <a:ext cx="856" cy="490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62505" name="Group 97"/>
                <p:cNvGrpSpPr>
                  <a:grpSpLocks/>
                </p:cNvGrpSpPr>
                <p:nvPr/>
              </p:nvGrpSpPr>
              <p:grpSpPr bwMode="auto">
                <a:xfrm rot="88588">
                  <a:off x="3923" y="769"/>
                  <a:ext cx="180" cy="913"/>
                  <a:chOff x="1956" y="1990"/>
                  <a:chExt cx="492" cy="2604"/>
                </a:xfrm>
              </p:grpSpPr>
              <p:sp>
                <p:nvSpPr>
                  <p:cNvPr id="62562" name="Freeform 98"/>
                  <p:cNvSpPr>
                    <a:spLocks/>
                  </p:cNvSpPr>
                  <p:nvPr/>
                </p:nvSpPr>
                <p:spPr bwMode="hidden">
                  <a:xfrm rot="16782062" flipH="1">
                    <a:off x="1442" y="2695"/>
                    <a:ext cx="1711" cy="301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62563" name="Freeform 99"/>
                  <p:cNvSpPr>
                    <a:spLocks/>
                  </p:cNvSpPr>
                  <p:nvPr/>
                </p:nvSpPr>
                <p:spPr bwMode="hidden">
                  <a:xfrm rot="16782062" flipH="1">
                    <a:off x="1734" y="3898"/>
                    <a:ext cx="918" cy="473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62508" name="Group 100"/>
                <p:cNvGrpSpPr>
                  <a:grpSpLocks/>
                </p:cNvGrpSpPr>
                <p:nvPr/>
              </p:nvGrpSpPr>
              <p:grpSpPr bwMode="auto">
                <a:xfrm>
                  <a:off x="4451" y="662"/>
                  <a:ext cx="442" cy="951"/>
                  <a:chOff x="3334" y="1717"/>
                  <a:chExt cx="1125" cy="2426"/>
                </a:xfrm>
              </p:grpSpPr>
              <p:sp>
                <p:nvSpPr>
                  <p:cNvPr id="62565" name="Freeform 101"/>
                  <p:cNvSpPr>
                    <a:spLocks/>
                  </p:cNvSpPr>
                  <p:nvPr/>
                </p:nvSpPr>
                <p:spPr bwMode="hidden">
                  <a:xfrm rot="3144576">
                    <a:off x="2628" y="2423"/>
                    <a:ext cx="1724" cy="31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62566" name="Freeform 102"/>
                  <p:cNvSpPr>
                    <a:spLocks/>
                  </p:cNvSpPr>
                  <p:nvPr/>
                </p:nvSpPr>
                <p:spPr bwMode="hidden">
                  <a:xfrm rot="3144576">
                    <a:off x="3751" y="3436"/>
                    <a:ext cx="925" cy="490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62511" name="Group 103"/>
                <p:cNvGrpSpPr>
                  <a:grpSpLocks/>
                </p:cNvGrpSpPr>
                <p:nvPr/>
              </p:nvGrpSpPr>
              <p:grpSpPr bwMode="auto">
                <a:xfrm>
                  <a:off x="4391" y="721"/>
                  <a:ext cx="347" cy="951"/>
                  <a:chOff x="3181" y="1866"/>
                  <a:chExt cx="883" cy="2426"/>
                </a:xfrm>
              </p:grpSpPr>
              <p:sp>
                <p:nvSpPr>
                  <p:cNvPr id="62568" name="Freeform 104"/>
                  <p:cNvSpPr>
                    <a:spLocks/>
                  </p:cNvSpPr>
                  <p:nvPr/>
                </p:nvSpPr>
                <p:spPr bwMode="hidden">
                  <a:xfrm rot="3745735">
                    <a:off x="2506" y="2541"/>
                    <a:ext cx="1650" cy="299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62569" name="Freeform 105"/>
                  <p:cNvSpPr>
                    <a:spLocks/>
                  </p:cNvSpPr>
                  <p:nvPr/>
                </p:nvSpPr>
                <p:spPr bwMode="hidden">
                  <a:xfrm rot="3745735">
                    <a:off x="3387" y="3615"/>
                    <a:ext cx="885" cy="46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62514" name="Group 106"/>
                <p:cNvGrpSpPr>
                  <a:grpSpLocks/>
                </p:cNvGrpSpPr>
                <p:nvPr/>
              </p:nvGrpSpPr>
              <p:grpSpPr bwMode="auto">
                <a:xfrm>
                  <a:off x="4323" y="767"/>
                  <a:ext cx="243" cy="935"/>
                  <a:chOff x="3006" y="1983"/>
                  <a:chExt cx="619" cy="2386"/>
                </a:xfrm>
              </p:grpSpPr>
              <p:sp>
                <p:nvSpPr>
                  <p:cNvPr id="62571" name="Freeform 107"/>
                  <p:cNvSpPr>
                    <a:spLocks/>
                  </p:cNvSpPr>
                  <p:nvPr/>
                </p:nvSpPr>
                <p:spPr bwMode="hidden">
                  <a:xfrm rot="4286818">
                    <a:off x="2328" y="2661"/>
                    <a:ext cx="1601" cy="246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62572" name="Freeform 108"/>
                  <p:cNvSpPr>
                    <a:spLocks/>
                  </p:cNvSpPr>
                  <p:nvPr/>
                </p:nvSpPr>
                <p:spPr bwMode="hidden">
                  <a:xfrm rot="4286818">
                    <a:off x="3002" y="3747"/>
                    <a:ext cx="859" cy="386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62517" name="Group 109"/>
                <p:cNvGrpSpPr>
                  <a:grpSpLocks/>
                </p:cNvGrpSpPr>
                <p:nvPr/>
              </p:nvGrpSpPr>
              <p:grpSpPr bwMode="auto">
                <a:xfrm>
                  <a:off x="4249" y="813"/>
                  <a:ext cx="159" cy="870"/>
                  <a:chOff x="2819" y="2101"/>
                  <a:chExt cx="405" cy="2219"/>
                </a:xfrm>
              </p:grpSpPr>
              <p:sp>
                <p:nvSpPr>
                  <p:cNvPr id="62574" name="Freeform 110"/>
                  <p:cNvSpPr>
                    <a:spLocks/>
                  </p:cNvSpPr>
                  <p:nvPr/>
                </p:nvSpPr>
                <p:spPr bwMode="hidden">
                  <a:xfrm rot="4898956">
                    <a:off x="2206" y="2714"/>
                    <a:ext cx="1471" cy="246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62575" name="Freeform 111"/>
                  <p:cNvSpPr>
                    <a:spLocks/>
                  </p:cNvSpPr>
                  <p:nvPr/>
                </p:nvSpPr>
                <p:spPr bwMode="hidden">
                  <a:xfrm rot="4898956">
                    <a:off x="2636" y="3732"/>
                    <a:ext cx="790" cy="386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62520" name="Group 112"/>
                <p:cNvGrpSpPr>
                  <a:grpSpLocks/>
                </p:cNvGrpSpPr>
                <p:nvPr/>
              </p:nvGrpSpPr>
              <p:grpSpPr bwMode="auto">
                <a:xfrm>
                  <a:off x="4045" y="826"/>
                  <a:ext cx="167" cy="857"/>
                  <a:chOff x="2287" y="2135"/>
                  <a:chExt cx="426" cy="2185"/>
                </a:xfrm>
              </p:grpSpPr>
              <p:sp>
                <p:nvSpPr>
                  <p:cNvPr id="62577" name="Freeform 113"/>
                  <p:cNvSpPr>
                    <a:spLocks/>
                  </p:cNvSpPr>
                  <p:nvPr/>
                </p:nvSpPr>
                <p:spPr bwMode="hidden">
                  <a:xfrm rot="5755659">
                    <a:off x="1900" y="2760"/>
                    <a:ext cx="1437" cy="188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62578" name="Freeform 114"/>
                  <p:cNvSpPr>
                    <a:spLocks/>
                  </p:cNvSpPr>
                  <p:nvPr/>
                </p:nvSpPr>
                <p:spPr bwMode="hidden">
                  <a:xfrm rot="5755659">
                    <a:off x="2049" y="3787"/>
                    <a:ext cx="771" cy="295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</p:grpSp>
          <p:sp>
            <p:nvSpPr>
              <p:cNvPr id="62579" name="Freeform 115"/>
              <p:cNvSpPr>
                <a:spLocks/>
              </p:cNvSpPr>
              <p:nvPr/>
            </p:nvSpPr>
            <p:spPr bwMode="hidden">
              <a:xfrm flipH="1">
                <a:off x="3873" y="934"/>
                <a:ext cx="191" cy="580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2580" name="Arc 116"/>
              <p:cNvSpPr>
                <a:spLocks/>
              </p:cNvSpPr>
              <p:nvPr/>
            </p:nvSpPr>
            <p:spPr bwMode="hidden">
              <a:xfrm flipH="1">
                <a:off x="3528" y="726"/>
                <a:ext cx="833" cy="903"/>
              </a:xfrm>
              <a:custGeom>
                <a:avLst/>
                <a:gdLst>
                  <a:gd name="G0" fmla="+- 0 0 0"/>
                  <a:gd name="G1" fmla="+- 20897 0 0"/>
                  <a:gd name="G2" fmla="+- 21600 0 0"/>
                  <a:gd name="T0" fmla="*/ 5467 w 21600"/>
                  <a:gd name="T1" fmla="*/ 0 h 21602"/>
                  <a:gd name="T2" fmla="*/ 21589 w 21600"/>
                  <a:gd name="T3" fmla="*/ 21602 h 21602"/>
                  <a:gd name="T4" fmla="*/ 0 w 21600"/>
                  <a:gd name="T5" fmla="*/ 20897 h 216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2" fill="none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2581" name="Arc 117"/>
              <p:cNvSpPr>
                <a:spLocks/>
              </p:cNvSpPr>
              <p:nvPr/>
            </p:nvSpPr>
            <p:spPr bwMode="hidden">
              <a:xfrm flipV="1">
                <a:off x="4278" y="179"/>
                <a:ext cx="1007" cy="802"/>
              </a:xfrm>
              <a:custGeom>
                <a:avLst/>
                <a:gdLst>
                  <a:gd name="G0" fmla="+- 17826 0 0"/>
                  <a:gd name="G1" fmla="+- 0 0 0"/>
                  <a:gd name="G2" fmla="+- 21600 0 0"/>
                  <a:gd name="T0" fmla="*/ 36729 w 36729"/>
                  <a:gd name="T1" fmla="*/ 10451 h 21600"/>
                  <a:gd name="T2" fmla="*/ 0 w 36729"/>
                  <a:gd name="T3" fmla="*/ 12197 h 21600"/>
                  <a:gd name="T4" fmla="*/ 17826 w 36729"/>
                  <a:gd name="T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6729" h="21600" fill="none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</a:path>
                  <a:path w="36729" h="21600" stroke="0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  <a:lnTo>
                      <a:pt x="17826" y="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2582" name="Arc 118"/>
              <p:cNvSpPr>
                <a:spLocks/>
              </p:cNvSpPr>
              <p:nvPr/>
            </p:nvSpPr>
            <p:spPr bwMode="hidden">
              <a:xfrm flipH="1">
                <a:off x="3612" y="580"/>
                <a:ext cx="487" cy="933"/>
              </a:xfrm>
              <a:custGeom>
                <a:avLst/>
                <a:gdLst>
                  <a:gd name="G0" fmla="+- 7340 0 0"/>
                  <a:gd name="G1" fmla="+- 21600 0 0"/>
                  <a:gd name="G2" fmla="+- 21600 0 0"/>
                  <a:gd name="T0" fmla="*/ 0 w 28940"/>
                  <a:gd name="T1" fmla="*/ 1285 h 22305"/>
                  <a:gd name="T2" fmla="*/ 28929 w 28940"/>
                  <a:gd name="T3" fmla="*/ 22305 h 22305"/>
                  <a:gd name="T4" fmla="*/ 7340 w 28940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8940" h="22305" fill="none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2583" name="Arc 119"/>
              <p:cNvSpPr>
                <a:spLocks/>
              </p:cNvSpPr>
              <p:nvPr/>
            </p:nvSpPr>
            <p:spPr bwMode="hidden">
              <a:xfrm flipH="1">
                <a:off x="3267" y="628"/>
                <a:ext cx="791" cy="932"/>
              </a:xfrm>
              <a:custGeom>
                <a:avLst/>
                <a:gdLst>
                  <a:gd name="G0" fmla="+- 8873 0 0"/>
                  <a:gd name="G1" fmla="+- 21600 0 0"/>
                  <a:gd name="G2" fmla="+- 21600 0 0"/>
                  <a:gd name="T0" fmla="*/ 0 w 30473"/>
                  <a:gd name="T1" fmla="*/ 1907 h 22305"/>
                  <a:gd name="T2" fmla="*/ 30462 w 30473"/>
                  <a:gd name="T3" fmla="*/ 22305 h 22305"/>
                  <a:gd name="T4" fmla="*/ 8873 w 30473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0473" h="22305" fill="none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</a:path>
                  <a:path w="30473" h="22305" stroke="0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  <a:lnTo>
                      <a:pt x="8873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2584" name="Arc 120"/>
              <p:cNvSpPr>
                <a:spLocks/>
              </p:cNvSpPr>
              <p:nvPr/>
            </p:nvSpPr>
            <p:spPr bwMode="hidden">
              <a:xfrm flipH="1">
                <a:off x="3197" y="458"/>
                <a:ext cx="932" cy="933"/>
              </a:xfrm>
              <a:custGeom>
                <a:avLst/>
                <a:gdLst>
                  <a:gd name="G0" fmla="+- 12855 0 0"/>
                  <a:gd name="G1" fmla="+- 21600 0 0"/>
                  <a:gd name="G2" fmla="+- 21600 0 0"/>
                  <a:gd name="T0" fmla="*/ 0 w 34455"/>
                  <a:gd name="T1" fmla="*/ 4241 h 22305"/>
                  <a:gd name="T2" fmla="*/ 34444 w 34455"/>
                  <a:gd name="T3" fmla="*/ 22305 h 22305"/>
                  <a:gd name="T4" fmla="*/ 12855 w 34455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455" h="22305" fill="none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2585" name="Arc 121"/>
              <p:cNvSpPr>
                <a:spLocks/>
              </p:cNvSpPr>
              <p:nvPr/>
            </p:nvSpPr>
            <p:spPr bwMode="hidden">
              <a:xfrm>
                <a:off x="4229" y="589"/>
                <a:ext cx="149" cy="933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2586" name="Arc 122"/>
              <p:cNvSpPr>
                <a:spLocks/>
              </p:cNvSpPr>
              <p:nvPr/>
            </p:nvSpPr>
            <p:spPr bwMode="hidden">
              <a:xfrm>
                <a:off x="4268" y="585"/>
                <a:ext cx="394" cy="933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2587" name="Arc 123"/>
              <p:cNvSpPr>
                <a:spLocks/>
              </p:cNvSpPr>
              <p:nvPr/>
            </p:nvSpPr>
            <p:spPr bwMode="hidden">
              <a:xfrm>
                <a:off x="4303" y="463"/>
                <a:ext cx="559" cy="933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2588" name="Freeform 124"/>
              <p:cNvSpPr>
                <a:spLocks/>
              </p:cNvSpPr>
              <p:nvPr/>
            </p:nvSpPr>
            <p:spPr bwMode="hidden">
              <a:xfrm>
                <a:off x="4410" y="1033"/>
                <a:ext cx="190" cy="580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2589" name="Freeform 125"/>
              <p:cNvSpPr>
                <a:spLocks/>
              </p:cNvSpPr>
              <p:nvPr/>
            </p:nvSpPr>
            <p:spPr bwMode="hidden">
              <a:xfrm rot="19660755" flipV="1">
                <a:off x="4114" y="843"/>
                <a:ext cx="173" cy="328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2590" name="Arc 126"/>
              <p:cNvSpPr>
                <a:spLocks/>
              </p:cNvSpPr>
              <p:nvPr/>
            </p:nvSpPr>
            <p:spPr bwMode="hidden">
              <a:xfrm flipH="1">
                <a:off x="3144" y="319"/>
                <a:ext cx="996" cy="933"/>
              </a:xfrm>
              <a:custGeom>
                <a:avLst/>
                <a:gdLst>
                  <a:gd name="G0" fmla="+- 15230 0 0"/>
                  <a:gd name="G1" fmla="+- 21600 0 0"/>
                  <a:gd name="G2" fmla="+- 21600 0 0"/>
                  <a:gd name="T0" fmla="*/ 0 w 36830"/>
                  <a:gd name="T1" fmla="*/ 6283 h 22305"/>
                  <a:gd name="T2" fmla="*/ 36819 w 36830"/>
                  <a:gd name="T3" fmla="*/ 22305 h 22305"/>
                  <a:gd name="T4" fmla="*/ 15230 w 36830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6830" h="22305" fill="none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</a:path>
                  <a:path w="36830" h="22305" stroke="0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  <a:lnTo>
                      <a:pt x="1523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2591" name="Arc 127"/>
              <p:cNvSpPr>
                <a:spLocks/>
              </p:cNvSpPr>
              <p:nvPr/>
            </p:nvSpPr>
            <p:spPr bwMode="hidden">
              <a:xfrm flipH="1">
                <a:off x="3425" y="123"/>
                <a:ext cx="725" cy="903"/>
              </a:xfrm>
              <a:custGeom>
                <a:avLst/>
                <a:gdLst>
                  <a:gd name="G0" fmla="+- 18231 0 0"/>
                  <a:gd name="G1" fmla="+- 21600 0 0"/>
                  <a:gd name="G2" fmla="+- 21600 0 0"/>
                  <a:gd name="T0" fmla="*/ 0 w 31881"/>
                  <a:gd name="T1" fmla="*/ 10016 h 21600"/>
                  <a:gd name="T2" fmla="*/ 31881 w 31881"/>
                  <a:gd name="T3" fmla="*/ 4860 h 21600"/>
                  <a:gd name="T4" fmla="*/ 18231 w 31881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881" h="21600" fill="none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</a:path>
                  <a:path w="31881" h="21600" stroke="0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  <a:lnTo>
                      <a:pt x="18231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2592" name="Arc 128"/>
              <p:cNvSpPr>
                <a:spLocks/>
              </p:cNvSpPr>
              <p:nvPr/>
            </p:nvSpPr>
            <p:spPr bwMode="hidden">
              <a:xfrm>
                <a:off x="4199" y="502"/>
                <a:ext cx="299" cy="904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1146"/>
                  <a:gd name="T1" fmla="*/ 4512 h 21600"/>
                  <a:gd name="T2" fmla="*/ 31146 w 31146"/>
                  <a:gd name="T3" fmla="*/ 9561 h 21600"/>
                  <a:gd name="T4" fmla="*/ 13212 w 31146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146" h="21600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</a:path>
                  <a:path w="31146" h="21600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2593" name="Freeform 129"/>
              <p:cNvSpPr>
                <a:spLocks/>
              </p:cNvSpPr>
              <p:nvPr/>
            </p:nvSpPr>
            <p:spPr bwMode="hidden">
              <a:xfrm flipH="1">
                <a:off x="3307" y="982"/>
                <a:ext cx="425" cy="597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2594" name="Freeform 130"/>
              <p:cNvSpPr>
                <a:spLocks/>
              </p:cNvSpPr>
              <p:nvPr/>
            </p:nvSpPr>
            <p:spPr bwMode="hidden">
              <a:xfrm flipH="1">
                <a:off x="3507" y="350"/>
                <a:ext cx="273" cy="598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2595" name="Freeform 131"/>
              <p:cNvSpPr>
                <a:spLocks/>
              </p:cNvSpPr>
              <p:nvPr/>
            </p:nvSpPr>
            <p:spPr bwMode="hidden">
              <a:xfrm flipH="1">
                <a:off x="3821" y="172"/>
                <a:ext cx="164" cy="597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2596" name="Freeform 132"/>
              <p:cNvSpPr>
                <a:spLocks/>
              </p:cNvSpPr>
              <p:nvPr/>
            </p:nvSpPr>
            <p:spPr bwMode="hidden">
              <a:xfrm>
                <a:off x="4841" y="894"/>
                <a:ext cx="395" cy="628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2597" name="Freeform 133"/>
              <p:cNvSpPr>
                <a:spLocks/>
              </p:cNvSpPr>
              <p:nvPr/>
            </p:nvSpPr>
            <p:spPr bwMode="hidden">
              <a:xfrm>
                <a:off x="4636" y="576"/>
                <a:ext cx="595" cy="419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2598" name="Freeform 134"/>
              <p:cNvSpPr>
                <a:spLocks/>
              </p:cNvSpPr>
              <p:nvPr/>
            </p:nvSpPr>
            <p:spPr bwMode="hidden">
              <a:xfrm>
                <a:off x="4658" y="132"/>
                <a:ext cx="260" cy="562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2599" name="Freeform 135"/>
              <p:cNvSpPr>
                <a:spLocks/>
              </p:cNvSpPr>
              <p:nvPr/>
            </p:nvSpPr>
            <p:spPr bwMode="hidden">
              <a:xfrm rot="20253369">
                <a:off x="4401" y="599"/>
                <a:ext cx="174" cy="329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2600" name="Freeform 136"/>
              <p:cNvSpPr>
                <a:spLocks/>
              </p:cNvSpPr>
              <p:nvPr/>
            </p:nvSpPr>
            <p:spPr bwMode="hidden">
              <a:xfrm rot="1346631" flipH="1">
                <a:off x="3783" y="590"/>
                <a:ext cx="173" cy="329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sp>
        <p:nvSpPr>
          <p:cNvPr id="62601" name="Rectangle 137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1625"/>
            <a:ext cx="7772400" cy="146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62602" name="Rectangle 138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62603" name="Rectangle 13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2604" name="Rectangle 14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2605" name="Rectangle 14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8B8F243C-5DA8-474C-9BC0-087F0DA658D8}" type="slidenum">
              <a:rPr lang="ru-RU"/>
              <a:pPr/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•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Times New Roman" charset="0"/>
        <a:buChar char="−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Times New Roman" charset="0"/>
        <a:buChar char="–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Font typeface="Times New Roman" charset="0"/>
        <a:buChar char="–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Font typeface="Times New Roman" charset="0"/>
        <a:buChar char="–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Font typeface="Times New Roman" charset="0"/>
        <a:buChar char="–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Font typeface="Times New Roman" charset="0"/>
        <a:buChar char="–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Freeform 2"/>
          <p:cNvSpPr>
            <a:spLocks/>
          </p:cNvSpPr>
          <p:nvPr/>
        </p:nvSpPr>
        <p:spPr bwMode="hidden">
          <a:xfrm>
            <a:off x="6627813" y="6429375"/>
            <a:ext cx="285750" cy="209550"/>
          </a:xfrm>
          <a:custGeom>
            <a:avLst/>
            <a:gdLst/>
            <a:ahLst/>
            <a:cxnLst>
              <a:cxn ang="0">
                <a:pos x="0" y="132"/>
              </a:cxn>
              <a:cxn ang="0">
                <a:pos x="29" y="132"/>
              </a:cxn>
              <a:cxn ang="0">
                <a:pos x="77" y="108"/>
              </a:cxn>
              <a:cxn ang="0">
                <a:pos x="119" y="78"/>
              </a:cxn>
              <a:cxn ang="0">
                <a:pos x="155" y="48"/>
              </a:cxn>
              <a:cxn ang="0">
                <a:pos x="179" y="12"/>
              </a:cxn>
              <a:cxn ang="0">
                <a:pos x="173" y="6"/>
              </a:cxn>
              <a:cxn ang="0">
                <a:pos x="167" y="0"/>
              </a:cxn>
              <a:cxn ang="0">
                <a:pos x="137" y="42"/>
              </a:cxn>
              <a:cxn ang="0">
                <a:pos x="101" y="78"/>
              </a:cxn>
              <a:cxn ang="0">
                <a:pos x="53" y="108"/>
              </a:cxn>
              <a:cxn ang="0">
                <a:pos x="0" y="132"/>
              </a:cxn>
              <a:cxn ang="0">
                <a:pos x="0" y="132"/>
              </a:cxn>
            </a:cxnLst>
            <a:rect l="0" t="0" r="r" b="b"/>
            <a:pathLst>
              <a:path w="179" h="132">
                <a:moveTo>
                  <a:pt x="0" y="132"/>
                </a:moveTo>
                <a:lnTo>
                  <a:pt x="29" y="132"/>
                </a:lnTo>
                <a:lnTo>
                  <a:pt x="77" y="108"/>
                </a:lnTo>
                <a:lnTo>
                  <a:pt x="119" y="78"/>
                </a:lnTo>
                <a:lnTo>
                  <a:pt x="155" y="48"/>
                </a:lnTo>
                <a:lnTo>
                  <a:pt x="179" y="12"/>
                </a:lnTo>
                <a:lnTo>
                  <a:pt x="173" y="6"/>
                </a:lnTo>
                <a:lnTo>
                  <a:pt x="167" y="0"/>
                </a:lnTo>
                <a:lnTo>
                  <a:pt x="137" y="42"/>
                </a:lnTo>
                <a:lnTo>
                  <a:pt x="101" y="78"/>
                </a:lnTo>
                <a:lnTo>
                  <a:pt x="53" y="108"/>
                </a:lnTo>
                <a:lnTo>
                  <a:pt x="0" y="132"/>
                </a:lnTo>
                <a:lnTo>
                  <a:pt x="0" y="132"/>
                </a:lnTo>
                <a:close/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accent2">
                  <a:gamma/>
                  <a:shade val="87843"/>
                  <a:invGamma/>
                </a:schemeClr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66564" name="Freeform 4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/>
              <a:ahLst/>
              <a:cxnLst>
                <a:cxn ang="0">
                  <a:pos x="5740" y="4316"/>
                </a:cxn>
                <a:cxn ang="0">
                  <a:pos x="0" y="4316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4316"/>
                </a:cxn>
                <a:cxn ang="0">
                  <a:pos x="5740" y="4316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3" name="Group 5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66566" name="Oval 6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6567" name="Oval 7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6568" name="Oval 8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6569" name="Oval 9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6570" name="Oval 10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6571" name="Freeform 11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/>
                <a:ahLst/>
                <a:cxnLst>
                  <a:cxn ang="0">
                    <a:pos x="376" y="12"/>
                  </a:cxn>
                  <a:cxn ang="0">
                    <a:pos x="257" y="24"/>
                  </a:cxn>
                  <a:cxn ang="0">
                    <a:pos x="149" y="54"/>
                  </a:cxn>
                  <a:cxn ang="0">
                    <a:pos x="101" y="77"/>
                  </a:cxn>
                  <a:cxn ang="0">
                    <a:pos x="59" y="101"/>
                  </a:cxn>
                  <a:cxn ang="0">
                    <a:pos x="24" y="131"/>
                  </a:cxn>
                  <a:cxn ang="0">
                    <a:pos x="0" y="161"/>
                  </a:cxn>
                  <a:cxn ang="0">
                    <a:pos x="0" y="137"/>
                  </a:cxn>
                  <a:cxn ang="0">
                    <a:pos x="29" y="107"/>
                  </a:cxn>
                  <a:cxn ang="0">
                    <a:pos x="65" y="83"/>
                  </a:cxn>
                  <a:cxn ang="0">
                    <a:pos x="155" y="36"/>
                  </a:cxn>
                  <a:cxn ang="0">
                    <a:pos x="257" y="12"/>
                  </a:cxn>
                  <a:cxn ang="0">
                    <a:pos x="376" y="0"/>
                  </a:cxn>
                  <a:cxn ang="0">
                    <a:pos x="376" y="0"/>
                  </a:cxn>
                  <a:cxn ang="0">
                    <a:pos x="382" y="0"/>
                  </a:cxn>
                  <a:cxn ang="0">
                    <a:pos x="382" y="12"/>
                  </a:cxn>
                  <a:cxn ang="0">
                    <a:pos x="376" y="12"/>
                  </a:cxn>
                  <a:cxn ang="0">
                    <a:pos x="376" y="12"/>
                  </a:cxn>
                  <a:cxn ang="0">
                    <a:pos x="376" y="12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6572" name="Freeform 12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/>
                <a:ahLst/>
                <a:cxnLst>
                  <a:cxn ang="0">
                    <a:pos x="257" y="54"/>
                  </a:cxn>
                  <a:cxn ang="0">
                    <a:pos x="353" y="48"/>
                  </a:cxn>
                  <a:cxn ang="0">
                    <a:pos x="443" y="24"/>
                  </a:cxn>
                  <a:cxn ang="0">
                    <a:pos x="443" y="36"/>
                  </a:cxn>
                  <a:cxn ang="0">
                    <a:pos x="353" y="60"/>
                  </a:cxn>
                  <a:cxn ang="0">
                    <a:pos x="257" y="66"/>
                  </a:cxn>
                  <a:cxn ang="0">
                    <a:pos x="186" y="60"/>
                  </a:cxn>
                  <a:cxn ang="0">
                    <a:pos x="120" y="48"/>
                  </a:cxn>
                  <a:cxn ang="0">
                    <a:pos x="60" y="36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54" y="24"/>
                  </a:cxn>
                  <a:cxn ang="0">
                    <a:pos x="120" y="36"/>
                  </a:cxn>
                  <a:cxn ang="0">
                    <a:pos x="186" y="48"/>
                  </a:cxn>
                  <a:cxn ang="0">
                    <a:pos x="257" y="54"/>
                  </a:cxn>
                  <a:cxn ang="0">
                    <a:pos x="257" y="54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6573" name="Freeform 13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/>
                <a:ahLst/>
                <a:cxnLst>
                  <a:cxn ang="0">
                    <a:pos x="12" y="66"/>
                  </a:cxn>
                  <a:cxn ang="0">
                    <a:pos x="18" y="108"/>
                  </a:cxn>
                  <a:cxn ang="0">
                    <a:pos x="36" y="144"/>
                  </a:cxn>
                  <a:cxn ang="0">
                    <a:pos x="60" y="180"/>
                  </a:cxn>
                  <a:cxn ang="0">
                    <a:pos x="89" y="216"/>
                  </a:cxn>
                  <a:cxn ang="0">
                    <a:pos x="72" y="216"/>
                  </a:cxn>
                  <a:cxn ang="0">
                    <a:pos x="42" y="180"/>
                  </a:cxn>
                  <a:cxn ang="0">
                    <a:pos x="18" y="144"/>
                  </a:cxn>
                  <a:cxn ang="0">
                    <a:pos x="6" y="108"/>
                  </a:cxn>
                  <a:cxn ang="0">
                    <a:pos x="0" y="66"/>
                  </a:cxn>
                  <a:cxn ang="0">
                    <a:pos x="0" y="30"/>
                  </a:cxn>
                  <a:cxn ang="0">
                    <a:pos x="12" y="0"/>
                  </a:cxn>
                  <a:cxn ang="0">
                    <a:pos x="30" y="0"/>
                  </a:cxn>
                  <a:cxn ang="0">
                    <a:pos x="18" y="30"/>
                  </a:cxn>
                  <a:cxn ang="0">
                    <a:pos x="12" y="66"/>
                  </a:cxn>
                  <a:cxn ang="0">
                    <a:pos x="12" y="66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6574" name="Freeform 14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/>
                <a:ahLst/>
                <a:cxnLst>
                  <a:cxn ang="0">
                    <a:pos x="382" y="443"/>
                  </a:cxn>
                  <a:cxn ang="0">
                    <a:pos x="311" y="437"/>
                  </a:cxn>
                  <a:cxn ang="0">
                    <a:pos x="245" y="425"/>
                  </a:cxn>
                  <a:cxn ang="0">
                    <a:pos x="185" y="407"/>
                  </a:cxn>
                  <a:cxn ang="0">
                    <a:pos x="131" y="383"/>
                  </a:cxn>
                  <a:cxn ang="0">
                    <a:pos x="83" y="347"/>
                  </a:cxn>
                  <a:cxn ang="0">
                    <a:pos x="53" y="311"/>
                  </a:cxn>
                  <a:cxn ang="0">
                    <a:pos x="30" y="269"/>
                  </a:cxn>
                  <a:cxn ang="0">
                    <a:pos x="24" y="227"/>
                  </a:cxn>
                  <a:cxn ang="0">
                    <a:pos x="30" y="185"/>
                  </a:cxn>
                  <a:cxn ang="0">
                    <a:pos x="53" y="143"/>
                  </a:cxn>
                  <a:cxn ang="0">
                    <a:pos x="83" y="107"/>
                  </a:cxn>
                  <a:cxn ang="0">
                    <a:pos x="131" y="77"/>
                  </a:cxn>
                  <a:cxn ang="0">
                    <a:pos x="185" y="47"/>
                  </a:cxn>
                  <a:cxn ang="0">
                    <a:pos x="245" y="30"/>
                  </a:cxn>
                  <a:cxn ang="0">
                    <a:pos x="311" y="18"/>
                  </a:cxn>
                  <a:cxn ang="0">
                    <a:pos x="382" y="12"/>
                  </a:cxn>
                  <a:cxn ang="0">
                    <a:pos x="478" y="18"/>
                  </a:cxn>
                  <a:cxn ang="0">
                    <a:pos x="562" y="41"/>
                  </a:cxn>
                  <a:cxn ang="0">
                    <a:pos x="562" y="36"/>
                  </a:cxn>
                  <a:cxn ang="0">
                    <a:pos x="562" y="30"/>
                  </a:cxn>
                  <a:cxn ang="0">
                    <a:pos x="478" y="6"/>
                  </a:cxn>
                  <a:cxn ang="0">
                    <a:pos x="382" y="0"/>
                  </a:cxn>
                  <a:cxn ang="0">
                    <a:pos x="305" y="6"/>
                  </a:cxn>
                  <a:cxn ang="0">
                    <a:pos x="233" y="18"/>
                  </a:cxn>
                  <a:cxn ang="0">
                    <a:pos x="167" y="41"/>
                  </a:cxn>
                  <a:cxn ang="0">
                    <a:pos x="113" y="65"/>
                  </a:cxn>
                  <a:cxn ang="0">
                    <a:pos x="65" y="101"/>
                  </a:cxn>
                  <a:cxn ang="0">
                    <a:pos x="30" y="137"/>
                  </a:cxn>
                  <a:cxn ang="0">
                    <a:pos x="6" y="179"/>
                  </a:cxn>
                  <a:cxn ang="0">
                    <a:pos x="0" y="227"/>
                  </a:cxn>
                  <a:cxn ang="0">
                    <a:pos x="6" y="275"/>
                  </a:cxn>
                  <a:cxn ang="0">
                    <a:pos x="30" y="317"/>
                  </a:cxn>
                  <a:cxn ang="0">
                    <a:pos x="65" y="359"/>
                  </a:cxn>
                  <a:cxn ang="0">
                    <a:pos x="113" y="395"/>
                  </a:cxn>
                  <a:cxn ang="0">
                    <a:pos x="167" y="419"/>
                  </a:cxn>
                  <a:cxn ang="0">
                    <a:pos x="233" y="443"/>
                  </a:cxn>
                  <a:cxn ang="0">
                    <a:pos x="305" y="455"/>
                  </a:cxn>
                  <a:cxn ang="0">
                    <a:pos x="382" y="461"/>
                  </a:cxn>
                  <a:cxn ang="0">
                    <a:pos x="448" y="455"/>
                  </a:cxn>
                  <a:cxn ang="0">
                    <a:pos x="508" y="449"/>
                  </a:cxn>
                  <a:cxn ang="0">
                    <a:pos x="609" y="413"/>
                  </a:cxn>
                  <a:cxn ang="0">
                    <a:pos x="657" y="389"/>
                  </a:cxn>
                  <a:cxn ang="0">
                    <a:pos x="693" y="359"/>
                  </a:cxn>
                  <a:cxn ang="0">
                    <a:pos x="723" y="329"/>
                  </a:cxn>
                  <a:cxn ang="0">
                    <a:pos x="747" y="293"/>
                  </a:cxn>
                  <a:cxn ang="0">
                    <a:pos x="741" y="287"/>
                  </a:cxn>
                  <a:cxn ang="0">
                    <a:pos x="729" y="281"/>
                  </a:cxn>
                  <a:cxn ang="0">
                    <a:pos x="711" y="317"/>
                  </a:cxn>
                  <a:cxn ang="0">
                    <a:pos x="681" y="347"/>
                  </a:cxn>
                  <a:cxn ang="0">
                    <a:pos x="645" y="377"/>
                  </a:cxn>
                  <a:cxn ang="0">
                    <a:pos x="604" y="401"/>
                  </a:cxn>
                  <a:cxn ang="0">
                    <a:pos x="502" y="431"/>
                  </a:cxn>
                  <a:cxn ang="0">
                    <a:pos x="442" y="443"/>
                  </a:cxn>
                  <a:cxn ang="0">
                    <a:pos x="382" y="443"/>
                  </a:cxn>
                  <a:cxn ang="0">
                    <a:pos x="382" y="443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6575" name="Freeform 15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8" y="18"/>
                  </a:cxn>
                  <a:cxn ang="0">
                    <a:pos x="96" y="30"/>
                  </a:cxn>
                  <a:cxn ang="0">
                    <a:pos x="96" y="24"/>
                  </a:cxn>
                  <a:cxn ang="0">
                    <a:pos x="96" y="18"/>
                  </a:cxn>
                  <a:cxn ang="0">
                    <a:pos x="48" y="1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6576" name="Oval 16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4" name="Group 17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66578" name="Oval 18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6579" name="Oval 19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6580" name="Oval 20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6581" name="Oval 21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6582" name="Oval 22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6583" name="Oval 23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6584" name="Oval 24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6585" name="Oval 25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6586" name="Freeform 26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78" y="12"/>
                  </a:cxn>
                  <a:cxn ang="0">
                    <a:pos x="150" y="18"/>
                  </a:cxn>
                  <a:cxn ang="0">
                    <a:pos x="215" y="36"/>
                  </a:cxn>
                  <a:cxn ang="0">
                    <a:pos x="275" y="60"/>
                  </a:cxn>
                  <a:cxn ang="0">
                    <a:pos x="329" y="84"/>
                  </a:cxn>
                  <a:cxn ang="0">
                    <a:pos x="377" y="114"/>
                  </a:cxn>
                  <a:cxn ang="0">
                    <a:pos x="419" y="150"/>
                  </a:cxn>
                  <a:cxn ang="0">
                    <a:pos x="448" y="186"/>
                  </a:cxn>
                  <a:cxn ang="0">
                    <a:pos x="448" y="162"/>
                  </a:cxn>
                  <a:cxn ang="0">
                    <a:pos x="413" y="126"/>
                  </a:cxn>
                  <a:cxn ang="0">
                    <a:pos x="371" y="96"/>
                  </a:cxn>
                  <a:cxn ang="0">
                    <a:pos x="323" y="66"/>
                  </a:cxn>
                  <a:cxn ang="0">
                    <a:pos x="269" y="48"/>
                  </a:cxn>
                  <a:cxn ang="0">
                    <a:pos x="144" y="12"/>
                  </a:cxn>
                  <a:cxn ang="0">
                    <a:pos x="78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6587" name="Freeform 27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/>
                <a:ahLst/>
                <a:cxnLst>
                  <a:cxn ang="0">
                    <a:pos x="23" y="276"/>
                  </a:cxn>
                  <a:cxn ang="0">
                    <a:pos x="29" y="222"/>
                  </a:cxn>
                  <a:cxn ang="0">
                    <a:pos x="59" y="174"/>
                  </a:cxn>
                  <a:cxn ang="0">
                    <a:pos x="95" y="132"/>
                  </a:cxn>
                  <a:cxn ang="0">
                    <a:pos x="149" y="96"/>
                  </a:cxn>
                  <a:cxn ang="0">
                    <a:pos x="209" y="60"/>
                  </a:cxn>
                  <a:cxn ang="0">
                    <a:pos x="281" y="36"/>
                  </a:cxn>
                  <a:cxn ang="0">
                    <a:pos x="364" y="24"/>
                  </a:cxn>
                  <a:cxn ang="0">
                    <a:pos x="448" y="18"/>
                  </a:cxn>
                  <a:cxn ang="0">
                    <a:pos x="532" y="24"/>
                  </a:cxn>
                  <a:cxn ang="0">
                    <a:pos x="609" y="36"/>
                  </a:cxn>
                  <a:cxn ang="0">
                    <a:pos x="681" y="60"/>
                  </a:cxn>
                  <a:cxn ang="0">
                    <a:pos x="741" y="96"/>
                  </a:cxn>
                  <a:cxn ang="0">
                    <a:pos x="795" y="132"/>
                  </a:cxn>
                  <a:cxn ang="0">
                    <a:pos x="831" y="174"/>
                  </a:cxn>
                  <a:cxn ang="0">
                    <a:pos x="861" y="222"/>
                  </a:cxn>
                  <a:cxn ang="0">
                    <a:pos x="867" y="276"/>
                  </a:cxn>
                  <a:cxn ang="0">
                    <a:pos x="855" y="330"/>
                  </a:cxn>
                  <a:cxn ang="0">
                    <a:pos x="831" y="378"/>
                  </a:cxn>
                  <a:cxn ang="0">
                    <a:pos x="783" y="426"/>
                  </a:cxn>
                  <a:cxn ang="0">
                    <a:pos x="723" y="462"/>
                  </a:cxn>
                  <a:cxn ang="0">
                    <a:pos x="765" y="462"/>
                  </a:cxn>
                  <a:cxn ang="0">
                    <a:pos x="819" y="426"/>
                  </a:cxn>
                  <a:cxn ang="0">
                    <a:pos x="855" y="378"/>
                  </a:cxn>
                  <a:cxn ang="0">
                    <a:pos x="884" y="330"/>
                  </a:cxn>
                  <a:cxn ang="0">
                    <a:pos x="890" y="276"/>
                  </a:cxn>
                  <a:cxn ang="0">
                    <a:pos x="884" y="222"/>
                  </a:cxn>
                  <a:cxn ang="0">
                    <a:pos x="855" y="168"/>
                  </a:cxn>
                  <a:cxn ang="0">
                    <a:pos x="813" y="120"/>
                  </a:cxn>
                  <a:cxn ang="0">
                    <a:pos x="759" y="84"/>
                  </a:cxn>
                  <a:cxn ang="0">
                    <a:pos x="693" y="48"/>
                  </a:cxn>
                  <a:cxn ang="0">
                    <a:pos x="621" y="24"/>
                  </a:cxn>
                  <a:cxn ang="0">
                    <a:pos x="538" y="6"/>
                  </a:cxn>
                  <a:cxn ang="0">
                    <a:pos x="448" y="0"/>
                  </a:cxn>
                  <a:cxn ang="0">
                    <a:pos x="358" y="6"/>
                  </a:cxn>
                  <a:cxn ang="0">
                    <a:pos x="275" y="24"/>
                  </a:cxn>
                  <a:cxn ang="0">
                    <a:pos x="197" y="48"/>
                  </a:cxn>
                  <a:cxn ang="0">
                    <a:pos x="131" y="84"/>
                  </a:cxn>
                  <a:cxn ang="0">
                    <a:pos x="77" y="120"/>
                  </a:cxn>
                  <a:cxn ang="0">
                    <a:pos x="35" y="168"/>
                  </a:cxn>
                  <a:cxn ang="0">
                    <a:pos x="12" y="222"/>
                  </a:cxn>
                  <a:cxn ang="0">
                    <a:pos x="0" y="276"/>
                  </a:cxn>
                  <a:cxn ang="0">
                    <a:pos x="6" y="330"/>
                  </a:cxn>
                  <a:cxn ang="0">
                    <a:pos x="35" y="378"/>
                  </a:cxn>
                  <a:cxn ang="0">
                    <a:pos x="71" y="426"/>
                  </a:cxn>
                  <a:cxn ang="0">
                    <a:pos x="125" y="462"/>
                  </a:cxn>
                  <a:cxn ang="0">
                    <a:pos x="167" y="462"/>
                  </a:cxn>
                  <a:cxn ang="0">
                    <a:pos x="107" y="426"/>
                  </a:cxn>
                  <a:cxn ang="0">
                    <a:pos x="59" y="378"/>
                  </a:cxn>
                  <a:cxn ang="0">
                    <a:pos x="35" y="330"/>
                  </a:cxn>
                  <a:cxn ang="0">
                    <a:pos x="23" y="276"/>
                  </a:cxn>
                  <a:cxn ang="0">
                    <a:pos x="23" y="276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6588" name="Freeform 28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/>
                <a:ahLst/>
                <a:cxnLst>
                  <a:cxn ang="0">
                    <a:pos x="18" y="300"/>
                  </a:cxn>
                  <a:cxn ang="0">
                    <a:pos x="24" y="246"/>
                  </a:cxn>
                  <a:cxn ang="0">
                    <a:pos x="48" y="198"/>
                  </a:cxn>
                  <a:cxn ang="0">
                    <a:pos x="83" y="150"/>
                  </a:cxn>
                  <a:cxn ang="0">
                    <a:pos x="131" y="108"/>
                  </a:cxn>
                  <a:cxn ang="0">
                    <a:pos x="185" y="72"/>
                  </a:cxn>
                  <a:cxn ang="0">
                    <a:pos x="251" y="42"/>
                  </a:cxn>
                  <a:cxn ang="0">
                    <a:pos x="329" y="24"/>
                  </a:cxn>
                  <a:cxn ang="0">
                    <a:pos x="406" y="6"/>
                  </a:cxn>
                  <a:cxn ang="0">
                    <a:pos x="406" y="0"/>
                  </a:cxn>
                  <a:cxn ang="0">
                    <a:pos x="323" y="12"/>
                  </a:cxn>
                  <a:cxn ang="0">
                    <a:pos x="245" y="36"/>
                  </a:cxn>
                  <a:cxn ang="0">
                    <a:pos x="179" y="66"/>
                  </a:cxn>
                  <a:cxn ang="0">
                    <a:pos x="119" y="102"/>
                  </a:cxn>
                  <a:cxn ang="0">
                    <a:pos x="72" y="144"/>
                  </a:cxn>
                  <a:cxn ang="0">
                    <a:pos x="30" y="192"/>
                  </a:cxn>
                  <a:cxn ang="0">
                    <a:pos x="6" y="246"/>
                  </a:cxn>
                  <a:cxn ang="0">
                    <a:pos x="0" y="300"/>
                  </a:cxn>
                  <a:cxn ang="0">
                    <a:pos x="6" y="348"/>
                  </a:cxn>
                  <a:cxn ang="0">
                    <a:pos x="30" y="396"/>
                  </a:cxn>
                  <a:cxn ang="0">
                    <a:pos x="66" y="444"/>
                  </a:cxn>
                  <a:cxn ang="0">
                    <a:pos x="107" y="486"/>
                  </a:cxn>
                  <a:cxn ang="0">
                    <a:pos x="131" y="486"/>
                  </a:cxn>
                  <a:cxn ang="0">
                    <a:pos x="83" y="450"/>
                  </a:cxn>
                  <a:cxn ang="0">
                    <a:pos x="48" y="402"/>
                  </a:cxn>
                  <a:cxn ang="0">
                    <a:pos x="24" y="354"/>
                  </a:cxn>
                  <a:cxn ang="0">
                    <a:pos x="18" y="300"/>
                  </a:cxn>
                  <a:cxn ang="0">
                    <a:pos x="18" y="300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6589" name="Freeform 29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/>
                <a:ahLst/>
                <a:cxnLst>
                  <a:cxn ang="0">
                    <a:pos x="89" y="84"/>
                  </a:cxn>
                  <a:cxn ang="0">
                    <a:pos x="83" y="132"/>
                  </a:cxn>
                  <a:cxn ang="0">
                    <a:pos x="65" y="174"/>
                  </a:cxn>
                  <a:cxn ang="0">
                    <a:pos x="36" y="216"/>
                  </a:cxn>
                  <a:cxn ang="0">
                    <a:pos x="0" y="252"/>
                  </a:cxn>
                  <a:cxn ang="0">
                    <a:pos x="18" y="252"/>
                  </a:cxn>
                  <a:cxn ang="0">
                    <a:pos x="53" y="216"/>
                  </a:cxn>
                  <a:cxn ang="0">
                    <a:pos x="83" y="174"/>
                  </a:cxn>
                  <a:cxn ang="0">
                    <a:pos x="101" y="132"/>
                  </a:cxn>
                  <a:cxn ang="0">
                    <a:pos x="107" y="84"/>
                  </a:cxn>
                  <a:cxn ang="0">
                    <a:pos x="101" y="42"/>
                  </a:cxn>
                  <a:cxn ang="0">
                    <a:pos x="89" y="0"/>
                  </a:cxn>
                  <a:cxn ang="0">
                    <a:pos x="65" y="0"/>
                  </a:cxn>
                  <a:cxn ang="0">
                    <a:pos x="83" y="42"/>
                  </a:cxn>
                  <a:cxn ang="0">
                    <a:pos x="89" y="84"/>
                  </a:cxn>
                  <a:cxn ang="0">
                    <a:pos x="89" y="84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6590" name="Freeform 30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/>
                <a:ahLst/>
                <a:cxnLst>
                  <a:cxn ang="0">
                    <a:pos x="518" y="18"/>
                  </a:cxn>
                  <a:cxn ang="0">
                    <a:pos x="597" y="24"/>
                  </a:cxn>
                  <a:cxn ang="0">
                    <a:pos x="682" y="30"/>
                  </a:cxn>
                  <a:cxn ang="0">
                    <a:pos x="755" y="42"/>
                  </a:cxn>
                  <a:cxn ang="0">
                    <a:pos x="828" y="60"/>
                  </a:cxn>
                  <a:cxn ang="0">
                    <a:pos x="835" y="42"/>
                  </a:cxn>
                  <a:cxn ang="0">
                    <a:pos x="761" y="24"/>
                  </a:cxn>
                  <a:cxn ang="0">
                    <a:pos x="688" y="12"/>
                  </a:cxn>
                  <a:cxn ang="0">
                    <a:pos x="603" y="6"/>
                  </a:cxn>
                  <a:cxn ang="0">
                    <a:pos x="518" y="0"/>
                  </a:cxn>
                  <a:cxn ang="0">
                    <a:pos x="372" y="12"/>
                  </a:cxn>
                  <a:cxn ang="0">
                    <a:pos x="232" y="36"/>
                  </a:cxn>
                  <a:cxn ang="0">
                    <a:pos x="110" y="78"/>
                  </a:cxn>
                  <a:cxn ang="0">
                    <a:pos x="0" y="132"/>
                  </a:cxn>
                  <a:cxn ang="0">
                    <a:pos x="19" y="150"/>
                  </a:cxn>
                  <a:cxn ang="0">
                    <a:pos x="122" y="96"/>
                  </a:cxn>
                  <a:cxn ang="0">
                    <a:pos x="244" y="54"/>
                  </a:cxn>
                  <a:cxn ang="0">
                    <a:pos x="378" y="30"/>
                  </a:cxn>
                  <a:cxn ang="0">
                    <a:pos x="518" y="18"/>
                  </a:cxn>
                  <a:cxn ang="0">
                    <a:pos x="518" y="18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6591" name="Freeform 31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/>
                <a:ahLst/>
                <a:cxnLst>
                  <a:cxn ang="0">
                    <a:pos x="31" y="263"/>
                  </a:cxn>
                  <a:cxn ang="0">
                    <a:pos x="43" y="191"/>
                  </a:cxn>
                  <a:cxn ang="0">
                    <a:pos x="67" y="131"/>
                  </a:cxn>
                  <a:cxn ang="0">
                    <a:pos x="116" y="72"/>
                  </a:cxn>
                  <a:cxn ang="0">
                    <a:pos x="171" y="18"/>
                  </a:cxn>
                  <a:cxn ang="0">
                    <a:pos x="153" y="0"/>
                  </a:cxn>
                  <a:cxn ang="0">
                    <a:pos x="86" y="60"/>
                  </a:cxn>
                  <a:cxn ang="0">
                    <a:pos x="43" y="120"/>
                  </a:cxn>
                  <a:cxn ang="0">
                    <a:pos x="13" y="191"/>
                  </a:cxn>
                  <a:cxn ang="0">
                    <a:pos x="0" y="263"/>
                  </a:cxn>
                  <a:cxn ang="0">
                    <a:pos x="6" y="317"/>
                  </a:cxn>
                  <a:cxn ang="0">
                    <a:pos x="25" y="365"/>
                  </a:cxn>
                  <a:cxn ang="0">
                    <a:pos x="49" y="413"/>
                  </a:cxn>
                  <a:cxn ang="0">
                    <a:pos x="86" y="461"/>
                  </a:cxn>
                  <a:cxn ang="0">
                    <a:pos x="122" y="461"/>
                  </a:cxn>
                  <a:cxn ang="0">
                    <a:pos x="86" y="413"/>
                  </a:cxn>
                  <a:cxn ang="0">
                    <a:pos x="55" y="365"/>
                  </a:cxn>
                  <a:cxn ang="0">
                    <a:pos x="37" y="317"/>
                  </a:cxn>
                  <a:cxn ang="0">
                    <a:pos x="31" y="263"/>
                  </a:cxn>
                  <a:cxn ang="0">
                    <a:pos x="31" y="263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6592" name="Freeform 32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/>
                <a:ahLst/>
                <a:cxnLst>
                  <a:cxn ang="0">
                    <a:pos x="360" y="365"/>
                  </a:cxn>
                  <a:cxn ang="0">
                    <a:pos x="353" y="305"/>
                  </a:cxn>
                  <a:cxn ang="0">
                    <a:pos x="335" y="251"/>
                  </a:cxn>
                  <a:cxn ang="0">
                    <a:pos x="305" y="204"/>
                  </a:cxn>
                  <a:cxn ang="0">
                    <a:pos x="262" y="156"/>
                  </a:cxn>
                  <a:cxn ang="0">
                    <a:pos x="213" y="108"/>
                  </a:cxn>
                  <a:cxn ang="0">
                    <a:pos x="159" y="66"/>
                  </a:cxn>
                  <a:cxn ang="0">
                    <a:pos x="92" y="30"/>
                  </a:cxn>
                  <a:cxn ang="0">
                    <a:pos x="19" y="0"/>
                  </a:cxn>
                  <a:cxn ang="0">
                    <a:pos x="0" y="12"/>
                  </a:cxn>
                  <a:cxn ang="0">
                    <a:pos x="67" y="42"/>
                  </a:cxn>
                  <a:cxn ang="0">
                    <a:pos x="134" y="78"/>
                  </a:cxn>
                  <a:cxn ang="0">
                    <a:pos x="189" y="114"/>
                  </a:cxn>
                  <a:cxn ang="0">
                    <a:pos x="238" y="162"/>
                  </a:cxn>
                  <a:cxn ang="0">
                    <a:pos x="274" y="210"/>
                  </a:cxn>
                  <a:cxn ang="0">
                    <a:pos x="299" y="257"/>
                  </a:cxn>
                  <a:cxn ang="0">
                    <a:pos x="317" y="311"/>
                  </a:cxn>
                  <a:cxn ang="0">
                    <a:pos x="323" y="365"/>
                  </a:cxn>
                  <a:cxn ang="0">
                    <a:pos x="317" y="419"/>
                  </a:cxn>
                  <a:cxn ang="0">
                    <a:pos x="299" y="467"/>
                  </a:cxn>
                  <a:cxn ang="0">
                    <a:pos x="274" y="515"/>
                  </a:cxn>
                  <a:cxn ang="0">
                    <a:pos x="238" y="563"/>
                  </a:cxn>
                  <a:cxn ang="0">
                    <a:pos x="268" y="563"/>
                  </a:cxn>
                  <a:cxn ang="0">
                    <a:pos x="311" y="515"/>
                  </a:cxn>
                  <a:cxn ang="0">
                    <a:pos x="335" y="467"/>
                  </a:cxn>
                  <a:cxn ang="0">
                    <a:pos x="353" y="419"/>
                  </a:cxn>
                  <a:cxn ang="0">
                    <a:pos x="360" y="365"/>
                  </a:cxn>
                  <a:cxn ang="0">
                    <a:pos x="360" y="36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6593" name="Freeform 33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/>
                <a:ahLst/>
                <a:cxnLst>
                  <a:cxn ang="0">
                    <a:pos x="1053" y="425"/>
                  </a:cxn>
                  <a:cxn ang="0">
                    <a:pos x="1078" y="419"/>
                  </a:cxn>
                  <a:cxn ang="0">
                    <a:pos x="1066" y="377"/>
                  </a:cxn>
                  <a:cxn ang="0">
                    <a:pos x="1047" y="336"/>
                  </a:cxn>
                  <a:cxn ang="0">
                    <a:pos x="986" y="252"/>
                  </a:cxn>
                  <a:cxn ang="0">
                    <a:pos x="907" y="180"/>
                  </a:cxn>
                  <a:cxn ang="0">
                    <a:pos x="810" y="120"/>
                  </a:cxn>
                  <a:cxn ang="0">
                    <a:pos x="694" y="72"/>
                  </a:cxn>
                  <a:cxn ang="0">
                    <a:pos x="560" y="30"/>
                  </a:cxn>
                  <a:cxn ang="0">
                    <a:pos x="420" y="6"/>
                  </a:cxn>
                  <a:cxn ang="0">
                    <a:pos x="268" y="0"/>
                  </a:cxn>
                  <a:cxn ang="0">
                    <a:pos x="134" y="6"/>
                  </a:cxn>
                  <a:cxn ang="0">
                    <a:pos x="0" y="24"/>
                  </a:cxn>
                  <a:cxn ang="0">
                    <a:pos x="12" y="36"/>
                  </a:cxn>
                  <a:cxn ang="0">
                    <a:pos x="134" y="18"/>
                  </a:cxn>
                  <a:cxn ang="0">
                    <a:pos x="268" y="12"/>
                  </a:cxn>
                  <a:cxn ang="0">
                    <a:pos x="420" y="18"/>
                  </a:cxn>
                  <a:cxn ang="0">
                    <a:pos x="554" y="42"/>
                  </a:cxn>
                  <a:cxn ang="0">
                    <a:pos x="682" y="84"/>
                  </a:cxn>
                  <a:cxn ang="0">
                    <a:pos x="798" y="132"/>
                  </a:cxn>
                  <a:cxn ang="0">
                    <a:pos x="895" y="192"/>
                  </a:cxn>
                  <a:cxn ang="0">
                    <a:pos x="968" y="264"/>
                  </a:cxn>
                  <a:cxn ang="0">
                    <a:pos x="999" y="300"/>
                  </a:cxn>
                  <a:cxn ang="0">
                    <a:pos x="1023" y="342"/>
                  </a:cxn>
                  <a:cxn ang="0">
                    <a:pos x="1041" y="383"/>
                  </a:cxn>
                  <a:cxn ang="0">
                    <a:pos x="1053" y="425"/>
                  </a:cxn>
                  <a:cxn ang="0">
                    <a:pos x="1053" y="425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6594" name="Freeform 34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/>
                <a:ahLst/>
                <a:cxnLst>
                  <a:cxn ang="0">
                    <a:pos x="0" y="234"/>
                  </a:cxn>
                  <a:cxn ang="0">
                    <a:pos x="25" y="234"/>
                  </a:cxn>
                  <a:cxn ang="0">
                    <a:pos x="55" y="186"/>
                  </a:cxn>
                  <a:cxn ang="0">
                    <a:pos x="80" y="138"/>
                  </a:cxn>
                  <a:cxn ang="0">
                    <a:pos x="92" y="90"/>
                  </a:cxn>
                  <a:cxn ang="0">
                    <a:pos x="98" y="36"/>
                  </a:cxn>
                  <a:cxn ang="0">
                    <a:pos x="98" y="0"/>
                  </a:cxn>
                  <a:cxn ang="0">
                    <a:pos x="74" y="0"/>
                  </a:cxn>
                  <a:cxn ang="0">
                    <a:pos x="74" y="36"/>
                  </a:cxn>
                  <a:cxn ang="0">
                    <a:pos x="67" y="90"/>
                  </a:cxn>
                  <a:cxn ang="0">
                    <a:pos x="55" y="138"/>
                  </a:cxn>
                  <a:cxn ang="0">
                    <a:pos x="31" y="186"/>
                  </a:cxn>
                  <a:cxn ang="0">
                    <a:pos x="0" y="234"/>
                  </a:cxn>
                  <a:cxn ang="0">
                    <a:pos x="0" y="234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6595" name="Freeform 35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/>
                <a:ahLst/>
                <a:cxnLst>
                  <a:cxn ang="0">
                    <a:pos x="18" y="443"/>
                  </a:cxn>
                  <a:cxn ang="0">
                    <a:pos x="24" y="371"/>
                  </a:cxn>
                  <a:cxn ang="0">
                    <a:pos x="55" y="305"/>
                  </a:cxn>
                  <a:cxn ang="0">
                    <a:pos x="91" y="246"/>
                  </a:cxn>
                  <a:cxn ang="0">
                    <a:pos x="146" y="186"/>
                  </a:cxn>
                  <a:cxn ang="0">
                    <a:pos x="213" y="132"/>
                  </a:cxn>
                  <a:cxn ang="0">
                    <a:pos x="292" y="84"/>
                  </a:cxn>
                  <a:cxn ang="0">
                    <a:pos x="384" y="48"/>
                  </a:cxn>
                  <a:cxn ang="0">
                    <a:pos x="481" y="12"/>
                  </a:cxn>
                  <a:cxn ang="0">
                    <a:pos x="457" y="0"/>
                  </a:cxn>
                  <a:cxn ang="0">
                    <a:pos x="359" y="36"/>
                  </a:cxn>
                  <a:cxn ang="0">
                    <a:pos x="274" y="78"/>
                  </a:cxn>
                  <a:cxn ang="0">
                    <a:pos x="195" y="126"/>
                  </a:cxn>
                  <a:cxn ang="0">
                    <a:pos x="128" y="180"/>
                  </a:cxn>
                  <a:cxn ang="0">
                    <a:pos x="73" y="240"/>
                  </a:cxn>
                  <a:cxn ang="0">
                    <a:pos x="37" y="305"/>
                  </a:cxn>
                  <a:cxn ang="0">
                    <a:pos x="6" y="371"/>
                  </a:cxn>
                  <a:cxn ang="0">
                    <a:pos x="0" y="443"/>
                  </a:cxn>
                  <a:cxn ang="0">
                    <a:pos x="6" y="497"/>
                  </a:cxn>
                  <a:cxn ang="0">
                    <a:pos x="18" y="545"/>
                  </a:cxn>
                  <a:cxn ang="0">
                    <a:pos x="43" y="593"/>
                  </a:cxn>
                  <a:cxn ang="0">
                    <a:pos x="73" y="641"/>
                  </a:cxn>
                  <a:cxn ang="0">
                    <a:pos x="97" y="641"/>
                  </a:cxn>
                  <a:cxn ang="0">
                    <a:pos x="67" y="593"/>
                  </a:cxn>
                  <a:cxn ang="0">
                    <a:pos x="43" y="545"/>
                  </a:cxn>
                  <a:cxn ang="0">
                    <a:pos x="24" y="497"/>
                  </a:cxn>
                  <a:cxn ang="0">
                    <a:pos x="18" y="443"/>
                  </a:cxn>
                  <a:cxn ang="0">
                    <a:pos x="18" y="443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5" name="Group 36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66597" name="Freeform 37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/>
                <a:ahLst/>
                <a:cxnLst>
                  <a:cxn ang="0">
                    <a:pos x="484" y="6"/>
                  </a:cxn>
                  <a:cxn ang="0">
                    <a:pos x="263" y="60"/>
                  </a:cxn>
                  <a:cxn ang="0">
                    <a:pos x="101" y="162"/>
                  </a:cxn>
                  <a:cxn ang="0">
                    <a:pos x="12" y="294"/>
                  </a:cxn>
                  <a:cxn ang="0">
                    <a:pos x="0" y="366"/>
                  </a:cxn>
                  <a:cxn ang="0">
                    <a:pos x="12" y="437"/>
                  </a:cxn>
                  <a:cxn ang="0">
                    <a:pos x="101" y="569"/>
                  </a:cxn>
                  <a:cxn ang="0">
                    <a:pos x="263" y="671"/>
                  </a:cxn>
                  <a:cxn ang="0">
                    <a:pos x="484" y="725"/>
                  </a:cxn>
                  <a:cxn ang="0">
                    <a:pos x="723" y="725"/>
                  </a:cxn>
                  <a:cxn ang="0">
                    <a:pos x="938" y="671"/>
                  </a:cxn>
                  <a:cxn ang="0">
                    <a:pos x="1100" y="569"/>
                  </a:cxn>
                  <a:cxn ang="0">
                    <a:pos x="1189" y="437"/>
                  </a:cxn>
                  <a:cxn ang="0">
                    <a:pos x="1201" y="366"/>
                  </a:cxn>
                  <a:cxn ang="0">
                    <a:pos x="1189" y="294"/>
                  </a:cxn>
                  <a:cxn ang="0">
                    <a:pos x="1100" y="162"/>
                  </a:cxn>
                  <a:cxn ang="0">
                    <a:pos x="938" y="60"/>
                  </a:cxn>
                  <a:cxn ang="0">
                    <a:pos x="723" y="6"/>
                  </a:cxn>
                  <a:cxn ang="0">
                    <a:pos x="604" y="0"/>
                  </a:cxn>
                  <a:cxn ang="0">
                    <a:pos x="490" y="701"/>
                  </a:cxn>
                  <a:cxn ang="0">
                    <a:pos x="287" y="647"/>
                  </a:cxn>
                  <a:cxn ang="0">
                    <a:pos x="131" y="557"/>
                  </a:cxn>
                  <a:cxn ang="0">
                    <a:pos x="48" y="437"/>
                  </a:cxn>
                  <a:cxn ang="0">
                    <a:pos x="36" y="366"/>
                  </a:cxn>
                  <a:cxn ang="0">
                    <a:pos x="48" y="300"/>
                  </a:cxn>
                  <a:cxn ang="0">
                    <a:pos x="131" y="174"/>
                  </a:cxn>
                  <a:cxn ang="0">
                    <a:pos x="287" y="84"/>
                  </a:cxn>
                  <a:cxn ang="0">
                    <a:pos x="490" y="30"/>
                  </a:cxn>
                  <a:cxn ang="0">
                    <a:pos x="717" y="30"/>
                  </a:cxn>
                  <a:cxn ang="0">
                    <a:pos x="920" y="84"/>
                  </a:cxn>
                  <a:cxn ang="0">
                    <a:pos x="1070" y="174"/>
                  </a:cxn>
                  <a:cxn ang="0">
                    <a:pos x="1153" y="300"/>
                  </a:cxn>
                  <a:cxn ang="0">
                    <a:pos x="1153" y="437"/>
                  </a:cxn>
                  <a:cxn ang="0">
                    <a:pos x="1070" y="557"/>
                  </a:cxn>
                  <a:cxn ang="0">
                    <a:pos x="920" y="647"/>
                  </a:cxn>
                  <a:cxn ang="0">
                    <a:pos x="717" y="701"/>
                  </a:cxn>
                  <a:cxn ang="0">
                    <a:pos x="604" y="707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6598" name="Freeform 38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/>
                <a:ahLst/>
                <a:cxnLst>
                  <a:cxn ang="0">
                    <a:pos x="24" y="402"/>
                  </a:cxn>
                  <a:cxn ang="0">
                    <a:pos x="36" y="330"/>
                  </a:cxn>
                  <a:cxn ang="0">
                    <a:pos x="66" y="264"/>
                  </a:cxn>
                  <a:cxn ang="0">
                    <a:pos x="108" y="204"/>
                  </a:cxn>
                  <a:cxn ang="0">
                    <a:pos x="173" y="150"/>
                  </a:cxn>
                  <a:cxn ang="0">
                    <a:pos x="251" y="102"/>
                  </a:cxn>
                  <a:cxn ang="0">
                    <a:pos x="335" y="60"/>
                  </a:cxn>
                  <a:cxn ang="0">
                    <a:pos x="436" y="30"/>
                  </a:cxn>
                  <a:cxn ang="0">
                    <a:pos x="544" y="12"/>
                  </a:cxn>
                  <a:cxn ang="0">
                    <a:pos x="544" y="0"/>
                  </a:cxn>
                  <a:cxn ang="0">
                    <a:pos x="430" y="18"/>
                  </a:cxn>
                  <a:cxn ang="0">
                    <a:pos x="329" y="48"/>
                  </a:cxn>
                  <a:cxn ang="0">
                    <a:pos x="233" y="90"/>
                  </a:cxn>
                  <a:cxn ang="0">
                    <a:pos x="155" y="138"/>
                  </a:cxn>
                  <a:cxn ang="0">
                    <a:pos x="90" y="198"/>
                  </a:cxn>
                  <a:cxn ang="0">
                    <a:pos x="42" y="258"/>
                  </a:cxn>
                  <a:cxn ang="0">
                    <a:pos x="12" y="330"/>
                  </a:cxn>
                  <a:cxn ang="0">
                    <a:pos x="0" y="402"/>
                  </a:cxn>
                  <a:cxn ang="0">
                    <a:pos x="6" y="455"/>
                  </a:cxn>
                  <a:cxn ang="0">
                    <a:pos x="18" y="503"/>
                  </a:cxn>
                  <a:cxn ang="0">
                    <a:pos x="42" y="545"/>
                  </a:cxn>
                  <a:cxn ang="0">
                    <a:pos x="78" y="593"/>
                  </a:cxn>
                  <a:cxn ang="0">
                    <a:pos x="114" y="635"/>
                  </a:cxn>
                  <a:cxn ang="0">
                    <a:pos x="161" y="671"/>
                  </a:cxn>
                  <a:cxn ang="0">
                    <a:pos x="221" y="707"/>
                  </a:cxn>
                  <a:cxn ang="0">
                    <a:pos x="281" y="737"/>
                  </a:cxn>
                  <a:cxn ang="0">
                    <a:pos x="323" y="737"/>
                  </a:cxn>
                  <a:cxn ang="0">
                    <a:pos x="257" y="707"/>
                  </a:cxn>
                  <a:cxn ang="0">
                    <a:pos x="203" y="671"/>
                  </a:cxn>
                  <a:cxn ang="0">
                    <a:pos x="149" y="635"/>
                  </a:cxn>
                  <a:cxn ang="0">
                    <a:pos x="108" y="593"/>
                  </a:cxn>
                  <a:cxn ang="0">
                    <a:pos x="72" y="551"/>
                  </a:cxn>
                  <a:cxn ang="0">
                    <a:pos x="48" y="503"/>
                  </a:cxn>
                  <a:cxn ang="0">
                    <a:pos x="30" y="455"/>
                  </a:cxn>
                  <a:cxn ang="0">
                    <a:pos x="24" y="402"/>
                  </a:cxn>
                  <a:cxn ang="0">
                    <a:pos x="24" y="402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6599" name="Freeform 39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/>
                <a:ahLst/>
                <a:cxnLst>
                  <a:cxn ang="0">
                    <a:pos x="12" y="12"/>
                  </a:cxn>
                  <a:cxn ang="0">
                    <a:pos x="113" y="18"/>
                  </a:cxn>
                  <a:cxn ang="0">
                    <a:pos x="203" y="30"/>
                  </a:cxn>
                  <a:cxn ang="0">
                    <a:pos x="292" y="48"/>
                  </a:cxn>
                  <a:cxn ang="0">
                    <a:pos x="376" y="78"/>
                  </a:cxn>
                  <a:cxn ang="0">
                    <a:pos x="448" y="114"/>
                  </a:cxn>
                  <a:cxn ang="0">
                    <a:pos x="514" y="156"/>
                  </a:cxn>
                  <a:cxn ang="0">
                    <a:pos x="567" y="198"/>
                  </a:cxn>
                  <a:cxn ang="0">
                    <a:pos x="609" y="252"/>
                  </a:cxn>
                  <a:cxn ang="0">
                    <a:pos x="609" y="216"/>
                  </a:cxn>
                  <a:cxn ang="0">
                    <a:pos x="561" y="168"/>
                  </a:cxn>
                  <a:cxn ang="0">
                    <a:pos x="502" y="126"/>
                  </a:cxn>
                  <a:cxn ang="0">
                    <a:pos x="436" y="90"/>
                  </a:cxn>
                  <a:cxn ang="0">
                    <a:pos x="364" y="60"/>
                  </a:cxn>
                  <a:cxn ang="0">
                    <a:pos x="286" y="36"/>
                  </a:cxn>
                  <a:cxn ang="0">
                    <a:pos x="197" y="18"/>
                  </a:cxn>
                  <a:cxn ang="0">
                    <a:pos x="107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12"/>
                  </a:cxn>
                  <a:cxn ang="0">
                    <a:pos x="12" y="12"/>
                  </a:cxn>
                  <a:cxn ang="0">
                    <a:pos x="12" y="12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6600" name="Freeform 40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36" y="30"/>
                  </a:cxn>
                  <a:cxn ang="0">
                    <a:pos x="0" y="54"/>
                  </a:cxn>
                  <a:cxn ang="0">
                    <a:pos x="36" y="54"/>
                  </a:cxn>
                  <a:cxn ang="0">
                    <a:pos x="54" y="42"/>
                  </a:cxn>
                  <a:cxn ang="0">
                    <a:pos x="72" y="24"/>
                  </a:cxn>
                  <a:cxn ang="0">
                    <a:pos x="72" y="24"/>
                  </a:cxn>
                  <a:cxn ang="0">
                    <a:pos x="72" y="0"/>
                  </a:cxn>
                  <a:cxn ang="0">
                    <a:pos x="72" y="0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6601" name="Freeform 41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/>
                <a:ahLst/>
                <a:cxnLst>
                  <a:cxn ang="0">
                    <a:pos x="299" y="90"/>
                  </a:cxn>
                  <a:cxn ang="0">
                    <a:pos x="221" y="90"/>
                  </a:cxn>
                  <a:cxn ang="0">
                    <a:pos x="143" y="78"/>
                  </a:cxn>
                  <a:cxn ang="0">
                    <a:pos x="0" y="48"/>
                  </a:cxn>
                  <a:cxn ang="0">
                    <a:pos x="0" y="66"/>
                  </a:cxn>
                  <a:cxn ang="0">
                    <a:pos x="143" y="96"/>
                  </a:cxn>
                  <a:cxn ang="0">
                    <a:pos x="221" y="108"/>
                  </a:cxn>
                  <a:cxn ang="0">
                    <a:pos x="299" y="108"/>
                  </a:cxn>
                  <a:cxn ang="0">
                    <a:pos x="412" y="102"/>
                  </a:cxn>
                  <a:cxn ang="0">
                    <a:pos x="520" y="84"/>
                  </a:cxn>
                  <a:cxn ang="0">
                    <a:pos x="615" y="60"/>
                  </a:cxn>
                  <a:cxn ang="0">
                    <a:pos x="705" y="24"/>
                  </a:cxn>
                  <a:cxn ang="0">
                    <a:pos x="705" y="0"/>
                  </a:cxn>
                  <a:cxn ang="0">
                    <a:pos x="615" y="42"/>
                  </a:cxn>
                  <a:cxn ang="0">
                    <a:pos x="520" y="66"/>
                  </a:cxn>
                  <a:cxn ang="0">
                    <a:pos x="412" y="84"/>
                  </a:cxn>
                  <a:cxn ang="0">
                    <a:pos x="299" y="90"/>
                  </a:cxn>
                  <a:cxn ang="0">
                    <a:pos x="299" y="90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6602" name="Freeform 42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/>
                <a:ahLst/>
                <a:cxnLst>
                  <a:cxn ang="0">
                    <a:pos x="119" y="114"/>
                  </a:cxn>
                  <a:cxn ang="0">
                    <a:pos x="113" y="173"/>
                  </a:cxn>
                  <a:cxn ang="0">
                    <a:pos x="89" y="239"/>
                  </a:cxn>
                  <a:cxn ang="0">
                    <a:pos x="47" y="293"/>
                  </a:cxn>
                  <a:cxn ang="0">
                    <a:pos x="0" y="341"/>
                  </a:cxn>
                  <a:cxn ang="0">
                    <a:pos x="29" y="341"/>
                  </a:cxn>
                  <a:cxn ang="0">
                    <a:pos x="77" y="287"/>
                  </a:cxn>
                  <a:cxn ang="0">
                    <a:pos x="113" y="233"/>
                  </a:cxn>
                  <a:cxn ang="0">
                    <a:pos x="137" y="173"/>
                  </a:cxn>
                  <a:cxn ang="0">
                    <a:pos x="143" y="114"/>
                  </a:cxn>
                  <a:cxn ang="0">
                    <a:pos x="137" y="60"/>
                  </a:cxn>
                  <a:cxn ang="0">
                    <a:pos x="119" y="0"/>
                  </a:cxn>
                  <a:cxn ang="0">
                    <a:pos x="89" y="0"/>
                  </a:cxn>
                  <a:cxn ang="0">
                    <a:pos x="113" y="60"/>
                  </a:cxn>
                  <a:cxn ang="0">
                    <a:pos x="119" y="114"/>
                  </a:cxn>
                  <a:cxn ang="0">
                    <a:pos x="119" y="114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6603" name="Freeform 43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/>
                <a:ahLst/>
                <a:cxnLst>
                  <a:cxn ang="0">
                    <a:pos x="59" y="90"/>
                  </a:cxn>
                  <a:cxn ang="0">
                    <a:pos x="83" y="84"/>
                  </a:cxn>
                  <a:cxn ang="0">
                    <a:pos x="71" y="60"/>
                  </a:cxn>
                  <a:cxn ang="0">
                    <a:pos x="53" y="42"/>
                  </a:cxn>
                  <a:cxn ang="0">
                    <a:pos x="6" y="0"/>
                  </a:cxn>
                  <a:cxn ang="0">
                    <a:pos x="0" y="18"/>
                  </a:cxn>
                  <a:cxn ang="0">
                    <a:pos x="35" y="48"/>
                  </a:cxn>
                  <a:cxn ang="0">
                    <a:pos x="59" y="90"/>
                  </a:cxn>
                  <a:cxn ang="0">
                    <a:pos x="59" y="90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6604" name="Freeform 44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/>
                <a:ahLst/>
                <a:cxnLst>
                  <a:cxn ang="0">
                    <a:pos x="693" y="216"/>
                  </a:cxn>
                  <a:cxn ang="0">
                    <a:pos x="687" y="257"/>
                  </a:cxn>
                  <a:cxn ang="0">
                    <a:pos x="669" y="293"/>
                  </a:cxn>
                  <a:cxn ang="0">
                    <a:pos x="633" y="329"/>
                  </a:cxn>
                  <a:cxn ang="0">
                    <a:pos x="598" y="359"/>
                  </a:cxn>
                  <a:cxn ang="0">
                    <a:pos x="544" y="383"/>
                  </a:cxn>
                  <a:cxn ang="0">
                    <a:pos x="490" y="401"/>
                  </a:cxn>
                  <a:cxn ang="0">
                    <a:pos x="424" y="413"/>
                  </a:cxn>
                  <a:cxn ang="0">
                    <a:pos x="359" y="419"/>
                  </a:cxn>
                  <a:cxn ang="0">
                    <a:pos x="293" y="413"/>
                  </a:cxn>
                  <a:cxn ang="0">
                    <a:pos x="227" y="401"/>
                  </a:cxn>
                  <a:cxn ang="0">
                    <a:pos x="173" y="383"/>
                  </a:cxn>
                  <a:cxn ang="0">
                    <a:pos x="119" y="359"/>
                  </a:cxn>
                  <a:cxn ang="0">
                    <a:pos x="84" y="329"/>
                  </a:cxn>
                  <a:cxn ang="0">
                    <a:pos x="48" y="293"/>
                  </a:cxn>
                  <a:cxn ang="0">
                    <a:pos x="30" y="257"/>
                  </a:cxn>
                  <a:cxn ang="0">
                    <a:pos x="24" y="216"/>
                  </a:cxn>
                  <a:cxn ang="0">
                    <a:pos x="30" y="174"/>
                  </a:cxn>
                  <a:cxn ang="0">
                    <a:pos x="48" y="138"/>
                  </a:cxn>
                  <a:cxn ang="0">
                    <a:pos x="84" y="102"/>
                  </a:cxn>
                  <a:cxn ang="0">
                    <a:pos x="119" y="72"/>
                  </a:cxn>
                  <a:cxn ang="0">
                    <a:pos x="173" y="48"/>
                  </a:cxn>
                  <a:cxn ang="0">
                    <a:pos x="227" y="30"/>
                  </a:cxn>
                  <a:cxn ang="0">
                    <a:pos x="293" y="18"/>
                  </a:cxn>
                  <a:cxn ang="0">
                    <a:pos x="359" y="12"/>
                  </a:cxn>
                  <a:cxn ang="0">
                    <a:pos x="418" y="18"/>
                  </a:cxn>
                  <a:cxn ang="0">
                    <a:pos x="478" y="30"/>
                  </a:cxn>
                  <a:cxn ang="0">
                    <a:pos x="532" y="48"/>
                  </a:cxn>
                  <a:cxn ang="0">
                    <a:pos x="580" y="66"/>
                  </a:cxn>
                  <a:cxn ang="0">
                    <a:pos x="586" y="48"/>
                  </a:cxn>
                  <a:cxn ang="0">
                    <a:pos x="478" y="12"/>
                  </a:cxn>
                  <a:cxn ang="0">
                    <a:pos x="418" y="6"/>
                  </a:cxn>
                  <a:cxn ang="0">
                    <a:pos x="359" y="0"/>
                  </a:cxn>
                  <a:cxn ang="0">
                    <a:pos x="287" y="6"/>
                  </a:cxn>
                  <a:cxn ang="0">
                    <a:pos x="221" y="18"/>
                  </a:cxn>
                  <a:cxn ang="0">
                    <a:pos x="161" y="36"/>
                  </a:cxn>
                  <a:cxn ang="0">
                    <a:pos x="107" y="66"/>
                  </a:cxn>
                  <a:cxn ang="0">
                    <a:pos x="60" y="96"/>
                  </a:cxn>
                  <a:cxn ang="0">
                    <a:pos x="30" y="132"/>
                  </a:cxn>
                  <a:cxn ang="0">
                    <a:pos x="6" y="174"/>
                  </a:cxn>
                  <a:cxn ang="0">
                    <a:pos x="0" y="216"/>
                  </a:cxn>
                  <a:cxn ang="0">
                    <a:pos x="6" y="257"/>
                  </a:cxn>
                  <a:cxn ang="0">
                    <a:pos x="30" y="299"/>
                  </a:cxn>
                  <a:cxn ang="0">
                    <a:pos x="60" y="335"/>
                  </a:cxn>
                  <a:cxn ang="0">
                    <a:pos x="107" y="371"/>
                  </a:cxn>
                  <a:cxn ang="0">
                    <a:pos x="161" y="395"/>
                  </a:cxn>
                  <a:cxn ang="0">
                    <a:pos x="221" y="413"/>
                  </a:cxn>
                  <a:cxn ang="0">
                    <a:pos x="287" y="425"/>
                  </a:cxn>
                  <a:cxn ang="0">
                    <a:pos x="359" y="431"/>
                  </a:cxn>
                  <a:cxn ang="0">
                    <a:pos x="430" y="425"/>
                  </a:cxn>
                  <a:cxn ang="0">
                    <a:pos x="496" y="413"/>
                  </a:cxn>
                  <a:cxn ang="0">
                    <a:pos x="562" y="395"/>
                  </a:cxn>
                  <a:cxn ang="0">
                    <a:pos x="610" y="371"/>
                  </a:cxn>
                  <a:cxn ang="0">
                    <a:pos x="657" y="335"/>
                  </a:cxn>
                  <a:cxn ang="0">
                    <a:pos x="687" y="299"/>
                  </a:cxn>
                  <a:cxn ang="0">
                    <a:pos x="711" y="257"/>
                  </a:cxn>
                  <a:cxn ang="0">
                    <a:pos x="717" y="216"/>
                  </a:cxn>
                  <a:cxn ang="0">
                    <a:pos x="717" y="204"/>
                  </a:cxn>
                  <a:cxn ang="0">
                    <a:pos x="711" y="192"/>
                  </a:cxn>
                  <a:cxn ang="0">
                    <a:pos x="687" y="198"/>
                  </a:cxn>
                  <a:cxn ang="0">
                    <a:pos x="693" y="210"/>
                  </a:cxn>
                  <a:cxn ang="0">
                    <a:pos x="693" y="216"/>
                  </a:cxn>
                  <a:cxn ang="0">
                    <a:pos x="693" y="216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6605" name="Freeform 45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/>
                <a:ahLst/>
                <a:cxnLst>
                  <a:cxn ang="0">
                    <a:pos x="616" y="0"/>
                  </a:cxn>
                  <a:cxn ang="0">
                    <a:pos x="616" y="18"/>
                  </a:cxn>
                  <a:cxn ang="0">
                    <a:pos x="724" y="60"/>
                  </a:cxn>
                  <a:cxn ang="0">
                    <a:pos x="765" y="84"/>
                  </a:cxn>
                  <a:cxn ang="0">
                    <a:pos x="807" y="114"/>
                  </a:cxn>
                  <a:cxn ang="0">
                    <a:pos x="837" y="144"/>
                  </a:cxn>
                  <a:cxn ang="0">
                    <a:pos x="861" y="180"/>
                  </a:cxn>
                  <a:cxn ang="0">
                    <a:pos x="873" y="216"/>
                  </a:cxn>
                  <a:cxn ang="0">
                    <a:pos x="879" y="258"/>
                  </a:cxn>
                  <a:cxn ang="0">
                    <a:pos x="873" y="311"/>
                  </a:cxn>
                  <a:cxn ang="0">
                    <a:pos x="843" y="359"/>
                  </a:cxn>
                  <a:cxn ang="0">
                    <a:pos x="807" y="401"/>
                  </a:cxn>
                  <a:cxn ang="0">
                    <a:pos x="753" y="443"/>
                  </a:cxn>
                  <a:cxn ang="0">
                    <a:pos x="694" y="473"/>
                  </a:cxn>
                  <a:cxn ang="0">
                    <a:pos x="622" y="497"/>
                  </a:cxn>
                  <a:cxn ang="0">
                    <a:pos x="538" y="509"/>
                  </a:cxn>
                  <a:cxn ang="0">
                    <a:pos x="455" y="515"/>
                  </a:cxn>
                  <a:cxn ang="0">
                    <a:pos x="371" y="509"/>
                  </a:cxn>
                  <a:cxn ang="0">
                    <a:pos x="287" y="497"/>
                  </a:cxn>
                  <a:cxn ang="0">
                    <a:pos x="215" y="473"/>
                  </a:cxn>
                  <a:cxn ang="0">
                    <a:pos x="156" y="443"/>
                  </a:cxn>
                  <a:cxn ang="0">
                    <a:pos x="102" y="401"/>
                  </a:cxn>
                  <a:cxn ang="0">
                    <a:pos x="66" y="359"/>
                  </a:cxn>
                  <a:cxn ang="0">
                    <a:pos x="36" y="311"/>
                  </a:cxn>
                  <a:cxn ang="0">
                    <a:pos x="30" y="258"/>
                  </a:cxn>
                  <a:cxn ang="0">
                    <a:pos x="36" y="222"/>
                  </a:cxn>
                  <a:cxn ang="0">
                    <a:pos x="48" y="186"/>
                  </a:cxn>
                  <a:cxn ang="0">
                    <a:pos x="66" y="156"/>
                  </a:cxn>
                  <a:cxn ang="0">
                    <a:pos x="90" y="126"/>
                  </a:cxn>
                  <a:cxn ang="0">
                    <a:pos x="66" y="114"/>
                  </a:cxn>
                  <a:cxn ang="0">
                    <a:pos x="36" y="144"/>
                  </a:cxn>
                  <a:cxn ang="0">
                    <a:pos x="18" y="180"/>
                  </a:cxn>
                  <a:cxn ang="0">
                    <a:pos x="6" y="216"/>
                  </a:cxn>
                  <a:cxn ang="0">
                    <a:pos x="0" y="258"/>
                  </a:cxn>
                  <a:cxn ang="0">
                    <a:pos x="12" y="311"/>
                  </a:cxn>
                  <a:cxn ang="0">
                    <a:pos x="36" y="365"/>
                  </a:cxn>
                  <a:cxn ang="0">
                    <a:pos x="78" y="413"/>
                  </a:cxn>
                  <a:cxn ang="0">
                    <a:pos x="132" y="449"/>
                  </a:cxn>
                  <a:cxn ang="0">
                    <a:pos x="203" y="485"/>
                  </a:cxn>
                  <a:cxn ang="0">
                    <a:pos x="275" y="509"/>
                  </a:cxn>
                  <a:cxn ang="0">
                    <a:pos x="365" y="527"/>
                  </a:cxn>
                  <a:cxn ang="0">
                    <a:pos x="455" y="533"/>
                  </a:cxn>
                  <a:cxn ang="0">
                    <a:pos x="544" y="527"/>
                  </a:cxn>
                  <a:cxn ang="0">
                    <a:pos x="634" y="509"/>
                  </a:cxn>
                  <a:cxn ang="0">
                    <a:pos x="712" y="485"/>
                  </a:cxn>
                  <a:cxn ang="0">
                    <a:pos x="777" y="449"/>
                  </a:cxn>
                  <a:cxn ang="0">
                    <a:pos x="831" y="413"/>
                  </a:cxn>
                  <a:cxn ang="0">
                    <a:pos x="873" y="365"/>
                  </a:cxn>
                  <a:cxn ang="0">
                    <a:pos x="897" y="311"/>
                  </a:cxn>
                  <a:cxn ang="0">
                    <a:pos x="909" y="258"/>
                  </a:cxn>
                  <a:cxn ang="0">
                    <a:pos x="903" y="216"/>
                  </a:cxn>
                  <a:cxn ang="0">
                    <a:pos x="885" y="174"/>
                  </a:cxn>
                  <a:cxn ang="0">
                    <a:pos x="861" y="132"/>
                  </a:cxn>
                  <a:cxn ang="0">
                    <a:pos x="825" y="102"/>
                  </a:cxn>
                  <a:cxn ang="0">
                    <a:pos x="783" y="66"/>
                  </a:cxn>
                  <a:cxn ang="0">
                    <a:pos x="735" y="42"/>
                  </a:cxn>
                  <a:cxn ang="0">
                    <a:pos x="616" y="0"/>
                  </a:cxn>
                  <a:cxn ang="0">
                    <a:pos x="616" y="0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6606" name="Freeform 46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/>
                <a:ahLst/>
                <a:cxnLst>
                  <a:cxn ang="0">
                    <a:pos x="240" y="18"/>
                  </a:cxn>
                  <a:cxn ang="0">
                    <a:pos x="299" y="24"/>
                  </a:cxn>
                  <a:cxn ang="0">
                    <a:pos x="359" y="30"/>
                  </a:cxn>
                  <a:cxn ang="0">
                    <a:pos x="365" y="12"/>
                  </a:cxn>
                  <a:cxn ang="0">
                    <a:pos x="305" y="6"/>
                  </a:cxn>
                  <a:cxn ang="0">
                    <a:pos x="240" y="0"/>
                  </a:cxn>
                  <a:cxn ang="0">
                    <a:pos x="174" y="6"/>
                  </a:cxn>
                  <a:cxn ang="0">
                    <a:pos x="114" y="12"/>
                  </a:cxn>
                  <a:cxn ang="0">
                    <a:pos x="0" y="42"/>
                  </a:cxn>
                  <a:cxn ang="0">
                    <a:pos x="0" y="66"/>
                  </a:cxn>
                  <a:cxn ang="0">
                    <a:pos x="54" y="48"/>
                  </a:cxn>
                  <a:cxn ang="0">
                    <a:pos x="114" y="30"/>
                  </a:cxn>
                  <a:cxn ang="0">
                    <a:pos x="174" y="24"/>
                  </a:cxn>
                  <a:cxn ang="0">
                    <a:pos x="240" y="18"/>
                  </a:cxn>
                  <a:cxn ang="0">
                    <a:pos x="240" y="18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6607" name="Freeform 47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/>
                <a:ahLst/>
                <a:cxnLst>
                  <a:cxn ang="0">
                    <a:pos x="66" y="18"/>
                  </a:cxn>
                  <a:cxn ang="0">
                    <a:pos x="48" y="0"/>
                  </a:cxn>
                  <a:cxn ang="0">
                    <a:pos x="24" y="12"/>
                  </a:cxn>
                  <a:cxn ang="0">
                    <a:pos x="0" y="30"/>
                  </a:cxn>
                  <a:cxn ang="0">
                    <a:pos x="12" y="48"/>
                  </a:cxn>
                  <a:cxn ang="0">
                    <a:pos x="42" y="30"/>
                  </a:cxn>
                  <a:cxn ang="0">
                    <a:pos x="66" y="18"/>
                  </a:cxn>
                  <a:cxn ang="0">
                    <a:pos x="66" y="18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6608" name="Oval 48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6609" name="Oval 49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6610" name="Oval 50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6611" name="Oval 51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6612" name="Oval 52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6613" name="Oval 53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6" name="Group 54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66615" name="Freeform 55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/>
                <a:ahLst/>
                <a:cxnLst>
                  <a:cxn ang="0">
                    <a:pos x="209" y="96"/>
                  </a:cxn>
                  <a:cxn ang="0">
                    <a:pos x="143" y="90"/>
                  </a:cxn>
                  <a:cxn ang="0">
                    <a:pos x="83" y="66"/>
                  </a:cxn>
                  <a:cxn ang="0">
                    <a:pos x="35" y="36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9" y="42"/>
                  </a:cxn>
                  <a:cxn ang="0">
                    <a:pos x="77" y="72"/>
                  </a:cxn>
                  <a:cxn ang="0">
                    <a:pos x="137" y="90"/>
                  </a:cxn>
                  <a:cxn ang="0">
                    <a:pos x="209" y="96"/>
                  </a:cxn>
                  <a:cxn ang="0">
                    <a:pos x="263" y="90"/>
                  </a:cxn>
                  <a:cxn ang="0">
                    <a:pos x="311" y="84"/>
                  </a:cxn>
                  <a:cxn ang="0">
                    <a:pos x="352" y="66"/>
                  </a:cxn>
                  <a:cxn ang="0">
                    <a:pos x="382" y="42"/>
                  </a:cxn>
                  <a:cxn ang="0">
                    <a:pos x="376" y="42"/>
                  </a:cxn>
                  <a:cxn ang="0">
                    <a:pos x="346" y="66"/>
                  </a:cxn>
                  <a:cxn ang="0">
                    <a:pos x="305" y="78"/>
                  </a:cxn>
                  <a:cxn ang="0">
                    <a:pos x="263" y="90"/>
                  </a:cxn>
                  <a:cxn ang="0">
                    <a:pos x="209" y="96"/>
                  </a:cxn>
                  <a:cxn ang="0">
                    <a:pos x="209" y="96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6616" name="Freeform 56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/>
                <a:ahLst/>
                <a:cxnLst>
                  <a:cxn ang="0">
                    <a:pos x="174" y="0"/>
                  </a:cxn>
                  <a:cxn ang="0">
                    <a:pos x="216" y="6"/>
                  </a:cxn>
                  <a:cxn ang="0">
                    <a:pos x="258" y="12"/>
                  </a:cxn>
                  <a:cxn ang="0">
                    <a:pos x="252" y="6"/>
                  </a:cxn>
                  <a:cxn ang="0">
                    <a:pos x="216" y="0"/>
                  </a:cxn>
                  <a:cxn ang="0">
                    <a:pos x="174" y="0"/>
                  </a:cxn>
                  <a:cxn ang="0">
                    <a:pos x="120" y="6"/>
                  </a:cxn>
                  <a:cxn ang="0">
                    <a:pos x="78" y="12"/>
                  </a:cxn>
                  <a:cxn ang="0">
                    <a:pos x="36" y="30"/>
                  </a:cxn>
                  <a:cxn ang="0">
                    <a:pos x="0" y="48"/>
                  </a:cxn>
                  <a:cxn ang="0">
                    <a:pos x="6" y="54"/>
                  </a:cxn>
                  <a:cxn ang="0">
                    <a:pos x="36" y="36"/>
                  </a:cxn>
                  <a:cxn ang="0">
                    <a:pos x="78" y="18"/>
                  </a:cxn>
                  <a:cxn ang="0">
                    <a:pos x="120" y="6"/>
                  </a:cxn>
                  <a:cxn ang="0">
                    <a:pos x="174" y="0"/>
                  </a:cxn>
                  <a:cxn ang="0">
                    <a:pos x="174" y="0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6617" name="Freeform 57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/>
                <a:ahLst/>
                <a:cxnLst>
                  <a:cxn ang="0">
                    <a:pos x="54" y="90"/>
                  </a:cxn>
                  <a:cxn ang="0">
                    <a:pos x="48" y="126"/>
                  </a:cxn>
                  <a:cxn ang="0">
                    <a:pos x="24" y="156"/>
                  </a:cxn>
                  <a:cxn ang="0">
                    <a:pos x="30" y="156"/>
                  </a:cxn>
                  <a:cxn ang="0">
                    <a:pos x="54" y="126"/>
                  </a:cxn>
                  <a:cxn ang="0">
                    <a:pos x="60" y="90"/>
                  </a:cxn>
                  <a:cxn ang="0">
                    <a:pos x="54" y="66"/>
                  </a:cxn>
                  <a:cxn ang="0">
                    <a:pos x="48" y="42"/>
                  </a:cxn>
                  <a:cxn ang="0">
                    <a:pos x="30" y="18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4" y="24"/>
                  </a:cxn>
                  <a:cxn ang="0">
                    <a:pos x="42" y="42"/>
                  </a:cxn>
                  <a:cxn ang="0">
                    <a:pos x="48" y="66"/>
                  </a:cxn>
                  <a:cxn ang="0">
                    <a:pos x="54" y="90"/>
                  </a:cxn>
                  <a:cxn ang="0">
                    <a:pos x="54" y="90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6618" name="Freeform 58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/>
                <a:ahLst/>
                <a:cxnLst>
                  <a:cxn ang="0">
                    <a:pos x="114" y="12"/>
                  </a:cxn>
                  <a:cxn ang="0">
                    <a:pos x="72" y="6"/>
                  </a:cxn>
                  <a:cxn ang="0">
                    <a:pos x="30" y="0"/>
                  </a:cxn>
                  <a:cxn ang="0">
                    <a:pos x="0" y="0"/>
                  </a:cxn>
                  <a:cxn ang="0">
                    <a:pos x="54" y="12"/>
                  </a:cxn>
                  <a:cxn ang="0">
                    <a:pos x="114" y="18"/>
                  </a:cxn>
                  <a:cxn ang="0">
                    <a:pos x="156" y="18"/>
                  </a:cxn>
                  <a:cxn ang="0">
                    <a:pos x="192" y="12"/>
                  </a:cxn>
                  <a:cxn ang="0">
                    <a:pos x="186" y="0"/>
                  </a:cxn>
                  <a:cxn ang="0">
                    <a:pos x="150" y="6"/>
                  </a:cxn>
                  <a:cxn ang="0">
                    <a:pos x="114" y="12"/>
                  </a:cxn>
                  <a:cxn ang="0">
                    <a:pos x="114" y="12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6619" name="Freeform 59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/>
                <a:ahLst/>
                <a:cxnLst>
                  <a:cxn ang="0">
                    <a:pos x="11" y="114"/>
                  </a:cxn>
                  <a:cxn ang="0">
                    <a:pos x="17" y="96"/>
                  </a:cxn>
                  <a:cxn ang="0">
                    <a:pos x="23" y="78"/>
                  </a:cxn>
                  <a:cxn ang="0">
                    <a:pos x="53" y="42"/>
                  </a:cxn>
                  <a:cxn ang="0">
                    <a:pos x="101" y="18"/>
                  </a:cxn>
                  <a:cxn ang="0">
                    <a:pos x="155" y="6"/>
                  </a:cxn>
                  <a:cxn ang="0">
                    <a:pos x="161" y="0"/>
                  </a:cxn>
                  <a:cxn ang="0">
                    <a:pos x="95" y="12"/>
                  </a:cxn>
                  <a:cxn ang="0">
                    <a:pos x="47" y="36"/>
                  </a:cxn>
                  <a:cxn ang="0">
                    <a:pos x="11" y="72"/>
                  </a:cxn>
                  <a:cxn ang="0">
                    <a:pos x="5" y="90"/>
                  </a:cxn>
                  <a:cxn ang="0">
                    <a:pos x="0" y="114"/>
                  </a:cxn>
                  <a:cxn ang="0">
                    <a:pos x="11" y="150"/>
                  </a:cxn>
                  <a:cxn ang="0">
                    <a:pos x="23" y="168"/>
                  </a:cxn>
                  <a:cxn ang="0">
                    <a:pos x="41" y="186"/>
                  </a:cxn>
                  <a:cxn ang="0">
                    <a:pos x="65" y="186"/>
                  </a:cxn>
                  <a:cxn ang="0">
                    <a:pos x="41" y="168"/>
                  </a:cxn>
                  <a:cxn ang="0">
                    <a:pos x="23" y="150"/>
                  </a:cxn>
                  <a:cxn ang="0">
                    <a:pos x="17" y="132"/>
                  </a:cxn>
                  <a:cxn ang="0">
                    <a:pos x="11" y="114"/>
                  </a:cxn>
                  <a:cxn ang="0">
                    <a:pos x="11" y="114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6620" name="Freeform 60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66" y="12"/>
                  </a:cxn>
                  <a:cxn ang="0">
                    <a:pos x="119" y="36"/>
                  </a:cxn>
                  <a:cxn ang="0">
                    <a:pos x="155" y="72"/>
                  </a:cxn>
                  <a:cxn ang="0">
                    <a:pos x="161" y="90"/>
                  </a:cxn>
                  <a:cxn ang="0">
                    <a:pos x="167" y="114"/>
                  </a:cxn>
                  <a:cxn ang="0">
                    <a:pos x="161" y="138"/>
                  </a:cxn>
                  <a:cxn ang="0">
                    <a:pos x="149" y="162"/>
                  </a:cxn>
                  <a:cxn ang="0">
                    <a:pos x="119" y="180"/>
                  </a:cxn>
                  <a:cxn ang="0">
                    <a:pos x="90" y="198"/>
                  </a:cxn>
                  <a:cxn ang="0">
                    <a:pos x="96" y="210"/>
                  </a:cxn>
                  <a:cxn ang="0">
                    <a:pos x="131" y="192"/>
                  </a:cxn>
                  <a:cxn ang="0">
                    <a:pos x="161" y="168"/>
                  </a:cxn>
                  <a:cxn ang="0">
                    <a:pos x="179" y="144"/>
                  </a:cxn>
                  <a:cxn ang="0">
                    <a:pos x="185" y="114"/>
                  </a:cxn>
                  <a:cxn ang="0">
                    <a:pos x="179" y="90"/>
                  </a:cxn>
                  <a:cxn ang="0">
                    <a:pos x="173" y="66"/>
                  </a:cxn>
                  <a:cxn ang="0">
                    <a:pos x="155" y="48"/>
                  </a:cxn>
                  <a:cxn ang="0">
                    <a:pos x="131" y="30"/>
                  </a:cxn>
                  <a:cxn ang="0">
                    <a:pos x="72" y="6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6621" name="Freeform 61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/>
                <a:ahLst/>
                <a:cxnLst>
                  <a:cxn ang="0">
                    <a:pos x="150" y="0"/>
                  </a:cxn>
                  <a:cxn ang="0">
                    <a:pos x="90" y="6"/>
                  </a:cxn>
                  <a:cxn ang="0">
                    <a:pos x="42" y="30"/>
                  </a:cxn>
                  <a:cxn ang="0">
                    <a:pos x="12" y="54"/>
                  </a:cxn>
                  <a:cxn ang="0">
                    <a:pos x="6" y="72"/>
                  </a:cxn>
                  <a:cxn ang="0">
                    <a:pos x="0" y="90"/>
                  </a:cxn>
                  <a:cxn ang="0">
                    <a:pos x="6" y="108"/>
                  </a:cxn>
                  <a:cxn ang="0">
                    <a:pos x="12" y="126"/>
                  </a:cxn>
                  <a:cxn ang="0">
                    <a:pos x="42" y="156"/>
                  </a:cxn>
                  <a:cxn ang="0">
                    <a:pos x="90" y="180"/>
                  </a:cxn>
                  <a:cxn ang="0">
                    <a:pos x="150" y="186"/>
                  </a:cxn>
                  <a:cxn ang="0">
                    <a:pos x="209" y="180"/>
                  </a:cxn>
                  <a:cxn ang="0">
                    <a:pos x="257" y="156"/>
                  </a:cxn>
                  <a:cxn ang="0">
                    <a:pos x="287" y="126"/>
                  </a:cxn>
                  <a:cxn ang="0">
                    <a:pos x="299" y="108"/>
                  </a:cxn>
                  <a:cxn ang="0">
                    <a:pos x="299" y="90"/>
                  </a:cxn>
                  <a:cxn ang="0">
                    <a:pos x="299" y="72"/>
                  </a:cxn>
                  <a:cxn ang="0">
                    <a:pos x="287" y="54"/>
                  </a:cxn>
                  <a:cxn ang="0">
                    <a:pos x="257" y="30"/>
                  </a:cxn>
                  <a:cxn ang="0">
                    <a:pos x="209" y="6"/>
                  </a:cxn>
                  <a:cxn ang="0">
                    <a:pos x="150" y="0"/>
                  </a:cxn>
                  <a:cxn ang="0">
                    <a:pos x="150" y="0"/>
                  </a:cxn>
                  <a:cxn ang="0">
                    <a:pos x="150" y="180"/>
                  </a:cxn>
                  <a:cxn ang="0">
                    <a:pos x="96" y="174"/>
                  </a:cxn>
                  <a:cxn ang="0">
                    <a:pos x="48" y="156"/>
                  </a:cxn>
                  <a:cxn ang="0">
                    <a:pos x="18" y="126"/>
                  </a:cxn>
                  <a:cxn ang="0">
                    <a:pos x="12" y="108"/>
                  </a:cxn>
                  <a:cxn ang="0">
                    <a:pos x="6" y="90"/>
                  </a:cxn>
                  <a:cxn ang="0">
                    <a:pos x="12" y="72"/>
                  </a:cxn>
                  <a:cxn ang="0">
                    <a:pos x="18" y="54"/>
                  </a:cxn>
                  <a:cxn ang="0">
                    <a:pos x="48" y="30"/>
                  </a:cxn>
                  <a:cxn ang="0">
                    <a:pos x="96" y="12"/>
                  </a:cxn>
                  <a:cxn ang="0">
                    <a:pos x="150" y="6"/>
                  </a:cxn>
                  <a:cxn ang="0">
                    <a:pos x="203" y="12"/>
                  </a:cxn>
                  <a:cxn ang="0">
                    <a:pos x="251" y="30"/>
                  </a:cxn>
                  <a:cxn ang="0">
                    <a:pos x="281" y="54"/>
                  </a:cxn>
                  <a:cxn ang="0">
                    <a:pos x="293" y="72"/>
                  </a:cxn>
                  <a:cxn ang="0">
                    <a:pos x="293" y="90"/>
                  </a:cxn>
                  <a:cxn ang="0">
                    <a:pos x="293" y="108"/>
                  </a:cxn>
                  <a:cxn ang="0">
                    <a:pos x="281" y="126"/>
                  </a:cxn>
                  <a:cxn ang="0">
                    <a:pos x="251" y="156"/>
                  </a:cxn>
                  <a:cxn ang="0">
                    <a:pos x="203" y="174"/>
                  </a:cxn>
                  <a:cxn ang="0">
                    <a:pos x="150" y="180"/>
                  </a:cxn>
                  <a:cxn ang="0">
                    <a:pos x="150" y="180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7" name="Group 62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66623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6624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6625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6626" name="Oval 66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</p:grpSp>
      <p:sp>
        <p:nvSpPr>
          <p:cNvPr id="66627" name="Rectangle 6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66628" name="Rectangle 6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66629" name="Rectangle 6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6630" name="Rectangle 7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6631" name="Rectangle 7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fld id="{2454D859-CDAA-49B5-8A60-001EE14F20F2}" type="slidenum">
              <a:rPr lang="ru-RU"/>
              <a:pPr/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Ø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chemeClr val="bg1"/>
            </a:gs>
            <a:gs pos="100000">
              <a:schemeClr val="accent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319088" y="1828800"/>
            <a:ext cx="8824912" cy="5029200"/>
            <a:chOff x="201" y="1152"/>
            <a:chExt cx="5559" cy="3168"/>
          </a:xfrm>
        </p:grpSpPr>
        <p:sp>
          <p:nvSpPr>
            <p:cNvPr id="70659" name="Freeform 3"/>
            <p:cNvSpPr>
              <a:spLocks/>
            </p:cNvSpPr>
            <p:nvPr/>
          </p:nvSpPr>
          <p:spPr bwMode="ltGray">
            <a:xfrm>
              <a:off x="528" y="2909"/>
              <a:ext cx="5232" cy="141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82"/>
                </a:cxn>
                <a:cxn ang="0">
                  <a:pos x="4897" y="2182"/>
                </a:cxn>
                <a:cxn ang="0">
                  <a:pos x="489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0660" name="Freeform 4"/>
            <p:cNvSpPr>
              <a:spLocks/>
            </p:cNvSpPr>
            <p:nvPr/>
          </p:nvSpPr>
          <p:spPr bwMode="ltGray">
            <a:xfrm>
              <a:off x="210" y="1152"/>
              <a:ext cx="5550" cy="3168"/>
            </a:xfrm>
            <a:custGeom>
              <a:avLst/>
              <a:gdLst/>
              <a:ahLst/>
              <a:cxnLst>
                <a:cxn ang="0">
                  <a:pos x="330" y="1764"/>
                </a:cxn>
                <a:cxn ang="0">
                  <a:pos x="0" y="1764"/>
                </a:cxn>
                <a:cxn ang="0">
                  <a:pos x="0" y="3168"/>
                </a:cxn>
                <a:cxn ang="0">
                  <a:pos x="5550" y="3168"/>
                </a:cxn>
                <a:cxn ang="0">
                  <a:pos x="5550" y="0"/>
                </a:cxn>
                <a:cxn ang="0">
                  <a:pos x="330" y="0"/>
                </a:cxn>
                <a:cxn ang="0">
                  <a:pos x="330" y="1764"/>
                </a:cxn>
              </a:cxnLst>
              <a:rect l="0" t="0" r="r" b="b"/>
              <a:pathLst>
                <a:path w="5550" h="3168">
                  <a:moveTo>
                    <a:pt x="330" y="1764"/>
                  </a:moveTo>
                  <a:lnTo>
                    <a:pt x="0" y="1764"/>
                  </a:lnTo>
                  <a:lnTo>
                    <a:pt x="0" y="3168"/>
                  </a:lnTo>
                  <a:lnTo>
                    <a:pt x="5550" y="3168"/>
                  </a:lnTo>
                  <a:lnTo>
                    <a:pt x="5550" y="0"/>
                  </a:lnTo>
                  <a:lnTo>
                    <a:pt x="330" y="0"/>
                  </a:lnTo>
                  <a:lnTo>
                    <a:pt x="330" y="1764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0661" name="Freeform 5"/>
            <p:cNvSpPr>
              <a:spLocks/>
            </p:cNvSpPr>
            <p:nvPr/>
          </p:nvSpPr>
          <p:spPr bwMode="ltGray">
            <a:xfrm>
              <a:off x="528" y="2932"/>
              <a:ext cx="5232" cy="13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82"/>
                </a:cxn>
                <a:cxn ang="0">
                  <a:pos x="4897" y="2182"/>
                </a:cxn>
                <a:cxn ang="0">
                  <a:pos x="489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alpha val="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0662" name="Freeform 6"/>
            <p:cNvSpPr>
              <a:spLocks/>
            </p:cNvSpPr>
            <p:nvPr/>
          </p:nvSpPr>
          <p:spPr bwMode="ltGray">
            <a:xfrm>
              <a:off x="528" y="1152"/>
              <a:ext cx="4607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0663" name="Freeform 7"/>
            <p:cNvSpPr>
              <a:spLocks/>
            </p:cNvSpPr>
            <p:nvPr/>
          </p:nvSpPr>
          <p:spPr bwMode="ltGray">
            <a:xfrm>
              <a:off x="528" y="1152"/>
              <a:ext cx="29" cy="178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61"/>
                </a:cxn>
                <a:cxn ang="0">
                  <a:pos x="29" y="2161"/>
                </a:cxn>
                <a:cxn ang="0">
                  <a:pos x="27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0664" name="Freeform 8"/>
            <p:cNvSpPr>
              <a:spLocks/>
            </p:cNvSpPr>
            <p:nvPr/>
          </p:nvSpPr>
          <p:spPr bwMode="ltGray">
            <a:xfrm>
              <a:off x="527" y="2904"/>
              <a:ext cx="29" cy="1416"/>
            </a:xfrm>
            <a:custGeom>
              <a:avLst/>
              <a:gdLst/>
              <a:ahLst/>
              <a:cxnLst>
                <a:cxn ang="0">
                  <a:pos x="0" y="1416"/>
                </a:cxn>
                <a:cxn ang="0">
                  <a:pos x="29" y="1416"/>
                </a:cxn>
                <a:cxn ang="0">
                  <a:pos x="28" y="24"/>
                </a:cxn>
                <a:cxn ang="0">
                  <a:pos x="0" y="0"/>
                </a:cxn>
                <a:cxn ang="0">
                  <a:pos x="0" y="1416"/>
                </a:cxn>
              </a:cxnLst>
              <a:rect l="0" t="0" r="r" b="b"/>
              <a:pathLst>
                <a:path w="29" h="1416">
                  <a:moveTo>
                    <a:pt x="0" y="1416"/>
                  </a:moveTo>
                  <a:lnTo>
                    <a:pt x="29" y="1416"/>
                  </a:lnTo>
                  <a:lnTo>
                    <a:pt x="28" y="24"/>
                  </a:lnTo>
                  <a:lnTo>
                    <a:pt x="0" y="0"/>
                  </a:lnTo>
                  <a:lnTo>
                    <a:pt x="0" y="1416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0665" name="Freeform 9"/>
            <p:cNvSpPr>
              <a:spLocks/>
            </p:cNvSpPr>
            <p:nvPr/>
          </p:nvSpPr>
          <p:spPr bwMode="ltGray">
            <a:xfrm>
              <a:off x="201" y="2904"/>
              <a:ext cx="2879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0666" name="Freeform 10"/>
            <p:cNvSpPr>
              <a:spLocks/>
            </p:cNvSpPr>
            <p:nvPr/>
          </p:nvSpPr>
          <p:spPr bwMode="ltGray">
            <a:xfrm>
              <a:off x="201" y="2904"/>
              <a:ext cx="30" cy="141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16"/>
                </a:cxn>
                <a:cxn ang="0">
                  <a:pos x="29" y="1416"/>
                </a:cxn>
                <a:cxn ang="0">
                  <a:pos x="30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10001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70667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245225"/>
            <a:ext cx="19018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70668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70669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7375" y="6245225"/>
            <a:ext cx="19018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fld id="{D3D6F49B-52DA-439F-9F61-C7D35ACB85CF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70670" name="Rectangle 14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44475"/>
            <a:ext cx="8385175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70671" name="Rectangle 15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838200" y="1905000"/>
            <a:ext cx="800735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59875" cy="6858000"/>
            <a:chOff x="0" y="0"/>
            <a:chExt cx="5770" cy="4320"/>
          </a:xfrm>
        </p:grpSpPr>
        <p:sp>
          <p:nvSpPr>
            <p:cNvPr id="74755" name="Rectangle 3"/>
            <p:cNvSpPr>
              <a:spLocks noChangeArrowheads="1"/>
            </p:cNvSpPr>
            <p:nvPr userDrawn="1"/>
          </p:nvSpPr>
          <p:spPr bwMode="hidden">
            <a:xfrm>
              <a:off x="5232" y="1"/>
              <a:ext cx="528" cy="4319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tint val="94118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4756" name="Rectangle 4"/>
            <p:cNvSpPr>
              <a:spLocks noChangeArrowheads="1"/>
            </p:cNvSpPr>
            <p:nvPr userDrawn="1"/>
          </p:nvSpPr>
          <p:spPr bwMode="hidden">
            <a:xfrm>
              <a:off x="1056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4757" name="Rectangle 5"/>
            <p:cNvSpPr>
              <a:spLocks noChangeArrowheads="1"/>
            </p:cNvSpPr>
            <p:nvPr userDrawn="1"/>
          </p:nvSpPr>
          <p:spPr bwMode="hidden">
            <a:xfrm>
              <a:off x="1728" y="0"/>
              <a:ext cx="43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4758" name="Rectangle 6"/>
            <p:cNvSpPr>
              <a:spLocks noChangeArrowheads="1"/>
            </p:cNvSpPr>
            <p:nvPr userDrawn="1"/>
          </p:nvSpPr>
          <p:spPr bwMode="hidden">
            <a:xfrm>
              <a:off x="2256" y="0"/>
              <a:ext cx="240" cy="432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4759" name="Rectangle 7"/>
            <p:cNvSpPr>
              <a:spLocks noChangeArrowheads="1"/>
            </p:cNvSpPr>
            <p:nvPr userDrawn="1"/>
          </p:nvSpPr>
          <p:spPr bwMode="hidden">
            <a:xfrm>
              <a:off x="1344" y="0"/>
              <a:ext cx="38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4760" name="Rectangle 8"/>
            <p:cNvSpPr>
              <a:spLocks noChangeArrowheads="1"/>
            </p:cNvSpPr>
            <p:nvPr userDrawn="1"/>
          </p:nvSpPr>
          <p:spPr bwMode="hidden">
            <a:xfrm>
              <a:off x="480" y="0"/>
              <a:ext cx="576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4761" name="Rectangle 9"/>
            <p:cNvSpPr>
              <a:spLocks noChangeArrowheads="1"/>
            </p:cNvSpPr>
            <p:nvPr userDrawn="1"/>
          </p:nvSpPr>
          <p:spPr bwMode="hidden">
            <a:xfrm>
              <a:off x="288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8470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4762" name="Rectangle 10"/>
            <p:cNvSpPr>
              <a:spLocks noChangeArrowheads="1"/>
            </p:cNvSpPr>
            <p:nvPr userDrawn="1"/>
          </p:nvSpPr>
          <p:spPr bwMode="hidden">
            <a:xfrm>
              <a:off x="0" y="0"/>
              <a:ext cx="288" cy="4320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4763" name="Rectangle 11"/>
            <p:cNvSpPr>
              <a:spLocks noChangeArrowheads="1"/>
            </p:cNvSpPr>
            <p:nvPr userDrawn="1"/>
          </p:nvSpPr>
          <p:spPr bwMode="hidden">
            <a:xfrm>
              <a:off x="2160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4764" name="Rectangle 12"/>
            <p:cNvSpPr>
              <a:spLocks noChangeArrowheads="1"/>
            </p:cNvSpPr>
            <p:nvPr userDrawn="1"/>
          </p:nvSpPr>
          <p:spPr bwMode="hidden">
            <a:xfrm>
              <a:off x="2784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4765" name="Rectangle 13"/>
            <p:cNvSpPr>
              <a:spLocks noChangeArrowheads="1"/>
            </p:cNvSpPr>
            <p:nvPr userDrawn="1"/>
          </p:nvSpPr>
          <p:spPr bwMode="hidden">
            <a:xfrm>
              <a:off x="1248" y="0"/>
              <a:ext cx="144" cy="432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4766" name="Rectangle 14"/>
            <p:cNvSpPr>
              <a:spLocks noChangeArrowheads="1"/>
            </p:cNvSpPr>
            <p:nvPr userDrawn="1"/>
          </p:nvSpPr>
          <p:spPr bwMode="hidden">
            <a:xfrm>
              <a:off x="3300" y="0"/>
              <a:ext cx="252" cy="432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4767" name="Rectangle 15"/>
            <p:cNvSpPr>
              <a:spLocks noChangeArrowheads="1"/>
            </p:cNvSpPr>
            <p:nvPr userDrawn="1"/>
          </p:nvSpPr>
          <p:spPr bwMode="hidden">
            <a:xfrm>
              <a:off x="4656" y="0"/>
              <a:ext cx="14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4768" name="Rectangle 16"/>
            <p:cNvSpPr>
              <a:spLocks noChangeArrowheads="1"/>
            </p:cNvSpPr>
            <p:nvPr userDrawn="1"/>
          </p:nvSpPr>
          <p:spPr bwMode="hidden">
            <a:xfrm>
              <a:off x="4608" y="0"/>
              <a:ext cx="67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4769" name="Rectangle 17"/>
            <p:cNvSpPr>
              <a:spLocks noChangeArrowheads="1"/>
            </p:cNvSpPr>
            <p:nvPr userDrawn="1"/>
          </p:nvSpPr>
          <p:spPr bwMode="hidden">
            <a:xfrm>
              <a:off x="3504" y="0"/>
              <a:ext cx="62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4770" name="Rectangle 18"/>
            <p:cNvSpPr>
              <a:spLocks noChangeArrowheads="1"/>
            </p:cNvSpPr>
            <p:nvPr userDrawn="1"/>
          </p:nvSpPr>
          <p:spPr bwMode="hidden">
            <a:xfrm>
              <a:off x="3840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4771" name="Rectangle 19"/>
            <p:cNvSpPr>
              <a:spLocks noChangeArrowheads="1"/>
            </p:cNvSpPr>
            <p:nvPr userDrawn="1"/>
          </p:nvSpPr>
          <p:spPr bwMode="hidden">
            <a:xfrm>
              <a:off x="4368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4772" name="Rectangle 20"/>
            <p:cNvSpPr>
              <a:spLocks noChangeArrowheads="1"/>
            </p:cNvSpPr>
            <p:nvPr userDrawn="1"/>
          </p:nvSpPr>
          <p:spPr bwMode="hidden">
            <a:xfrm>
              <a:off x="2680" y="0"/>
              <a:ext cx="15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4773" name="Rectangle 21"/>
            <p:cNvSpPr>
              <a:spLocks noChangeArrowheads="1"/>
            </p:cNvSpPr>
            <p:nvPr userDrawn="1"/>
          </p:nvSpPr>
          <p:spPr bwMode="hidden">
            <a:xfrm>
              <a:off x="2366" y="0"/>
              <a:ext cx="336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4774" name="Freeform 22"/>
            <p:cNvSpPr>
              <a:spLocks/>
            </p:cNvSpPr>
            <p:nvPr userDrawn="1"/>
          </p:nvSpPr>
          <p:spPr bwMode="hidden">
            <a:xfrm>
              <a:off x="1" y="3875"/>
              <a:ext cx="5760" cy="445"/>
            </a:xfrm>
            <a:custGeom>
              <a:avLst/>
              <a:gdLst/>
              <a:ahLst/>
              <a:cxnLst>
                <a:cxn ang="0">
                  <a:pos x="5700" y="86"/>
                </a:cxn>
                <a:cxn ang="0">
                  <a:pos x="5508" y="86"/>
                </a:cxn>
                <a:cxn ang="0">
                  <a:pos x="5454" y="76"/>
                </a:cxn>
                <a:cxn ang="0">
                  <a:pos x="5448" y="65"/>
                </a:cxn>
                <a:cxn ang="0">
                  <a:pos x="5442" y="44"/>
                </a:cxn>
                <a:cxn ang="0">
                  <a:pos x="5414" y="18"/>
                </a:cxn>
                <a:cxn ang="0">
                  <a:pos x="5332" y="7"/>
                </a:cxn>
                <a:cxn ang="0">
                  <a:pos x="5051" y="22"/>
                </a:cxn>
                <a:cxn ang="0">
                  <a:pos x="4986" y="55"/>
                </a:cxn>
                <a:cxn ang="0">
                  <a:pos x="4854" y="102"/>
                </a:cxn>
                <a:cxn ang="0">
                  <a:pos x="4740" y="112"/>
                </a:cxn>
                <a:cxn ang="0">
                  <a:pos x="4662" y="91"/>
                </a:cxn>
                <a:cxn ang="0">
                  <a:pos x="4598" y="25"/>
                </a:cxn>
                <a:cxn ang="0">
                  <a:pos x="4514" y="9"/>
                </a:cxn>
                <a:cxn ang="0">
                  <a:pos x="4410" y="39"/>
                </a:cxn>
                <a:cxn ang="0">
                  <a:pos x="4236" y="81"/>
                </a:cxn>
                <a:cxn ang="0">
                  <a:pos x="4020" y="102"/>
                </a:cxn>
                <a:cxn ang="0">
                  <a:pos x="3810" y="102"/>
                </a:cxn>
                <a:cxn ang="0">
                  <a:pos x="3654" y="76"/>
                </a:cxn>
                <a:cxn ang="0">
                  <a:pos x="3594" y="50"/>
                </a:cxn>
                <a:cxn ang="0">
                  <a:pos x="3528" y="44"/>
                </a:cxn>
                <a:cxn ang="0">
                  <a:pos x="3480" y="55"/>
                </a:cxn>
                <a:cxn ang="0">
                  <a:pos x="3420" y="76"/>
                </a:cxn>
                <a:cxn ang="0">
                  <a:pos x="3048" y="112"/>
                </a:cxn>
                <a:cxn ang="0">
                  <a:pos x="2844" y="128"/>
                </a:cxn>
                <a:cxn ang="0">
                  <a:pos x="2742" y="117"/>
                </a:cxn>
                <a:cxn ang="0">
                  <a:pos x="2710" y="56"/>
                </a:cxn>
                <a:cxn ang="0">
                  <a:pos x="2658" y="50"/>
                </a:cxn>
                <a:cxn ang="0">
                  <a:pos x="2558" y="95"/>
                </a:cxn>
                <a:cxn ang="0">
                  <a:pos x="2444" y="109"/>
                </a:cxn>
                <a:cxn ang="0">
                  <a:pos x="2322" y="91"/>
                </a:cxn>
                <a:cxn ang="0">
                  <a:pos x="2274" y="70"/>
                </a:cxn>
                <a:cxn ang="0">
                  <a:pos x="2185" y="3"/>
                </a:cxn>
                <a:cxn ang="0">
                  <a:pos x="2048" y="64"/>
                </a:cxn>
                <a:cxn ang="0">
                  <a:pos x="1794" y="102"/>
                </a:cxn>
                <a:cxn ang="0">
                  <a:pos x="1560" y="91"/>
                </a:cxn>
                <a:cxn ang="0">
                  <a:pos x="1482" y="76"/>
                </a:cxn>
                <a:cxn ang="0">
                  <a:pos x="1428" y="50"/>
                </a:cxn>
                <a:cxn ang="0">
                  <a:pos x="1374" y="44"/>
                </a:cxn>
                <a:cxn ang="0">
                  <a:pos x="1308" y="55"/>
                </a:cxn>
                <a:cxn ang="0">
                  <a:pos x="1140" y="107"/>
                </a:cxn>
                <a:cxn ang="0">
                  <a:pos x="948" y="143"/>
                </a:cxn>
                <a:cxn ang="0">
                  <a:pos x="708" y="138"/>
                </a:cxn>
                <a:cxn ang="0">
                  <a:pos x="534" y="96"/>
                </a:cxn>
                <a:cxn ang="0">
                  <a:pos x="444" y="55"/>
                </a:cxn>
                <a:cxn ang="0">
                  <a:pos x="396" y="34"/>
                </a:cxn>
                <a:cxn ang="0">
                  <a:pos x="378" y="39"/>
                </a:cxn>
                <a:cxn ang="0">
                  <a:pos x="342" y="70"/>
                </a:cxn>
                <a:cxn ang="0">
                  <a:pos x="288" y="96"/>
                </a:cxn>
                <a:cxn ang="0">
                  <a:pos x="192" y="112"/>
                </a:cxn>
                <a:cxn ang="0">
                  <a:pos x="90" y="112"/>
                </a:cxn>
                <a:cxn ang="0">
                  <a:pos x="0" y="96"/>
                </a:cxn>
                <a:cxn ang="0">
                  <a:pos x="5760" y="445"/>
                </a:cxn>
              </a:cxnLst>
              <a:rect l="0" t="0" r="r" b="b"/>
              <a:pathLst>
                <a:path w="5760" h="445">
                  <a:moveTo>
                    <a:pt x="5760" y="445"/>
                  </a:moveTo>
                  <a:lnTo>
                    <a:pt x="5760" y="76"/>
                  </a:lnTo>
                  <a:lnTo>
                    <a:pt x="5730" y="81"/>
                  </a:lnTo>
                  <a:lnTo>
                    <a:pt x="5700" y="86"/>
                  </a:lnTo>
                  <a:lnTo>
                    <a:pt x="5646" y="91"/>
                  </a:lnTo>
                  <a:lnTo>
                    <a:pt x="5592" y="91"/>
                  </a:lnTo>
                  <a:lnTo>
                    <a:pt x="5544" y="91"/>
                  </a:lnTo>
                  <a:lnTo>
                    <a:pt x="5508" y="86"/>
                  </a:lnTo>
                  <a:lnTo>
                    <a:pt x="5490" y="86"/>
                  </a:lnTo>
                  <a:lnTo>
                    <a:pt x="5478" y="81"/>
                  </a:lnTo>
                  <a:lnTo>
                    <a:pt x="5466" y="76"/>
                  </a:lnTo>
                  <a:lnTo>
                    <a:pt x="5454" y="76"/>
                  </a:lnTo>
                  <a:lnTo>
                    <a:pt x="5454" y="70"/>
                  </a:lnTo>
                  <a:lnTo>
                    <a:pt x="5454" y="70"/>
                  </a:lnTo>
                  <a:lnTo>
                    <a:pt x="5448" y="70"/>
                  </a:lnTo>
                  <a:lnTo>
                    <a:pt x="5448" y="65"/>
                  </a:lnTo>
                  <a:lnTo>
                    <a:pt x="5448" y="60"/>
                  </a:lnTo>
                  <a:lnTo>
                    <a:pt x="5448" y="55"/>
                  </a:lnTo>
                  <a:lnTo>
                    <a:pt x="5442" y="50"/>
                  </a:lnTo>
                  <a:lnTo>
                    <a:pt x="5442" y="44"/>
                  </a:lnTo>
                  <a:lnTo>
                    <a:pt x="5436" y="39"/>
                  </a:lnTo>
                  <a:lnTo>
                    <a:pt x="5424" y="34"/>
                  </a:lnTo>
                  <a:lnTo>
                    <a:pt x="5418" y="29"/>
                  </a:lnTo>
                  <a:lnTo>
                    <a:pt x="5414" y="18"/>
                  </a:lnTo>
                  <a:lnTo>
                    <a:pt x="5401" y="16"/>
                  </a:lnTo>
                  <a:lnTo>
                    <a:pt x="5386" y="10"/>
                  </a:lnTo>
                  <a:lnTo>
                    <a:pt x="5368" y="7"/>
                  </a:lnTo>
                  <a:lnTo>
                    <a:pt x="5332" y="7"/>
                  </a:lnTo>
                  <a:lnTo>
                    <a:pt x="5246" y="10"/>
                  </a:lnTo>
                  <a:lnTo>
                    <a:pt x="5144" y="7"/>
                  </a:lnTo>
                  <a:lnTo>
                    <a:pt x="5090" y="16"/>
                  </a:lnTo>
                  <a:lnTo>
                    <a:pt x="5051" y="22"/>
                  </a:lnTo>
                  <a:lnTo>
                    <a:pt x="5036" y="30"/>
                  </a:lnTo>
                  <a:lnTo>
                    <a:pt x="5022" y="39"/>
                  </a:lnTo>
                  <a:lnTo>
                    <a:pt x="5010" y="44"/>
                  </a:lnTo>
                  <a:lnTo>
                    <a:pt x="4986" y="55"/>
                  </a:lnTo>
                  <a:lnTo>
                    <a:pt x="4950" y="70"/>
                  </a:lnTo>
                  <a:lnTo>
                    <a:pt x="4920" y="86"/>
                  </a:lnTo>
                  <a:lnTo>
                    <a:pt x="4884" y="96"/>
                  </a:lnTo>
                  <a:lnTo>
                    <a:pt x="4854" y="102"/>
                  </a:lnTo>
                  <a:lnTo>
                    <a:pt x="4824" y="107"/>
                  </a:lnTo>
                  <a:lnTo>
                    <a:pt x="4794" y="112"/>
                  </a:lnTo>
                  <a:lnTo>
                    <a:pt x="4764" y="112"/>
                  </a:lnTo>
                  <a:lnTo>
                    <a:pt x="4740" y="112"/>
                  </a:lnTo>
                  <a:lnTo>
                    <a:pt x="4716" y="107"/>
                  </a:lnTo>
                  <a:lnTo>
                    <a:pt x="4698" y="102"/>
                  </a:lnTo>
                  <a:lnTo>
                    <a:pt x="4674" y="96"/>
                  </a:lnTo>
                  <a:lnTo>
                    <a:pt x="4662" y="91"/>
                  </a:lnTo>
                  <a:lnTo>
                    <a:pt x="4644" y="86"/>
                  </a:lnTo>
                  <a:lnTo>
                    <a:pt x="4631" y="66"/>
                  </a:lnTo>
                  <a:lnTo>
                    <a:pt x="4617" y="42"/>
                  </a:lnTo>
                  <a:lnTo>
                    <a:pt x="4598" y="25"/>
                  </a:lnTo>
                  <a:lnTo>
                    <a:pt x="4584" y="13"/>
                  </a:lnTo>
                  <a:lnTo>
                    <a:pt x="4565" y="4"/>
                  </a:lnTo>
                  <a:lnTo>
                    <a:pt x="4535" y="3"/>
                  </a:lnTo>
                  <a:lnTo>
                    <a:pt x="4514" y="9"/>
                  </a:lnTo>
                  <a:lnTo>
                    <a:pt x="4494" y="18"/>
                  </a:lnTo>
                  <a:lnTo>
                    <a:pt x="4471" y="23"/>
                  </a:lnTo>
                  <a:lnTo>
                    <a:pt x="4440" y="29"/>
                  </a:lnTo>
                  <a:lnTo>
                    <a:pt x="4410" y="39"/>
                  </a:lnTo>
                  <a:lnTo>
                    <a:pt x="4374" y="50"/>
                  </a:lnTo>
                  <a:lnTo>
                    <a:pt x="4332" y="60"/>
                  </a:lnTo>
                  <a:lnTo>
                    <a:pt x="4284" y="76"/>
                  </a:lnTo>
                  <a:lnTo>
                    <a:pt x="4236" y="81"/>
                  </a:lnTo>
                  <a:lnTo>
                    <a:pt x="4183" y="91"/>
                  </a:lnTo>
                  <a:lnTo>
                    <a:pt x="4128" y="96"/>
                  </a:lnTo>
                  <a:lnTo>
                    <a:pt x="4074" y="102"/>
                  </a:lnTo>
                  <a:lnTo>
                    <a:pt x="4020" y="102"/>
                  </a:lnTo>
                  <a:lnTo>
                    <a:pt x="3966" y="102"/>
                  </a:lnTo>
                  <a:lnTo>
                    <a:pt x="3912" y="102"/>
                  </a:lnTo>
                  <a:lnTo>
                    <a:pt x="3858" y="102"/>
                  </a:lnTo>
                  <a:lnTo>
                    <a:pt x="3810" y="102"/>
                  </a:lnTo>
                  <a:lnTo>
                    <a:pt x="3762" y="96"/>
                  </a:lnTo>
                  <a:lnTo>
                    <a:pt x="3726" y="91"/>
                  </a:lnTo>
                  <a:lnTo>
                    <a:pt x="3684" y="81"/>
                  </a:lnTo>
                  <a:lnTo>
                    <a:pt x="3654" y="76"/>
                  </a:lnTo>
                  <a:lnTo>
                    <a:pt x="3642" y="70"/>
                  </a:lnTo>
                  <a:lnTo>
                    <a:pt x="3630" y="65"/>
                  </a:lnTo>
                  <a:lnTo>
                    <a:pt x="3612" y="60"/>
                  </a:lnTo>
                  <a:lnTo>
                    <a:pt x="3594" y="50"/>
                  </a:lnTo>
                  <a:lnTo>
                    <a:pt x="3576" y="50"/>
                  </a:lnTo>
                  <a:lnTo>
                    <a:pt x="3558" y="44"/>
                  </a:lnTo>
                  <a:lnTo>
                    <a:pt x="3540" y="44"/>
                  </a:lnTo>
                  <a:lnTo>
                    <a:pt x="3528" y="44"/>
                  </a:lnTo>
                  <a:lnTo>
                    <a:pt x="3516" y="50"/>
                  </a:lnTo>
                  <a:lnTo>
                    <a:pt x="3504" y="50"/>
                  </a:lnTo>
                  <a:lnTo>
                    <a:pt x="3492" y="55"/>
                  </a:lnTo>
                  <a:lnTo>
                    <a:pt x="3480" y="55"/>
                  </a:lnTo>
                  <a:lnTo>
                    <a:pt x="3468" y="65"/>
                  </a:lnTo>
                  <a:lnTo>
                    <a:pt x="3456" y="70"/>
                  </a:lnTo>
                  <a:lnTo>
                    <a:pt x="3450" y="70"/>
                  </a:lnTo>
                  <a:lnTo>
                    <a:pt x="3420" y="76"/>
                  </a:lnTo>
                  <a:lnTo>
                    <a:pt x="3330" y="81"/>
                  </a:lnTo>
                  <a:lnTo>
                    <a:pt x="3204" y="91"/>
                  </a:lnTo>
                  <a:lnTo>
                    <a:pt x="3126" y="102"/>
                  </a:lnTo>
                  <a:lnTo>
                    <a:pt x="3048" y="112"/>
                  </a:lnTo>
                  <a:lnTo>
                    <a:pt x="2970" y="123"/>
                  </a:lnTo>
                  <a:lnTo>
                    <a:pt x="2904" y="128"/>
                  </a:lnTo>
                  <a:lnTo>
                    <a:pt x="2868" y="128"/>
                  </a:lnTo>
                  <a:lnTo>
                    <a:pt x="2844" y="128"/>
                  </a:lnTo>
                  <a:lnTo>
                    <a:pt x="2814" y="128"/>
                  </a:lnTo>
                  <a:lnTo>
                    <a:pt x="2790" y="128"/>
                  </a:lnTo>
                  <a:lnTo>
                    <a:pt x="2766" y="123"/>
                  </a:lnTo>
                  <a:lnTo>
                    <a:pt x="2742" y="117"/>
                  </a:lnTo>
                  <a:lnTo>
                    <a:pt x="2724" y="112"/>
                  </a:lnTo>
                  <a:lnTo>
                    <a:pt x="2706" y="107"/>
                  </a:lnTo>
                  <a:lnTo>
                    <a:pt x="2704" y="83"/>
                  </a:lnTo>
                  <a:lnTo>
                    <a:pt x="2710" y="56"/>
                  </a:lnTo>
                  <a:lnTo>
                    <a:pt x="2710" y="36"/>
                  </a:lnTo>
                  <a:lnTo>
                    <a:pt x="2696" y="25"/>
                  </a:lnTo>
                  <a:lnTo>
                    <a:pt x="2672" y="36"/>
                  </a:lnTo>
                  <a:lnTo>
                    <a:pt x="2658" y="50"/>
                  </a:lnTo>
                  <a:lnTo>
                    <a:pt x="2638" y="60"/>
                  </a:lnTo>
                  <a:lnTo>
                    <a:pt x="2614" y="76"/>
                  </a:lnTo>
                  <a:lnTo>
                    <a:pt x="2590" y="84"/>
                  </a:lnTo>
                  <a:lnTo>
                    <a:pt x="2558" y="95"/>
                  </a:lnTo>
                  <a:lnTo>
                    <a:pt x="2536" y="98"/>
                  </a:lnTo>
                  <a:lnTo>
                    <a:pt x="2508" y="102"/>
                  </a:lnTo>
                  <a:lnTo>
                    <a:pt x="2478" y="105"/>
                  </a:lnTo>
                  <a:lnTo>
                    <a:pt x="2444" y="109"/>
                  </a:lnTo>
                  <a:lnTo>
                    <a:pt x="2410" y="110"/>
                  </a:lnTo>
                  <a:lnTo>
                    <a:pt x="2374" y="107"/>
                  </a:lnTo>
                  <a:lnTo>
                    <a:pt x="2348" y="103"/>
                  </a:lnTo>
                  <a:lnTo>
                    <a:pt x="2322" y="91"/>
                  </a:lnTo>
                  <a:lnTo>
                    <a:pt x="2304" y="86"/>
                  </a:lnTo>
                  <a:lnTo>
                    <a:pt x="2292" y="81"/>
                  </a:lnTo>
                  <a:lnTo>
                    <a:pt x="2286" y="76"/>
                  </a:lnTo>
                  <a:lnTo>
                    <a:pt x="2274" y="70"/>
                  </a:lnTo>
                  <a:lnTo>
                    <a:pt x="2268" y="65"/>
                  </a:lnTo>
                  <a:lnTo>
                    <a:pt x="2246" y="18"/>
                  </a:lnTo>
                  <a:lnTo>
                    <a:pt x="2224" y="0"/>
                  </a:lnTo>
                  <a:lnTo>
                    <a:pt x="2185" y="3"/>
                  </a:lnTo>
                  <a:lnTo>
                    <a:pt x="2156" y="16"/>
                  </a:lnTo>
                  <a:lnTo>
                    <a:pt x="2126" y="22"/>
                  </a:lnTo>
                  <a:lnTo>
                    <a:pt x="2081" y="49"/>
                  </a:lnTo>
                  <a:lnTo>
                    <a:pt x="2048" y="64"/>
                  </a:lnTo>
                  <a:lnTo>
                    <a:pt x="2018" y="76"/>
                  </a:lnTo>
                  <a:lnTo>
                    <a:pt x="1986" y="96"/>
                  </a:lnTo>
                  <a:lnTo>
                    <a:pt x="1896" y="102"/>
                  </a:lnTo>
                  <a:lnTo>
                    <a:pt x="1794" y="102"/>
                  </a:lnTo>
                  <a:lnTo>
                    <a:pt x="1692" y="102"/>
                  </a:lnTo>
                  <a:lnTo>
                    <a:pt x="1644" y="102"/>
                  </a:lnTo>
                  <a:lnTo>
                    <a:pt x="1602" y="96"/>
                  </a:lnTo>
                  <a:lnTo>
                    <a:pt x="1560" y="91"/>
                  </a:lnTo>
                  <a:lnTo>
                    <a:pt x="1524" y="86"/>
                  </a:lnTo>
                  <a:lnTo>
                    <a:pt x="1506" y="86"/>
                  </a:lnTo>
                  <a:lnTo>
                    <a:pt x="1494" y="81"/>
                  </a:lnTo>
                  <a:lnTo>
                    <a:pt x="1482" y="76"/>
                  </a:lnTo>
                  <a:lnTo>
                    <a:pt x="1476" y="70"/>
                  </a:lnTo>
                  <a:lnTo>
                    <a:pt x="1458" y="65"/>
                  </a:lnTo>
                  <a:lnTo>
                    <a:pt x="1440" y="55"/>
                  </a:lnTo>
                  <a:lnTo>
                    <a:pt x="1428" y="50"/>
                  </a:lnTo>
                  <a:lnTo>
                    <a:pt x="1410" y="50"/>
                  </a:lnTo>
                  <a:lnTo>
                    <a:pt x="1398" y="44"/>
                  </a:lnTo>
                  <a:lnTo>
                    <a:pt x="1386" y="44"/>
                  </a:lnTo>
                  <a:lnTo>
                    <a:pt x="1374" y="44"/>
                  </a:lnTo>
                  <a:lnTo>
                    <a:pt x="1356" y="44"/>
                  </a:lnTo>
                  <a:lnTo>
                    <a:pt x="1344" y="44"/>
                  </a:lnTo>
                  <a:lnTo>
                    <a:pt x="1332" y="50"/>
                  </a:lnTo>
                  <a:lnTo>
                    <a:pt x="1308" y="55"/>
                  </a:lnTo>
                  <a:lnTo>
                    <a:pt x="1260" y="70"/>
                  </a:lnTo>
                  <a:lnTo>
                    <a:pt x="1218" y="86"/>
                  </a:lnTo>
                  <a:lnTo>
                    <a:pt x="1176" y="96"/>
                  </a:lnTo>
                  <a:lnTo>
                    <a:pt x="1140" y="107"/>
                  </a:lnTo>
                  <a:lnTo>
                    <a:pt x="1098" y="117"/>
                  </a:lnTo>
                  <a:lnTo>
                    <a:pt x="1062" y="128"/>
                  </a:lnTo>
                  <a:lnTo>
                    <a:pt x="1020" y="133"/>
                  </a:lnTo>
                  <a:lnTo>
                    <a:pt x="948" y="143"/>
                  </a:lnTo>
                  <a:lnTo>
                    <a:pt x="882" y="149"/>
                  </a:lnTo>
                  <a:lnTo>
                    <a:pt x="822" y="149"/>
                  </a:lnTo>
                  <a:lnTo>
                    <a:pt x="762" y="143"/>
                  </a:lnTo>
                  <a:lnTo>
                    <a:pt x="708" y="138"/>
                  </a:lnTo>
                  <a:lnTo>
                    <a:pt x="654" y="128"/>
                  </a:lnTo>
                  <a:lnTo>
                    <a:pt x="612" y="117"/>
                  </a:lnTo>
                  <a:lnTo>
                    <a:pt x="570" y="107"/>
                  </a:lnTo>
                  <a:lnTo>
                    <a:pt x="534" y="96"/>
                  </a:lnTo>
                  <a:lnTo>
                    <a:pt x="504" y="86"/>
                  </a:lnTo>
                  <a:lnTo>
                    <a:pt x="480" y="76"/>
                  </a:lnTo>
                  <a:lnTo>
                    <a:pt x="462" y="65"/>
                  </a:lnTo>
                  <a:lnTo>
                    <a:pt x="444" y="55"/>
                  </a:lnTo>
                  <a:lnTo>
                    <a:pt x="426" y="44"/>
                  </a:lnTo>
                  <a:lnTo>
                    <a:pt x="408" y="34"/>
                  </a:lnTo>
                  <a:lnTo>
                    <a:pt x="402" y="34"/>
                  </a:lnTo>
                  <a:lnTo>
                    <a:pt x="396" y="34"/>
                  </a:lnTo>
                  <a:lnTo>
                    <a:pt x="390" y="34"/>
                  </a:lnTo>
                  <a:lnTo>
                    <a:pt x="390" y="34"/>
                  </a:lnTo>
                  <a:lnTo>
                    <a:pt x="384" y="34"/>
                  </a:lnTo>
                  <a:lnTo>
                    <a:pt x="378" y="39"/>
                  </a:lnTo>
                  <a:lnTo>
                    <a:pt x="372" y="44"/>
                  </a:lnTo>
                  <a:lnTo>
                    <a:pt x="360" y="55"/>
                  </a:lnTo>
                  <a:lnTo>
                    <a:pt x="348" y="65"/>
                  </a:lnTo>
                  <a:lnTo>
                    <a:pt x="342" y="70"/>
                  </a:lnTo>
                  <a:lnTo>
                    <a:pt x="336" y="76"/>
                  </a:lnTo>
                  <a:lnTo>
                    <a:pt x="324" y="86"/>
                  </a:lnTo>
                  <a:lnTo>
                    <a:pt x="306" y="91"/>
                  </a:lnTo>
                  <a:lnTo>
                    <a:pt x="288" y="96"/>
                  </a:lnTo>
                  <a:lnTo>
                    <a:pt x="264" y="102"/>
                  </a:lnTo>
                  <a:lnTo>
                    <a:pt x="240" y="107"/>
                  </a:lnTo>
                  <a:lnTo>
                    <a:pt x="216" y="112"/>
                  </a:lnTo>
                  <a:lnTo>
                    <a:pt x="192" y="112"/>
                  </a:lnTo>
                  <a:lnTo>
                    <a:pt x="168" y="117"/>
                  </a:lnTo>
                  <a:lnTo>
                    <a:pt x="145" y="117"/>
                  </a:lnTo>
                  <a:lnTo>
                    <a:pt x="120" y="117"/>
                  </a:lnTo>
                  <a:lnTo>
                    <a:pt x="90" y="112"/>
                  </a:lnTo>
                  <a:lnTo>
                    <a:pt x="66" y="112"/>
                  </a:lnTo>
                  <a:lnTo>
                    <a:pt x="42" y="107"/>
                  </a:lnTo>
                  <a:lnTo>
                    <a:pt x="24" y="102"/>
                  </a:lnTo>
                  <a:lnTo>
                    <a:pt x="0" y="96"/>
                  </a:lnTo>
                  <a:lnTo>
                    <a:pt x="0" y="445"/>
                  </a:lnTo>
                  <a:lnTo>
                    <a:pt x="5760" y="445"/>
                  </a:lnTo>
                  <a:lnTo>
                    <a:pt x="5760" y="445"/>
                  </a:lnTo>
                  <a:lnTo>
                    <a:pt x="5760" y="445"/>
                  </a:lnTo>
                </a:path>
              </a:pathLst>
            </a:custGeom>
            <a:solidFill>
              <a:schemeClr val="accent2">
                <a:alpha val="50000"/>
              </a:schemeClr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4775" name="Freeform 23"/>
            <p:cNvSpPr>
              <a:spLocks/>
            </p:cNvSpPr>
            <p:nvPr userDrawn="1"/>
          </p:nvSpPr>
          <p:spPr bwMode="hidden">
            <a:xfrm>
              <a:off x="0" y="3867"/>
              <a:ext cx="5770" cy="174"/>
            </a:xfrm>
            <a:custGeom>
              <a:avLst/>
              <a:gdLst/>
              <a:ahLst/>
              <a:cxnLst>
                <a:cxn ang="0">
                  <a:pos x="4993" y="66"/>
                </a:cxn>
                <a:cxn ang="0">
                  <a:pos x="4771" y="132"/>
                </a:cxn>
                <a:cxn ang="0">
                  <a:pos x="4640" y="96"/>
                </a:cxn>
                <a:cxn ang="0">
                  <a:pos x="4598" y="36"/>
                </a:cxn>
                <a:cxn ang="0">
                  <a:pos x="4478" y="30"/>
                </a:cxn>
                <a:cxn ang="0">
                  <a:pos x="4186" y="108"/>
                </a:cxn>
                <a:cxn ang="0">
                  <a:pos x="3815" y="120"/>
                </a:cxn>
                <a:cxn ang="0">
                  <a:pos x="3617" y="72"/>
                </a:cxn>
                <a:cxn ang="0">
                  <a:pos x="3510" y="60"/>
                </a:cxn>
                <a:cxn ang="0">
                  <a:pos x="3336" y="96"/>
                </a:cxn>
                <a:cxn ang="0">
                  <a:pos x="2846" y="150"/>
                </a:cxn>
                <a:cxn ang="0">
                  <a:pos x="2703" y="96"/>
                </a:cxn>
                <a:cxn ang="0">
                  <a:pos x="2619" y="90"/>
                </a:cxn>
                <a:cxn ang="0">
                  <a:pos x="2416" y="132"/>
                </a:cxn>
                <a:cxn ang="0">
                  <a:pos x="2278" y="84"/>
                </a:cxn>
                <a:cxn ang="0">
                  <a:pos x="2151" y="36"/>
                </a:cxn>
                <a:cxn ang="0">
                  <a:pos x="1947" y="120"/>
                </a:cxn>
                <a:cxn ang="0">
                  <a:pos x="1525" y="102"/>
                </a:cxn>
                <a:cxn ang="0">
                  <a:pos x="1429" y="60"/>
                </a:cxn>
                <a:cxn ang="0">
                  <a:pos x="1333" y="60"/>
                </a:cxn>
                <a:cxn ang="0">
                  <a:pos x="1058" y="150"/>
                </a:cxn>
                <a:cxn ang="0">
                  <a:pos x="652" y="150"/>
                </a:cxn>
                <a:cxn ang="0">
                  <a:pos x="442" y="66"/>
                </a:cxn>
                <a:cxn ang="0">
                  <a:pos x="377" y="48"/>
                </a:cxn>
                <a:cxn ang="0">
                  <a:pos x="305" y="108"/>
                </a:cxn>
                <a:cxn ang="0">
                  <a:pos x="144" y="138"/>
                </a:cxn>
                <a:cxn ang="0">
                  <a:pos x="0" y="96"/>
                </a:cxn>
                <a:cxn ang="0">
                  <a:pos x="167" y="120"/>
                </a:cxn>
                <a:cxn ang="0">
                  <a:pos x="323" y="84"/>
                </a:cxn>
                <a:cxn ang="0">
                  <a:pos x="383" y="24"/>
                </a:cxn>
                <a:cxn ang="0">
                  <a:pos x="460" y="60"/>
                </a:cxn>
                <a:cxn ang="0">
                  <a:pos x="706" y="144"/>
                </a:cxn>
                <a:cxn ang="0">
                  <a:pos x="1100" y="120"/>
                </a:cxn>
                <a:cxn ang="0">
                  <a:pos x="1345" y="36"/>
                </a:cxn>
                <a:cxn ang="0">
                  <a:pos x="1441" y="48"/>
                </a:cxn>
                <a:cxn ang="0">
                  <a:pos x="1561" y="90"/>
                </a:cxn>
                <a:cxn ang="0">
                  <a:pos x="1971" y="96"/>
                </a:cxn>
                <a:cxn ang="0">
                  <a:pos x="2235" y="3"/>
                </a:cxn>
                <a:cxn ang="0">
                  <a:pos x="2350" y="102"/>
                </a:cxn>
                <a:cxn ang="0">
                  <a:pos x="2559" y="96"/>
                </a:cxn>
                <a:cxn ang="0">
                  <a:pos x="2715" y="24"/>
                </a:cxn>
                <a:cxn ang="0">
                  <a:pos x="2792" y="132"/>
                </a:cxn>
                <a:cxn ang="0">
                  <a:pos x="3127" y="102"/>
                </a:cxn>
                <a:cxn ang="0">
                  <a:pos x="3486" y="48"/>
                </a:cxn>
                <a:cxn ang="0">
                  <a:pos x="3582" y="42"/>
                </a:cxn>
                <a:cxn ang="0">
                  <a:pos x="3731" y="90"/>
                </a:cxn>
                <a:cxn ang="0">
                  <a:pos x="4078" y="102"/>
                </a:cxn>
                <a:cxn ang="0">
                  <a:pos x="4419" y="30"/>
                </a:cxn>
                <a:cxn ang="0">
                  <a:pos x="4574" y="6"/>
                </a:cxn>
                <a:cxn ang="0">
                  <a:pos x="4628" y="60"/>
                </a:cxn>
                <a:cxn ang="0">
                  <a:pos x="4724" y="108"/>
                </a:cxn>
                <a:cxn ang="0">
                  <a:pos x="4927" y="84"/>
                </a:cxn>
                <a:cxn ang="0">
                  <a:pos x="5118" y="14"/>
                </a:cxn>
                <a:cxn ang="0">
                  <a:pos x="5280" y="9"/>
                </a:cxn>
                <a:cxn ang="0">
                  <a:pos x="5453" y="36"/>
                </a:cxn>
                <a:cxn ang="0">
                  <a:pos x="5465" y="72"/>
                </a:cxn>
                <a:cxn ang="0">
                  <a:pos x="5656" y="90"/>
                </a:cxn>
                <a:cxn ang="0">
                  <a:pos x="5710" y="102"/>
                </a:cxn>
                <a:cxn ang="0">
                  <a:pos x="5477" y="90"/>
                </a:cxn>
                <a:cxn ang="0">
                  <a:pos x="5453" y="60"/>
                </a:cxn>
                <a:cxn ang="0">
                  <a:pos x="5393" y="30"/>
                </a:cxn>
                <a:cxn ang="0">
                  <a:pos x="5219" y="24"/>
                </a:cxn>
              </a:cxnLst>
              <a:rect l="0" t="0" r="r" b="b"/>
              <a:pathLst>
                <a:path w="5770" h="174">
                  <a:moveTo>
                    <a:pt x="5151" y="24"/>
                  </a:moveTo>
                  <a:lnTo>
                    <a:pt x="5127" y="26"/>
                  </a:lnTo>
                  <a:lnTo>
                    <a:pt x="5082" y="30"/>
                  </a:lnTo>
                  <a:lnTo>
                    <a:pt x="5049" y="38"/>
                  </a:lnTo>
                  <a:lnTo>
                    <a:pt x="5029" y="48"/>
                  </a:lnTo>
                  <a:lnTo>
                    <a:pt x="5017" y="54"/>
                  </a:lnTo>
                  <a:lnTo>
                    <a:pt x="4993" y="66"/>
                  </a:lnTo>
                  <a:lnTo>
                    <a:pt x="4957" y="84"/>
                  </a:lnTo>
                  <a:lnTo>
                    <a:pt x="4927" y="102"/>
                  </a:lnTo>
                  <a:lnTo>
                    <a:pt x="4891" y="114"/>
                  </a:lnTo>
                  <a:lnTo>
                    <a:pt x="4861" y="120"/>
                  </a:lnTo>
                  <a:lnTo>
                    <a:pt x="4831" y="126"/>
                  </a:lnTo>
                  <a:lnTo>
                    <a:pt x="4801" y="132"/>
                  </a:lnTo>
                  <a:lnTo>
                    <a:pt x="4771" y="132"/>
                  </a:lnTo>
                  <a:lnTo>
                    <a:pt x="4748" y="132"/>
                  </a:lnTo>
                  <a:lnTo>
                    <a:pt x="4724" y="126"/>
                  </a:lnTo>
                  <a:lnTo>
                    <a:pt x="4706" y="120"/>
                  </a:lnTo>
                  <a:lnTo>
                    <a:pt x="4682" y="114"/>
                  </a:lnTo>
                  <a:lnTo>
                    <a:pt x="4670" y="108"/>
                  </a:lnTo>
                  <a:lnTo>
                    <a:pt x="4652" y="102"/>
                  </a:lnTo>
                  <a:lnTo>
                    <a:pt x="4640" y="96"/>
                  </a:lnTo>
                  <a:lnTo>
                    <a:pt x="4634" y="84"/>
                  </a:lnTo>
                  <a:lnTo>
                    <a:pt x="4628" y="78"/>
                  </a:lnTo>
                  <a:lnTo>
                    <a:pt x="4622" y="66"/>
                  </a:lnTo>
                  <a:lnTo>
                    <a:pt x="4616" y="54"/>
                  </a:lnTo>
                  <a:lnTo>
                    <a:pt x="4610" y="48"/>
                  </a:lnTo>
                  <a:lnTo>
                    <a:pt x="4604" y="42"/>
                  </a:lnTo>
                  <a:lnTo>
                    <a:pt x="4598" y="36"/>
                  </a:lnTo>
                  <a:lnTo>
                    <a:pt x="4586" y="30"/>
                  </a:lnTo>
                  <a:lnTo>
                    <a:pt x="4574" y="24"/>
                  </a:lnTo>
                  <a:lnTo>
                    <a:pt x="4562" y="18"/>
                  </a:lnTo>
                  <a:lnTo>
                    <a:pt x="4544" y="18"/>
                  </a:lnTo>
                  <a:lnTo>
                    <a:pt x="4526" y="18"/>
                  </a:lnTo>
                  <a:lnTo>
                    <a:pt x="4502" y="24"/>
                  </a:lnTo>
                  <a:lnTo>
                    <a:pt x="4478" y="30"/>
                  </a:lnTo>
                  <a:lnTo>
                    <a:pt x="4449" y="36"/>
                  </a:lnTo>
                  <a:lnTo>
                    <a:pt x="4419" y="48"/>
                  </a:lnTo>
                  <a:lnTo>
                    <a:pt x="4383" y="60"/>
                  </a:lnTo>
                  <a:lnTo>
                    <a:pt x="4341" y="72"/>
                  </a:lnTo>
                  <a:lnTo>
                    <a:pt x="4287" y="90"/>
                  </a:lnTo>
                  <a:lnTo>
                    <a:pt x="4239" y="96"/>
                  </a:lnTo>
                  <a:lnTo>
                    <a:pt x="4186" y="108"/>
                  </a:lnTo>
                  <a:lnTo>
                    <a:pt x="4132" y="114"/>
                  </a:lnTo>
                  <a:lnTo>
                    <a:pt x="4078" y="120"/>
                  </a:lnTo>
                  <a:lnTo>
                    <a:pt x="4024" y="120"/>
                  </a:lnTo>
                  <a:lnTo>
                    <a:pt x="3970" y="120"/>
                  </a:lnTo>
                  <a:lnTo>
                    <a:pt x="3916" y="120"/>
                  </a:lnTo>
                  <a:lnTo>
                    <a:pt x="3863" y="120"/>
                  </a:lnTo>
                  <a:lnTo>
                    <a:pt x="3815" y="120"/>
                  </a:lnTo>
                  <a:lnTo>
                    <a:pt x="3767" y="114"/>
                  </a:lnTo>
                  <a:lnTo>
                    <a:pt x="3731" y="108"/>
                  </a:lnTo>
                  <a:lnTo>
                    <a:pt x="3689" y="96"/>
                  </a:lnTo>
                  <a:lnTo>
                    <a:pt x="3659" y="90"/>
                  </a:lnTo>
                  <a:lnTo>
                    <a:pt x="3647" y="84"/>
                  </a:lnTo>
                  <a:lnTo>
                    <a:pt x="3635" y="78"/>
                  </a:lnTo>
                  <a:lnTo>
                    <a:pt x="3617" y="72"/>
                  </a:lnTo>
                  <a:lnTo>
                    <a:pt x="3600" y="60"/>
                  </a:lnTo>
                  <a:lnTo>
                    <a:pt x="3582" y="60"/>
                  </a:lnTo>
                  <a:lnTo>
                    <a:pt x="3564" y="54"/>
                  </a:lnTo>
                  <a:lnTo>
                    <a:pt x="3546" y="54"/>
                  </a:lnTo>
                  <a:lnTo>
                    <a:pt x="3534" y="54"/>
                  </a:lnTo>
                  <a:lnTo>
                    <a:pt x="3522" y="60"/>
                  </a:lnTo>
                  <a:lnTo>
                    <a:pt x="3510" y="60"/>
                  </a:lnTo>
                  <a:lnTo>
                    <a:pt x="3498" y="66"/>
                  </a:lnTo>
                  <a:lnTo>
                    <a:pt x="3486" y="66"/>
                  </a:lnTo>
                  <a:lnTo>
                    <a:pt x="3474" y="78"/>
                  </a:lnTo>
                  <a:lnTo>
                    <a:pt x="3462" y="84"/>
                  </a:lnTo>
                  <a:lnTo>
                    <a:pt x="3456" y="84"/>
                  </a:lnTo>
                  <a:lnTo>
                    <a:pt x="3426" y="90"/>
                  </a:lnTo>
                  <a:lnTo>
                    <a:pt x="3336" y="96"/>
                  </a:lnTo>
                  <a:lnTo>
                    <a:pt x="3205" y="108"/>
                  </a:lnTo>
                  <a:lnTo>
                    <a:pt x="3127" y="120"/>
                  </a:lnTo>
                  <a:lnTo>
                    <a:pt x="3049" y="132"/>
                  </a:lnTo>
                  <a:lnTo>
                    <a:pt x="2972" y="144"/>
                  </a:lnTo>
                  <a:lnTo>
                    <a:pt x="2906" y="150"/>
                  </a:lnTo>
                  <a:lnTo>
                    <a:pt x="2870" y="150"/>
                  </a:lnTo>
                  <a:lnTo>
                    <a:pt x="2846" y="150"/>
                  </a:lnTo>
                  <a:lnTo>
                    <a:pt x="2816" y="150"/>
                  </a:lnTo>
                  <a:lnTo>
                    <a:pt x="2792" y="150"/>
                  </a:lnTo>
                  <a:lnTo>
                    <a:pt x="2768" y="144"/>
                  </a:lnTo>
                  <a:lnTo>
                    <a:pt x="2744" y="138"/>
                  </a:lnTo>
                  <a:lnTo>
                    <a:pt x="2727" y="132"/>
                  </a:lnTo>
                  <a:lnTo>
                    <a:pt x="2709" y="126"/>
                  </a:lnTo>
                  <a:lnTo>
                    <a:pt x="2703" y="96"/>
                  </a:lnTo>
                  <a:lnTo>
                    <a:pt x="2703" y="78"/>
                  </a:lnTo>
                  <a:lnTo>
                    <a:pt x="2709" y="42"/>
                  </a:lnTo>
                  <a:lnTo>
                    <a:pt x="2697" y="36"/>
                  </a:lnTo>
                  <a:lnTo>
                    <a:pt x="2673" y="42"/>
                  </a:lnTo>
                  <a:lnTo>
                    <a:pt x="2661" y="60"/>
                  </a:lnTo>
                  <a:lnTo>
                    <a:pt x="2643" y="72"/>
                  </a:lnTo>
                  <a:lnTo>
                    <a:pt x="2619" y="90"/>
                  </a:lnTo>
                  <a:lnTo>
                    <a:pt x="2595" y="102"/>
                  </a:lnTo>
                  <a:lnTo>
                    <a:pt x="2559" y="114"/>
                  </a:lnTo>
                  <a:lnTo>
                    <a:pt x="2541" y="114"/>
                  </a:lnTo>
                  <a:lnTo>
                    <a:pt x="2511" y="120"/>
                  </a:lnTo>
                  <a:lnTo>
                    <a:pt x="2481" y="126"/>
                  </a:lnTo>
                  <a:lnTo>
                    <a:pt x="2446" y="126"/>
                  </a:lnTo>
                  <a:lnTo>
                    <a:pt x="2416" y="132"/>
                  </a:lnTo>
                  <a:lnTo>
                    <a:pt x="2380" y="126"/>
                  </a:lnTo>
                  <a:lnTo>
                    <a:pt x="2350" y="120"/>
                  </a:lnTo>
                  <a:lnTo>
                    <a:pt x="2326" y="108"/>
                  </a:lnTo>
                  <a:lnTo>
                    <a:pt x="2308" y="102"/>
                  </a:lnTo>
                  <a:lnTo>
                    <a:pt x="2296" y="96"/>
                  </a:lnTo>
                  <a:lnTo>
                    <a:pt x="2290" y="90"/>
                  </a:lnTo>
                  <a:lnTo>
                    <a:pt x="2278" y="84"/>
                  </a:lnTo>
                  <a:lnTo>
                    <a:pt x="2272" y="78"/>
                  </a:lnTo>
                  <a:lnTo>
                    <a:pt x="2250" y="57"/>
                  </a:lnTo>
                  <a:lnTo>
                    <a:pt x="2243" y="35"/>
                  </a:lnTo>
                  <a:lnTo>
                    <a:pt x="2228" y="18"/>
                  </a:lnTo>
                  <a:lnTo>
                    <a:pt x="2208" y="18"/>
                  </a:lnTo>
                  <a:lnTo>
                    <a:pt x="2172" y="24"/>
                  </a:lnTo>
                  <a:lnTo>
                    <a:pt x="2151" y="36"/>
                  </a:lnTo>
                  <a:lnTo>
                    <a:pt x="2127" y="51"/>
                  </a:lnTo>
                  <a:lnTo>
                    <a:pt x="2097" y="60"/>
                  </a:lnTo>
                  <a:lnTo>
                    <a:pt x="2073" y="72"/>
                  </a:lnTo>
                  <a:lnTo>
                    <a:pt x="2046" y="87"/>
                  </a:lnTo>
                  <a:lnTo>
                    <a:pt x="2007" y="102"/>
                  </a:lnTo>
                  <a:lnTo>
                    <a:pt x="1977" y="114"/>
                  </a:lnTo>
                  <a:lnTo>
                    <a:pt x="1947" y="120"/>
                  </a:lnTo>
                  <a:lnTo>
                    <a:pt x="1895" y="120"/>
                  </a:lnTo>
                  <a:lnTo>
                    <a:pt x="1794" y="120"/>
                  </a:lnTo>
                  <a:lnTo>
                    <a:pt x="1692" y="120"/>
                  </a:lnTo>
                  <a:lnTo>
                    <a:pt x="1644" y="120"/>
                  </a:lnTo>
                  <a:lnTo>
                    <a:pt x="1602" y="114"/>
                  </a:lnTo>
                  <a:lnTo>
                    <a:pt x="1561" y="108"/>
                  </a:lnTo>
                  <a:lnTo>
                    <a:pt x="1525" y="102"/>
                  </a:lnTo>
                  <a:lnTo>
                    <a:pt x="1507" y="102"/>
                  </a:lnTo>
                  <a:lnTo>
                    <a:pt x="1495" y="96"/>
                  </a:lnTo>
                  <a:lnTo>
                    <a:pt x="1483" y="90"/>
                  </a:lnTo>
                  <a:lnTo>
                    <a:pt x="1477" y="84"/>
                  </a:lnTo>
                  <a:lnTo>
                    <a:pt x="1459" y="78"/>
                  </a:lnTo>
                  <a:lnTo>
                    <a:pt x="1441" y="66"/>
                  </a:lnTo>
                  <a:lnTo>
                    <a:pt x="1429" y="60"/>
                  </a:lnTo>
                  <a:lnTo>
                    <a:pt x="1411" y="60"/>
                  </a:lnTo>
                  <a:lnTo>
                    <a:pt x="1399" y="54"/>
                  </a:lnTo>
                  <a:lnTo>
                    <a:pt x="1387" y="54"/>
                  </a:lnTo>
                  <a:lnTo>
                    <a:pt x="1375" y="54"/>
                  </a:lnTo>
                  <a:lnTo>
                    <a:pt x="1357" y="54"/>
                  </a:lnTo>
                  <a:lnTo>
                    <a:pt x="1345" y="54"/>
                  </a:lnTo>
                  <a:lnTo>
                    <a:pt x="1333" y="60"/>
                  </a:lnTo>
                  <a:lnTo>
                    <a:pt x="1309" y="66"/>
                  </a:lnTo>
                  <a:lnTo>
                    <a:pt x="1262" y="84"/>
                  </a:lnTo>
                  <a:lnTo>
                    <a:pt x="1220" y="102"/>
                  </a:lnTo>
                  <a:lnTo>
                    <a:pt x="1178" y="114"/>
                  </a:lnTo>
                  <a:lnTo>
                    <a:pt x="1142" y="126"/>
                  </a:lnTo>
                  <a:lnTo>
                    <a:pt x="1100" y="138"/>
                  </a:lnTo>
                  <a:lnTo>
                    <a:pt x="1058" y="150"/>
                  </a:lnTo>
                  <a:lnTo>
                    <a:pt x="1016" y="156"/>
                  </a:lnTo>
                  <a:lnTo>
                    <a:pt x="945" y="168"/>
                  </a:lnTo>
                  <a:lnTo>
                    <a:pt x="879" y="174"/>
                  </a:lnTo>
                  <a:lnTo>
                    <a:pt x="819" y="174"/>
                  </a:lnTo>
                  <a:lnTo>
                    <a:pt x="759" y="168"/>
                  </a:lnTo>
                  <a:lnTo>
                    <a:pt x="706" y="162"/>
                  </a:lnTo>
                  <a:lnTo>
                    <a:pt x="652" y="150"/>
                  </a:lnTo>
                  <a:lnTo>
                    <a:pt x="610" y="138"/>
                  </a:lnTo>
                  <a:lnTo>
                    <a:pt x="568" y="126"/>
                  </a:lnTo>
                  <a:lnTo>
                    <a:pt x="532" y="114"/>
                  </a:lnTo>
                  <a:lnTo>
                    <a:pt x="502" y="102"/>
                  </a:lnTo>
                  <a:lnTo>
                    <a:pt x="478" y="90"/>
                  </a:lnTo>
                  <a:lnTo>
                    <a:pt x="460" y="78"/>
                  </a:lnTo>
                  <a:lnTo>
                    <a:pt x="442" y="66"/>
                  </a:lnTo>
                  <a:lnTo>
                    <a:pt x="425" y="54"/>
                  </a:lnTo>
                  <a:lnTo>
                    <a:pt x="407" y="42"/>
                  </a:lnTo>
                  <a:lnTo>
                    <a:pt x="401" y="42"/>
                  </a:lnTo>
                  <a:lnTo>
                    <a:pt x="395" y="42"/>
                  </a:lnTo>
                  <a:lnTo>
                    <a:pt x="389" y="42"/>
                  </a:lnTo>
                  <a:lnTo>
                    <a:pt x="383" y="42"/>
                  </a:lnTo>
                  <a:lnTo>
                    <a:pt x="377" y="48"/>
                  </a:lnTo>
                  <a:lnTo>
                    <a:pt x="371" y="54"/>
                  </a:lnTo>
                  <a:lnTo>
                    <a:pt x="359" y="66"/>
                  </a:lnTo>
                  <a:lnTo>
                    <a:pt x="347" y="78"/>
                  </a:lnTo>
                  <a:lnTo>
                    <a:pt x="341" y="84"/>
                  </a:lnTo>
                  <a:lnTo>
                    <a:pt x="335" y="90"/>
                  </a:lnTo>
                  <a:lnTo>
                    <a:pt x="323" y="102"/>
                  </a:lnTo>
                  <a:lnTo>
                    <a:pt x="305" y="108"/>
                  </a:lnTo>
                  <a:lnTo>
                    <a:pt x="287" y="114"/>
                  </a:lnTo>
                  <a:lnTo>
                    <a:pt x="263" y="120"/>
                  </a:lnTo>
                  <a:lnTo>
                    <a:pt x="239" y="126"/>
                  </a:lnTo>
                  <a:lnTo>
                    <a:pt x="215" y="132"/>
                  </a:lnTo>
                  <a:lnTo>
                    <a:pt x="191" y="132"/>
                  </a:lnTo>
                  <a:lnTo>
                    <a:pt x="167" y="138"/>
                  </a:lnTo>
                  <a:lnTo>
                    <a:pt x="144" y="138"/>
                  </a:lnTo>
                  <a:lnTo>
                    <a:pt x="120" y="138"/>
                  </a:lnTo>
                  <a:lnTo>
                    <a:pt x="90" y="132"/>
                  </a:lnTo>
                  <a:lnTo>
                    <a:pt x="66" y="132"/>
                  </a:lnTo>
                  <a:lnTo>
                    <a:pt x="42" y="126"/>
                  </a:lnTo>
                  <a:lnTo>
                    <a:pt x="24" y="120"/>
                  </a:lnTo>
                  <a:lnTo>
                    <a:pt x="0" y="114"/>
                  </a:lnTo>
                  <a:lnTo>
                    <a:pt x="0" y="96"/>
                  </a:lnTo>
                  <a:lnTo>
                    <a:pt x="24" y="102"/>
                  </a:lnTo>
                  <a:lnTo>
                    <a:pt x="42" y="108"/>
                  </a:lnTo>
                  <a:lnTo>
                    <a:pt x="66" y="114"/>
                  </a:lnTo>
                  <a:lnTo>
                    <a:pt x="90" y="114"/>
                  </a:lnTo>
                  <a:lnTo>
                    <a:pt x="120" y="120"/>
                  </a:lnTo>
                  <a:lnTo>
                    <a:pt x="144" y="120"/>
                  </a:lnTo>
                  <a:lnTo>
                    <a:pt x="167" y="120"/>
                  </a:lnTo>
                  <a:lnTo>
                    <a:pt x="191" y="114"/>
                  </a:lnTo>
                  <a:lnTo>
                    <a:pt x="215" y="114"/>
                  </a:lnTo>
                  <a:lnTo>
                    <a:pt x="239" y="108"/>
                  </a:lnTo>
                  <a:lnTo>
                    <a:pt x="263" y="102"/>
                  </a:lnTo>
                  <a:lnTo>
                    <a:pt x="287" y="96"/>
                  </a:lnTo>
                  <a:lnTo>
                    <a:pt x="305" y="90"/>
                  </a:lnTo>
                  <a:lnTo>
                    <a:pt x="323" y="84"/>
                  </a:lnTo>
                  <a:lnTo>
                    <a:pt x="335" y="72"/>
                  </a:lnTo>
                  <a:lnTo>
                    <a:pt x="341" y="66"/>
                  </a:lnTo>
                  <a:lnTo>
                    <a:pt x="347" y="60"/>
                  </a:lnTo>
                  <a:lnTo>
                    <a:pt x="359" y="48"/>
                  </a:lnTo>
                  <a:lnTo>
                    <a:pt x="371" y="36"/>
                  </a:lnTo>
                  <a:lnTo>
                    <a:pt x="377" y="30"/>
                  </a:lnTo>
                  <a:lnTo>
                    <a:pt x="383" y="24"/>
                  </a:lnTo>
                  <a:lnTo>
                    <a:pt x="389" y="24"/>
                  </a:lnTo>
                  <a:lnTo>
                    <a:pt x="395" y="24"/>
                  </a:lnTo>
                  <a:lnTo>
                    <a:pt x="401" y="24"/>
                  </a:lnTo>
                  <a:lnTo>
                    <a:pt x="407" y="24"/>
                  </a:lnTo>
                  <a:lnTo>
                    <a:pt x="425" y="36"/>
                  </a:lnTo>
                  <a:lnTo>
                    <a:pt x="442" y="48"/>
                  </a:lnTo>
                  <a:lnTo>
                    <a:pt x="460" y="60"/>
                  </a:lnTo>
                  <a:lnTo>
                    <a:pt x="478" y="72"/>
                  </a:lnTo>
                  <a:lnTo>
                    <a:pt x="502" y="84"/>
                  </a:lnTo>
                  <a:lnTo>
                    <a:pt x="532" y="96"/>
                  </a:lnTo>
                  <a:lnTo>
                    <a:pt x="568" y="108"/>
                  </a:lnTo>
                  <a:lnTo>
                    <a:pt x="610" y="120"/>
                  </a:lnTo>
                  <a:lnTo>
                    <a:pt x="652" y="132"/>
                  </a:lnTo>
                  <a:lnTo>
                    <a:pt x="706" y="144"/>
                  </a:lnTo>
                  <a:lnTo>
                    <a:pt x="759" y="150"/>
                  </a:lnTo>
                  <a:lnTo>
                    <a:pt x="819" y="156"/>
                  </a:lnTo>
                  <a:lnTo>
                    <a:pt x="879" y="156"/>
                  </a:lnTo>
                  <a:lnTo>
                    <a:pt x="945" y="150"/>
                  </a:lnTo>
                  <a:lnTo>
                    <a:pt x="1016" y="138"/>
                  </a:lnTo>
                  <a:lnTo>
                    <a:pt x="1058" y="132"/>
                  </a:lnTo>
                  <a:lnTo>
                    <a:pt x="1100" y="120"/>
                  </a:lnTo>
                  <a:lnTo>
                    <a:pt x="1142" y="108"/>
                  </a:lnTo>
                  <a:lnTo>
                    <a:pt x="1178" y="96"/>
                  </a:lnTo>
                  <a:lnTo>
                    <a:pt x="1220" y="84"/>
                  </a:lnTo>
                  <a:lnTo>
                    <a:pt x="1262" y="66"/>
                  </a:lnTo>
                  <a:lnTo>
                    <a:pt x="1309" y="48"/>
                  </a:lnTo>
                  <a:lnTo>
                    <a:pt x="1333" y="42"/>
                  </a:lnTo>
                  <a:lnTo>
                    <a:pt x="1345" y="36"/>
                  </a:lnTo>
                  <a:lnTo>
                    <a:pt x="1357" y="36"/>
                  </a:lnTo>
                  <a:lnTo>
                    <a:pt x="1375" y="36"/>
                  </a:lnTo>
                  <a:lnTo>
                    <a:pt x="1387" y="36"/>
                  </a:lnTo>
                  <a:lnTo>
                    <a:pt x="1399" y="36"/>
                  </a:lnTo>
                  <a:lnTo>
                    <a:pt x="1411" y="42"/>
                  </a:lnTo>
                  <a:lnTo>
                    <a:pt x="1429" y="42"/>
                  </a:lnTo>
                  <a:lnTo>
                    <a:pt x="1441" y="48"/>
                  </a:lnTo>
                  <a:lnTo>
                    <a:pt x="1459" y="60"/>
                  </a:lnTo>
                  <a:lnTo>
                    <a:pt x="1477" y="66"/>
                  </a:lnTo>
                  <a:lnTo>
                    <a:pt x="1483" y="72"/>
                  </a:lnTo>
                  <a:lnTo>
                    <a:pt x="1495" y="78"/>
                  </a:lnTo>
                  <a:lnTo>
                    <a:pt x="1507" y="84"/>
                  </a:lnTo>
                  <a:lnTo>
                    <a:pt x="1525" y="84"/>
                  </a:lnTo>
                  <a:lnTo>
                    <a:pt x="1561" y="90"/>
                  </a:lnTo>
                  <a:lnTo>
                    <a:pt x="1602" y="96"/>
                  </a:lnTo>
                  <a:lnTo>
                    <a:pt x="1644" y="102"/>
                  </a:lnTo>
                  <a:lnTo>
                    <a:pt x="1692" y="102"/>
                  </a:lnTo>
                  <a:lnTo>
                    <a:pt x="1794" y="102"/>
                  </a:lnTo>
                  <a:lnTo>
                    <a:pt x="1895" y="102"/>
                  </a:lnTo>
                  <a:lnTo>
                    <a:pt x="1938" y="102"/>
                  </a:lnTo>
                  <a:lnTo>
                    <a:pt x="1971" y="96"/>
                  </a:lnTo>
                  <a:lnTo>
                    <a:pt x="2019" y="77"/>
                  </a:lnTo>
                  <a:lnTo>
                    <a:pt x="2063" y="57"/>
                  </a:lnTo>
                  <a:lnTo>
                    <a:pt x="2111" y="38"/>
                  </a:lnTo>
                  <a:lnTo>
                    <a:pt x="2145" y="18"/>
                  </a:lnTo>
                  <a:lnTo>
                    <a:pt x="2172" y="9"/>
                  </a:lnTo>
                  <a:lnTo>
                    <a:pt x="2202" y="0"/>
                  </a:lnTo>
                  <a:lnTo>
                    <a:pt x="2235" y="3"/>
                  </a:lnTo>
                  <a:lnTo>
                    <a:pt x="2250" y="24"/>
                  </a:lnTo>
                  <a:lnTo>
                    <a:pt x="2262" y="51"/>
                  </a:lnTo>
                  <a:lnTo>
                    <a:pt x="2290" y="72"/>
                  </a:lnTo>
                  <a:lnTo>
                    <a:pt x="2296" y="78"/>
                  </a:lnTo>
                  <a:lnTo>
                    <a:pt x="2308" y="84"/>
                  </a:lnTo>
                  <a:lnTo>
                    <a:pt x="2326" y="90"/>
                  </a:lnTo>
                  <a:lnTo>
                    <a:pt x="2350" y="102"/>
                  </a:lnTo>
                  <a:lnTo>
                    <a:pt x="2380" y="108"/>
                  </a:lnTo>
                  <a:lnTo>
                    <a:pt x="2416" y="114"/>
                  </a:lnTo>
                  <a:lnTo>
                    <a:pt x="2446" y="108"/>
                  </a:lnTo>
                  <a:lnTo>
                    <a:pt x="2481" y="108"/>
                  </a:lnTo>
                  <a:lnTo>
                    <a:pt x="2511" y="102"/>
                  </a:lnTo>
                  <a:lnTo>
                    <a:pt x="2541" y="96"/>
                  </a:lnTo>
                  <a:lnTo>
                    <a:pt x="2559" y="96"/>
                  </a:lnTo>
                  <a:lnTo>
                    <a:pt x="2595" y="84"/>
                  </a:lnTo>
                  <a:lnTo>
                    <a:pt x="2619" y="72"/>
                  </a:lnTo>
                  <a:lnTo>
                    <a:pt x="2643" y="54"/>
                  </a:lnTo>
                  <a:lnTo>
                    <a:pt x="2661" y="42"/>
                  </a:lnTo>
                  <a:lnTo>
                    <a:pt x="2673" y="24"/>
                  </a:lnTo>
                  <a:lnTo>
                    <a:pt x="2697" y="18"/>
                  </a:lnTo>
                  <a:lnTo>
                    <a:pt x="2715" y="24"/>
                  </a:lnTo>
                  <a:lnTo>
                    <a:pt x="2715" y="48"/>
                  </a:lnTo>
                  <a:lnTo>
                    <a:pt x="2709" y="78"/>
                  </a:lnTo>
                  <a:lnTo>
                    <a:pt x="2709" y="108"/>
                  </a:lnTo>
                  <a:lnTo>
                    <a:pt x="2727" y="114"/>
                  </a:lnTo>
                  <a:lnTo>
                    <a:pt x="2744" y="120"/>
                  </a:lnTo>
                  <a:lnTo>
                    <a:pt x="2768" y="126"/>
                  </a:lnTo>
                  <a:lnTo>
                    <a:pt x="2792" y="132"/>
                  </a:lnTo>
                  <a:lnTo>
                    <a:pt x="2816" y="132"/>
                  </a:lnTo>
                  <a:lnTo>
                    <a:pt x="2846" y="132"/>
                  </a:lnTo>
                  <a:lnTo>
                    <a:pt x="2870" y="132"/>
                  </a:lnTo>
                  <a:lnTo>
                    <a:pt x="2906" y="132"/>
                  </a:lnTo>
                  <a:lnTo>
                    <a:pt x="2972" y="126"/>
                  </a:lnTo>
                  <a:lnTo>
                    <a:pt x="3049" y="114"/>
                  </a:lnTo>
                  <a:lnTo>
                    <a:pt x="3127" y="102"/>
                  </a:lnTo>
                  <a:lnTo>
                    <a:pt x="3205" y="90"/>
                  </a:lnTo>
                  <a:lnTo>
                    <a:pt x="3336" y="78"/>
                  </a:lnTo>
                  <a:lnTo>
                    <a:pt x="3426" y="72"/>
                  </a:lnTo>
                  <a:lnTo>
                    <a:pt x="3456" y="66"/>
                  </a:lnTo>
                  <a:lnTo>
                    <a:pt x="3462" y="66"/>
                  </a:lnTo>
                  <a:lnTo>
                    <a:pt x="3474" y="60"/>
                  </a:lnTo>
                  <a:lnTo>
                    <a:pt x="3486" y="48"/>
                  </a:lnTo>
                  <a:lnTo>
                    <a:pt x="3498" y="48"/>
                  </a:lnTo>
                  <a:lnTo>
                    <a:pt x="3510" y="42"/>
                  </a:lnTo>
                  <a:lnTo>
                    <a:pt x="3522" y="42"/>
                  </a:lnTo>
                  <a:lnTo>
                    <a:pt x="3534" y="36"/>
                  </a:lnTo>
                  <a:lnTo>
                    <a:pt x="3546" y="36"/>
                  </a:lnTo>
                  <a:lnTo>
                    <a:pt x="3564" y="36"/>
                  </a:lnTo>
                  <a:lnTo>
                    <a:pt x="3582" y="42"/>
                  </a:lnTo>
                  <a:lnTo>
                    <a:pt x="3600" y="42"/>
                  </a:lnTo>
                  <a:lnTo>
                    <a:pt x="3617" y="54"/>
                  </a:lnTo>
                  <a:lnTo>
                    <a:pt x="3635" y="60"/>
                  </a:lnTo>
                  <a:lnTo>
                    <a:pt x="3647" y="66"/>
                  </a:lnTo>
                  <a:lnTo>
                    <a:pt x="3659" y="72"/>
                  </a:lnTo>
                  <a:lnTo>
                    <a:pt x="3689" y="78"/>
                  </a:lnTo>
                  <a:lnTo>
                    <a:pt x="3731" y="90"/>
                  </a:lnTo>
                  <a:lnTo>
                    <a:pt x="3767" y="96"/>
                  </a:lnTo>
                  <a:lnTo>
                    <a:pt x="3815" y="102"/>
                  </a:lnTo>
                  <a:lnTo>
                    <a:pt x="3863" y="102"/>
                  </a:lnTo>
                  <a:lnTo>
                    <a:pt x="3916" y="102"/>
                  </a:lnTo>
                  <a:lnTo>
                    <a:pt x="3970" y="102"/>
                  </a:lnTo>
                  <a:lnTo>
                    <a:pt x="4024" y="102"/>
                  </a:lnTo>
                  <a:lnTo>
                    <a:pt x="4078" y="102"/>
                  </a:lnTo>
                  <a:lnTo>
                    <a:pt x="4132" y="96"/>
                  </a:lnTo>
                  <a:lnTo>
                    <a:pt x="4186" y="90"/>
                  </a:lnTo>
                  <a:lnTo>
                    <a:pt x="4239" y="78"/>
                  </a:lnTo>
                  <a:lnTo>
                    <a:pt x="4287" y="72"/>
                  </a:lnTo>
                  <a:lnTo>
                    <a:pt x="4341" y="54"/>
                  </a:lnTo>
                  <a:lnTo>
                    <a:pt x="4383" y="42"/>
                  </a:lnTo>
                  <a:lnTo>
                    <a:pt x="4419" y="30"/>
                  </a:lnTo>
                  <a:lnTo>
                    <a:pt x="4449" y="18"/>
                  </a:lnTo>
                  <a:lnTo>
                    <a:pt x="4478" y="12"/>
                  </a:lnTo>
                  <a:lnTo>
                    <a:pt x="4502" y="6"/>
                  </a:lnTo>
                  <a:lnTo>
                    <a:pt x="4526" y="0"/>
                  </a:lnTo>
                  <a:lnTo>
                    <a:pt x="4544" y="0"/>
                  </a:lnTo>
                  <a:lnTo>
                    <a:pt x="4562" y="0"/>
                  </a:lnTo>
                  <a:lnTo>
                    <a:pt x="4574" y="6"/>
                  </a:lnTo>
                  <a:lnTo>
                    <a:pt x="4586" y="12"/>
                  </a:lnTo>
                  <a:lnTo>
                    <a:pt x="4598" y="18"/>
                  </a:lnTo>
                  <a:lnTo>
                    <a:pt x="4604" y="24"/>
                  </a:lnTo>
                  <a:lnTo>
                    <a:pt x="4610" y="30"/>
                  </a:lnTo>
                  <a:lnTo>
                    <a:pt x="4616" y="36"/>
                  </a:lnTo>
                  <a:lnTo>
                    <a:pt x="4622" y="48"/>
                  </a:lnTo>
                  <a:lnTo>
                    <a:pt x="4628" y="60"/>
                  </a:lnTo>
                  <a:lnTo>
                    <a:pt x="4634" y="66"/>
                  </a:lnTo>
                  <a:lnTo>
                    <a:pt x="4640" y="78"/>
                  </a:lnTo>
                  <a:lnTo>
                    <a:pt x="4652" y="84"/>
                  </a:lnTo>
                  <a:lnTo>
                    <a:pt x="4670" y="90"/>
                  </a:lnTo>
                  <a:lnTo>
                    <a:pt x="4682" y="96"/>
                  </a:lnTo>
                  <a:lnTo>
                    <a:pt x="4706" y="102"/>
                  </a:lnTo>
                  <a:lnTo>
                    <a:pt x="4724" y="108"/>
                  </a:lnTo>
                  <a:lnTo>
                    <a:pt x="4748" y="114"/>
                  </a:lnTo>
                  <a:lnTo>
                    <a:pt x="4771" y="114"/>
                  </a:lnTo>
                  <a:lnTo>
                    <a:pt x="4801" y="114"/>
                  </a:lnTo>
                  <a:lnTo>
                    <a:pt x="4831" y="108"/>
                  </a:lnTo>
                  <a:lnTo>
                    <a:pt x="4861" y="102"/>
                  </a:lnTo>
                  <a:lnTo>
                    <a:pt x="4891" y="96"/>
                  </a:lnTo>
                  <a:lnTo>
                    <a:pt x="4927" y="84"/>
                  </a:lnTo>
                  <a:lnTo>
                    <a:pt x="4957" y="66"/>
                  </a:lnTo>
                  <a:lnTo>
                    <a:pt x="4993" y="48"/>
                  </a:lnTo>
                  <a:lnTo>
                    <a:pt x="5017" y="36"/>
                  </a:lnTo>
                  <a:lnTo>
                    <a:pt x="5029" y="30"/>
                  </a:lnTo>
                  <a:lnTo>
                    <a:pt x="5061" y="24"/>
                  </a:lnTo>
                  <a:lnTo>
                    <a:pt x="5091" y="17"/>
                  </a:lnTo>
                  <a:lnTo>
                    <a:pt x="5118" y="14"/>
                  </a:lnTo>
                  <a:lnTo>
                    <a:pt x="5145" y="9"/>
                  </a:lnTo>
                  <a:lnTo>
                    <a:pt x="5175" y="9"/>
                  </a:lnTo>
                  <a:lnTo>
                    <a:pt x="5199" y="8"/>
                  </a:lnTo>
                  <a:lnTo>
                    <a:pt x="5219" y="9"/>
                  </a:lnTo>
                  <a:lnTo>
                    <a:pt x="5238" y="9"/>
                  </a:lnTo>
                  <a:lnTo>
                    <a:pt x="5258" y="11"/>
                  </a:lnTo>
                  <a:lnTo>
                    <a:pt x="5280" y="9"/>
                  </a:lnTo>
                  <a:lnTo>
                    <a:pt x="5304" y="11"/>
                  </a:lnTo>
                  <a:lnTo>
                    <a:pt x="5327" y="8"/>
                  </a:lnTo>
                  <a:lnTo>
                    <a:pt x="5351" y="8"/>
                  </a:lnTo>
                  <a:lnTo>
                    <a:pt x="5390" y="9"/>
                  </a:lnTo>
                  <a:lnTo>
                    <a:pt x="5435" y="24"/>
                  </a:lnTo>
                  <a:lnTo>
                    <a:pt x="5447" y="30"/>
                  </a:lnTo>
                  <a:lnTo>
                    <a:pt x="5453" y="36"/>
                  </a:lnTo>
                  <a:lnTo>
                    <a:pt x="5453" y="42"/>
                  </a:lnTo>
                  <a:lnTo>
                    <a:pt x="5459" y="48"/>
                  </a:lnTo>
                  <a:lnTo>
                    <a:pt x="5459" y="54"/>
                  </a:lnTo>
                  <a:lnTo>
                    <a:pt x="5459" y="60"/>
                  </a:lnTo>
                  <a:lnTo>
                    <a:pt x="5459" y="66"/>
                  </a:lnTo>
                  <a:lnTo>
                    <a:pt x="5465" y="66"/>
                  </a:lnTo>
                  <a:lnTo>
                    <a:pt x="5465" y="72"/>
                  </a:lnTo>
                  <a:lnTo>
                    <a:pt x="5477" y="72"/>
                  </a:lnTo>
                  <a:lnTo>
                    <a:pt x="5489" y="78"/>
                  </a:lnTo>
                  <a:lnTo>
                    <a:pt x="5501" y="84"/>
                  </a:lnTo>
                  <a:lnTo>
                    <a:pt x="5519" y="84"/>
                  </a:lnTo>
                  <a:lnTo>
                    <a:pt x="5555" y="90"/>
                  </a:lnTo>
                  <a:lnTo>
                    <a:pt x="5603" y="90"/>
                  </a:lnTo>
                  <a:lnTo>
                    <a:pt x="5656" y="90"/>
                  </a:lnTo>
                  <a:lnTo>
                    <a:pt x="5710" y="84"/>
                  </a:lnTo>
                  <a:lnTo>
                    <a:pt x="5740" y="78"/>
                  </a:lnTo>
                  <a:lnTo>
                    <a:pt x="5770" y="72"/>
                  </a:lnTo>
                  <a:lnTo>
                    <a:pt x="5770" y="90"/>
                  </a:lnTo>
                  <a:lnTo>
                    <a:pt x="5770" y="90"/>
                  </a:lnTo>
                  <a:lnTo>
                    <a:pt x="5740" y="96"/>
                  </a:lnTo>
                  <a:lnTo>
                    <a:pt x="5710" y="102"/>
                  </a:lnTo>
                  <a:lnTo>
                    <a:pt x="5656" y="108"/>
                  </a:lnTo>
                  <a:lnTo>
                    <a:pt x="5603" y="108"/>
                  </a:lnTo>
                  <a:lnTo>
                    <a:pt x="5555" y="108"/>
                  </a:lnTo>
                  <a:lnTo>
                    <a:pt x="5519" y="102"/>
                  </a:lnTo>
                  <a:lnTo>
                    <a:pt x="5501" y="102"/>
                  </a:lnTo>
                  <a:lnTo>
                    <a:pt x="5489" y="96"/>
                  </a:lnTo>
                  <a:lnTo>
                    <a:pt x="5477" y="90"/>
                  </a:lnTo>
                  <a:lnTo>
                    <a:pt x="5465" y="90"/>
                  </a:lnTo>
                  <a:lnTo>
                    <a:pt x="5465" y="84"/>
                  </a:lnTo>
                  <a:lnTo>
                    <a:pt x="5459" y="84"/>
                  </a:lnTo>
                  <a:lnTo>
                    <a:pt x="5459" y="78"/>
                  </a:lnTo>
                  <a:lnTo>
                    <a:pt x="5459" y="72"/>
                  </a:lnTo>
                  <a:lnTo>
                    <a:pt x="5459" y="66"/>
                  </a:lnTo>
                  <a:lnTo>
                    <a:pt x="5453" y="60"/>
                  </a:lnTo>
                  <a:lnTo>
                    <a:pt x="5453" y="54"/>
                  </a:lnTo>
                  <a:lnTo>
                    <a:pt x="5447" y="48"/>
                  </a:lnTo>
                  <a:lnTo>
                    <a:pt x="5435" y="42"/>
                  </a:lnTo>
                  <a:lnTo>
                    <a:pt x="5429" y="36"/>
                  </a:lnTo>
                  <a:lnTo>
                    <a:pt x="5423" y="36"/>
                  </a:lnTo>
                  <a:lnTo>
                    <a:pt x="5405" y="30"/>
                  </a:lnTo>
                  <a:lnTo>
                    <a:pt x="5393" y="30"/>
                  </a:lnTo>
                  <a:lnTo>
                    <a:pt x="5370" y="23"/>
                  </a:lnTo>
                  <a:lnTo>
                    <a:pt x="5346" y="24"/>
                  </a:lnTo>
                  <a:lnTo>
                    <a:pt x="5325" y="27"/>
                  </a:lnTo>
                  <a:lnTo>
                    <a:pt x="5298" y="29"/>
                  </a:lnTo>
                  <a:lnTo>
                    <a:pt x="5270" y="29"/>
                  </a:lnTo>
                  <a:lnTo>
                    <a:pt x="5247" y="26"/>
                  </a:lnTo>
                  <a:lnTo>
                    <a:pt x="5219" y="24"/>
                  </a:lnTo>
                  <a:lnTo>
                    <a:pt x="5199" y="21"/>
                  </a:lnTo>
                  <a:lnTo>
                    <a:pt x="5174" y="24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accent2">
                    <a:gamma/>
                    <a:tint val="96863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74776" name="Rectangle 2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74777" name="Rectangle 2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74778" name="Rectangle 2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ru-RU"/>
          </a:p>
        </p:txBody>
      </p:sp>
      <p:sp>
        <p:nvSpPr>
          <p:cNvPr id="74779" name="Rectangle 2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9E63AAEC-B193-48CA-B23F-0C298D91D897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74780" name="Rectangle 2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16.05.2016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071563" y="304800"/>
            <a:ext cx="7615237" cy="1106488"/>
            <a:chOff x="675" y="192"/>
            <a:chExt cx="4797" cy="697"/>
          </a:xfrm>
        </p:grpSpPr>
        <p:sp>
          <p:nvSpPr>
            <p:cNvPr id="80899" name="Oval 3"/>
            <p:cNvSpPr>
              <a:spLocks noChangeArrowheads="1"/>
            </p:cNvSpPr>
            <p:nvPr/>
          </p:nvSpPr>
          <p:spPr bwMode="hidden">
            <a:xfrm flipH="1">
              <a:off x="3067" y="192"/>
              <a:ext cx="696" cy="696"/>
            </a:xfrm>
            <a:prstGeom prst="ellipse">
              <a:avLst/>
            </a:prstGeom>
            <a:solidFill>
              <a:schemeClr val="accent2"/>
            </a:solidFill>
            <a:ln w="2857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ru-RU" sz="2400">
                <a:latin typeface="Times New Roman" charset="0"/>
              </a:endParaRPr>
            </a:p>
          </p:txBody>
        </p:sp>
        <p:sp>
          <p:nvSpPr>
            <p:cNvPr id="80900" name="Oval 4"/>
            <p:cNvSpPr>
              <a:spLocks noChangeArrowheads="1"/>
            </p:cNvSpPr>
            <p:nvPr/>
          </p:nvSpPr>
          <p:spPr bwMode="hidden">
            <a:xfrm flipH="1">
              <a:off x="4777" y="192"/>
              <a:ext cx="695" cy="696"/>
            </a:xfrm>
            <a:prstGeom prst="ellipse">
              <a:avLst/>
            </a:prstGeom>
            <a:solidFill>
              <a:schemeClr val="accent2"/>
            </a:solidFill>
            <a:ln w="2857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ru-RU" sz="2400">
                <a:latin typeface="Times New Roman" charset="0"/>
              </a:endParaRPr>
            </a:p>
          </p:txBody>
        </p:sp>
        <p:sp>
          <p:nvSpPr>
            <p:cNvPr id="80901" name="Oval 5"/>
            <p:cNvSpPr>
              <a:spLocks noChangeArrowheads="1"/>
            </p:cNvSpPr>
            <p:nvPr/>
          </p:nvSpPr>
          <p:spPr bwMode="hidden">
            <a:xfrm flipH="1">
              <a:off x="675" y="193"/>
              <a:ext cx="695" cy="696"/>
            </a:xfrm>
            <a:prstGeom prst="ellipse">
              <a:avLst/>
            </a:prstGeom>
            <a:solidFill>
              <a:schemeClr val="accent2"/>
            </a:solidFill>
            <a:ln w="2857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ru-RU" sz="2400">
                <a:latin typeface="Times New Roman" charset="0"/>
              </a:endParaRPr>
            </a:p>
          </p:txBody>
        </p:sp>
        <p:sp>
          <p:nvSpPr>
            <p:cNvPr id="80902" name="Oval 6"/>
            <p:cNvSpPr>
              <a:spLocks noChangeArrowheads="1"/>
            </p:cNvSpPr>
            <p:nvPr/>
          </p:nvSpPr>
          <p:spPr bwMode="hidden">
            <a:xfrm flipH="1">
              <a:off x="3984" y="192"/>
              <a:ext cx="695" cy="696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ru-RU" sz="2400">
                <a:latin typeface="Times New Roman" charset="0"/>
              </a:endParaRPr>
            </a:p>
          </p:txBody>
        </p:sp>
        <p:sp>
          <p:nvSpPr>
            <p:cNvPr id="80903" name="Oval 7"/>
            <p:cNvSpPr>
              <a:spLocks noChangeArrowheads="1"/>
            </p:cNvSpPr>
            <p:nvPr/>
          </p:nvSpPr>
          <p:spPr bwMode="hidden">
            <a:xfrm flipH="1">
              <a:off x="1486" y="192"/>
              <a:ext cx="695" cy="696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ru-RU" sz="2400">
                <a:latin typeface="Times New Roman" charset="0"/>
              </a:endParaRPr>
            </a:p>
          </p:txBody>
        </p:sp>
      </p:grpSp>
      <p:sp>
        <p:nvSpPr>
          <p:cNvPr id="80904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80905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80906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80907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+mn-lt"/>
              </a:defRPr>
            </a:lvl1pPr>
          </a:lstStyle>
          <a:p>
            <a:fld id="{1746092A-100D-4E4A-A07D-140C8EEA3A27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80908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l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¡"/>
        <a:defRPr sz="27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l"/>
        <a:defRPr sz="23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tint val="63529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4716463" y="5345113"/>
            <a:ext cx="4427537" cy="1512887"/>
            <a:chOff x="2971" y="3367"/>
            <a:chExt cx="2789" cy="953"/>
          </a:xfrm>
        </p:grpSpPr>
        <p:sp>
          <p:nvSpPr>
            <p:cNvPr id="84995" name="Freeform 3"/>
            <p:cNvSpPr>
              <a:spLocks/>
            </p:cNvSpPr>
            <p:nvPr/>
          </p:nvSpPr>
          <p:spPr bwMode="ltGray">
            <a:xfrm>
              <a:off x="2971" y="3367"/>
              <a:ext cx="2789" cy="953"/>
            </a:xfrm>
            <a:custGeom>
              <a:avLst/>
              <a:gdLst/>
              <a:ahLst/>
              <a:cxnLst>
                <a:cxn ang="0">
                  <a:pos x="2768" y="18"/>
                </a:cxn>
                <a:cxn ang="0">
                  <a:pos x="2678" y="24"/>
                </a:cxn>
                <a:cxn ang="0">
                  <a:pos x="2613" y="102"/>
                </a:cxn>
                <a:cxn ang="0">
                  <a:pos x="2511" y="156"/>
                </a:cxn>
                <a:cxn ang="0">
                  <a:pos x="2505" y="222"/>
                </a:cxn>
                <a:cxn ang="0">
                  <a:pos x="2487" y="246"/>
                </a:cxn>
                <a:cxn ang="0">
                  <a:pos x="2469" y="252"/>
                </a:cxn>
                <a:cxn ang="0">
                  <a:pos x="2397" y="210"/>
                </a:cxn>
                <a:cxn ang="0">
                  <a:pos x="2260" y="192"/>
                </a:cxn>
                <a:cxn ang="0">
                  <a:pos x="2236" y="186"/>
                </a:cxn>
                <a:cxn ang="0">
                  <a:pos x="2218" y="192"/>
                </a:cxn>
                <a:cxn ang="0">
                  <a:pos x="2146" y="228"/>
                </a:cxn>
                <a:cxn ang="0">
                  <a:pos x="2110" y="240"/>
                </a:cxn>
                <a:cxn ang="0">
                  <a:pos x="2086" y="246"/>
                </a:cxn>
                <a:cxn ang="0">
                  <a:pos x="2074" y="258"/>
                </a:cxn>
                <a:cxn ang="0">
                  <a:pos x="2074" y="276"/>
                </a:cxn>
                <a:cxn ang="0">
                  <a:pos x="2051" y="300"/>
                </a:cxn>
                <a:cxn ang="0">
                  <a:pos x="2033" y="312"/>
                </a:cxn>
                <a:cxn ang="0">
                  <a:pos x="2021" y="324"/>
                </a:cxn>
                <a:cxn ang="0">
                  <a:pos x="2009" y="336"/>
                </a:cxn>
                <a:cxn ang="0">
                  <a:pos x="1979" y="342"/>
                </a:cxn>
                <a:cxn ang="0">
                  <a:pos x="1913" y="336"/>
                </a:cxn>
                <a:cxn ang="0">
                  <a:pos x="1877" y="330"/>
                </a:cxn>
                <a:cxn ang="0">
                  <a:pos x="1865" y="342"/>
                </a:cxn>
                <a:cxn ang="0">
                  <a:pos x="1853" y="354"/>
                </a:cxn>
                <a:cxn ang="0">
                  <a:pos x="1823" y="360"/>
                </a:cxn>
                <a:cxn ang="0">
                  <a:pos x="1764" y="342"/>
                </a:cxn>
                <a:cxn ang="0">
                  <a:pos x="1740" y="342"/>
                </a:cxn>
                <a:cxn ang="0">
                  <a:pos x="1716" y="354"/>
                </a:cxn>
                <a:cxn ang="0">
                  <a:pos x="1656" y="425"/>
                </a:cxn>
                <a:cxn ang="0">
                  <a:pos x="1614" y="569"/>
                </a:cxn>
                <a:cxn ang="0">
                  <a:pos x="1614" y="593"/>
                </a:cxn>
                <a:cxn ang="0">
                  <a:pos x="1620" y="641"/>
                </a:cxn>
                <a:cxn ang="0">
                  <a:pos x="1638" y="659"/>
                </a:cxn>
                <a:cxn ang="0">
                  <a:pos x="1632" y="671"/>
                </a:cxn>
                <a:cxn ang="0">
                  <a:pos x="1620" y="683"/>
                </a:cxn>
                <a:cxn ang="0">
                  <a:pos x="1542" y="689"/>
                </a:cxn>
                <a:cxn ang="0">
                  <a:pos x="1465" y="629"/>
                </a:cxn>
                <a:cxn ang="0">
                  <a:pos x="1333" y="587"/>
                </a:cxn>
                <a:cxn ang="0">
                  <a:pos x="1184" y="671"/>
                </a:cxn>
                <a:cxn ang="0">
                  <a:pos x="1016" y="731"/>
                </a:cxn>
                <a:cxn ang="0">
                  <a:pos x="813" y="743"/>
                </a:cxn>
                <a:cxn ang="0">
                  <a:pos x="628" y="701"/>
                </a:cxn>
                <a:cxn ang="0">
                  <a:pos x="568" y="695"/>
                </a:cxn>
                <a:cxn ang="0">
                  <a:pos x="556" y="701"/>
                </a:cxn>
                <a:cxn ang="0">
                  <a:pos x="520" y="731"/>
                </a:cxn>
                <a:cxn ang="0">
                  <a:pos x="436" y="809"/>
                </a:cxn>
                <a:cxn ang="0">
                  <a:pos x="406" y="821"/>
                </a:cxn>
                <a:cxn ang="0">
                  <a:pos x="382" y="821"/>
                </a:cxn>
                <a:cxn ang="0">
                  <a:pos x="335" y="827"/>
                </a:cxn>
                <a:cxn ang="0">
                  <a:pos x="209" y="851"/>
                </a:cxn>
                <a:cxn ang="0">
                  <a:pos x="173" y="857"/>
                </a:cxn>
                <a:cxn ang="0">
                  <a:pos x="125" y="851"/>
                </a:cxn>
                <a:cxn ang="0">
                  <a:pos x="107" y="857"/>
                </a:cxn>
                <a:cxn ang="0">
                  <a:pos x="101" y="875"/>
                </a:cxn>
                <a:cxn ang="0">
                  <a:pos x="83" y="887"/>
                </a:cxn>
                <a:cxn ang="0">
                  <a:pos x="48" y="899"/>
                </a:cxn>
                <a:cxn ang="0">
                  <a:pos x="2780" y="24"/>
                </a:cxn>
              </a:cxnLst>
              <a:rect l="0" t="0" r="r" b="b"/>
              <a:pathLst>
                <a:path w="2780" h="953">
                  <a:moveTo>
                    <a:pt x="2780" y="24"/>
                  </a:moveTo>
                  <a:lnTo>
                    <a:pt x="2774" y="24"/>
                  </a:lnTo>
                  <a:lnTo>
                    <a:pt x="2774" y="18"/>
                  </a:lnTo>
                  <a:lnTo>
                    <a:pt x="2768" y="18"/>
                  </a:lnTo>
                  <a:lnTo>
                    <a:pt x="2756" y="12"/>
                  </a:lnTo>
                  <a:lnTo>
                    <a:pt x="2738" y="6"/>
                  </a:lnTo>
                  <a:lnTo>
                    <a:pt x="2714" y="0"/>
                  </a:lnTo>
                  <a:lnTo>
                    <a:pt x="2678" y="24"/>
                  </a:lnTo>
                  <a:lnTo>
                    <a:pt x="2643" y="54"/>
                  </a:lnTo>
                  <a:lnTo>
                    <a:pt x="2619" y="90"/>
                  </a:lnTo>
                  <a:lnTo>
                    <a:pt x="2613" y="96"/>
                  </a:lnTo>
                  <a:lnTo>
                    <a:pt x="2613" y="102"/>
                  </a:lnTo>
                  <a:lnTo>
                    <a:pt x="2601" y="108"/>
                  </a:lnTo>
                  <a:lnTo>
                    <a:pt x="2583" y="120"/>
                  </a:lnTo>
                  <a:lnTo>
                    <a:pt x="2541" y="132"/>
                  </a:lnTo>
                  <a:lnTo>
                    <a:pt x="2511" y="156"/>
                  </a:lnTo>
                  <a:lnTo>
                    <a:pt x="2511" y="204"/>
                  </a:lnTo>
                  <a:lnTo>
                    <a:pt x="2511" y="210"/>
                  </a:lnTo>
                  <a:lnTo>
                    <a:pt x="2505" y="216"/>
                  </a:lnTo>
                  <a:lnTo>
                    <a:pt x="2505" y="222"/>
                  </a:lnTo>
                  <a:lnTo>
                    <a:pt x="2499" y="228"/>
                  </a:lnTo>
                  <a:lnTo>
                    <a:pt x="2499" y="240"/>
                  </a:lnTo>
                  <a:lnTo>
                    <a:pt x="2493" y="246"/>
                  </a:lnTo>
                  <a:lnTo>
                    <a:pt x="2487" y="246"/>
                  </a:lnTo>
                  <a:lnTo>
                    <a:pt x="2487" y="252"/>
                  </a:lnTo>
                  <a:lnTo>
                    <a:pt x="2481" y="252"/>
                  </a:lnTo>
                  <a:lnTo>
                    <a:pt x="2475" y="252"/>
                  </a:lnTo>
                  <a:lnTo>
                    <a:pt x="2469" y="252"/>
                  </a:lnTo>
                  <a:lnTo>
                    <a:pt x="2457" y="252"/>
                  </a:lnTo>
                  <a:lnTo>
                    <a:pt x="2439" y="258"/>
                  </a:lnTo>
                  <a:lnTo>
                    <a:pt x="2415" y="222"/>
                  </a:lnTo>
                  <a:lnTo>
                    <a:pt x="2397" y="210"/>
                  </a:lnTo>
                  <a:lnTo>
                    <a:pt x="2373" y="216"/>
                  </a:lnTo>
                  <a:lnTo>
                    <a:pt x="2332" y="216"/>
                  </a:lnTo>
                  <a:lnTo>
                    <a:pt x="2296" y="204"/>
                  </a:lnTo>
                  <a:lnTo>
                    <a:pt x="2260" y="192"/>
                  </a:lnTo>
                  <a:lnTo>
                    <a:pt x="2260" y="192"/>
                  </a:lnTo>
                  <a:lnTo>
                    <a:pt x="2248" y="186"/>
                  </a:lnTo>
                  <a:lnTo>
                    <a:pt x="2242" y="186"/>
                  </a:lnTo>
                  <a:lnTo>
                    <a:pt x="2236" y="186"/>
                  </a:lnTo>
                  <a:lnTo>
                    <a:pt x="2230" y="186"/>
                  </a:lnTo>
                  <a:lnTo>
                    <a:pt x="2224" y="192"/>
                  </a:lnTo>
                  <a:lnTo>
                    <a:pt x="2224" y="192"/>
                  </a:lnTo>
                  <a:lnTo>
                    <a:pt x="2218" y="192"/>
                  </a:lnTo>
                  <a:lnTo>
                    <a:pt x="2212" y="198"/>
                  </a:lnTo>
                  <a:lnTo>
                    <a:pt x="2194" y="204"/>
                  </a:lnTo>
                  <a:lnTo>
                    <a:pt x="2170" y="210"/>
                  </a:lnTo>
                  <a:lnTo>
                    <a:pt x="2146" y="228"/>
                  </a:lnTo>
                  <a:lnTo>
                    <a:pt x="2122" y="240"/>
                  </a:lnTo>
                  <a:lnTo>
                    <a:pt x="2116" y="240"/>
                  </a:lnTo>
                  <a:lnTo>
                    <a:pt x="2110" y="240"/>
                  </a:lnTo>
                  <a:lnTo>
                    <a:pt x="2110" y="240"/>
                  </a:lnTo>
                  <a:lnTo>
                    <a:pt x="2104" y="240"/>
                  </a:lnTo>
                  <a:lnTo>
                    <a:pt x="2098" y="246"/>
                  </a:lnTo>
                  <a:lnTo>
                    <a:pt x="2092" y="246"/>
                  </a:lnTo>
                  <a:lnTo>
                    <a:pt x="2086" y="246"/>
                  </a:lnTo>
                  <a:lnTo>
                    <a:pt x="2080" y="252"/>
                  </a:lnTo>
                  <a:lnTo>
                    <a:pt x="2080" y="258"/>
                  </a:lnTo>
                  <a:lnTo>
                    <a:pt x="2074" y="258"/>
                  </a:lnTo>
                  <a:lnTo>
                    <a:pt x="2074" y="258"/>
                  </a:lnTo>
                  <a:lnTo>
                    <a:pt x="2074" y="264"/>
                  </a:lnTo>
                  <a:lnTo>
                    <a:pt x="2074" y="264"/>
                  </a:lnTo>
                  <a:lnTo>
                    <a:pt x="2074" y="270"/>
                  </a:lnTo>
                  <a:lnTo>
                    <a:pt x="2074" y="276"/>
                  </a:lnTo>
                  <a:lnTo>
                    <a:pt x="2069" y="288"/>
                  </a:lnTo>
                  <a:lnTo>
                    <a:pt x="2057" y="300"/>
                  </a:lnTo>
                  <a:lnTo>
                    <a:pt x="2057" y="300"/>
                  </a:lnTo>
                  <a:lnTo>
                    <a:pt x="2051" y="300"/>
                  </a:lnTo>
                  <a:lnTo>
                    <a:pt x="2045" y="300"/>
                  </a:lnTo>
                  <a:lnTo>
                    <a:pt x="2039" y="306"/>
                  </a:lnTo>
                  <a:lnTo>
                    <a:pt x="2033" y="306"/>
                  </a:lnTo>
                  <a:lnTo>
                    <a:pt x="2033" y="312"/>
                  </a:lnTo>
                  <a:lnTo>
                    <a:pt x="2027" y="312"/>
                  </a:lnTo>
                  <a:lnTo>
                    <a:pt x="2027" y="318"/>
                  </a:lnTo>
                  <a:lnTo>
                    <a:pt x="2027" y="318"/>
                  </a:lnTo>
                  <a:lnTo>
                    <a:pt x="2021" y="324"/>
                  </a:lnTo>
                  <a:lnTo>
                    <a:pt x="2021" y="324"/>
                  </a:lnTo>
                  <a:lnTo>
                    <a:pt x="2015" y="330"/>
                  </a:lnTo>
                  <a:lnTo>
                    <a:pt x="2015" y="330"/>
                  </a:lnTo>
                  <a:lnTo>
                    <a:pt x="2009" y="336"/>
                  </a:lnTo>
                  <a:lnTo>
                    <a:pt x="1997" y="336"/>
                  </a:lnTo>
                  <a:lnTo>
                    <a:pt x="1991" y="342"/>
                  </a:lnTo>
                  <a:lnTo>
                    <a:pt x="1985" y="342"/>
                  </a:lnTo>
                  <a:lnTo>
                    <a:pt x="1979" y="342"/>
                  </a:lnTo>
                  <a:lnTo>
                    <a:pt x="1961" y="336"/>
                  </a:lnTo>
                  <a:lnTo>
                    <a:pt x="1925" y="336"/>
                  </a:lnTo>
                  <a:lnTo>
                    <a:pt x="1919" y="336"/>
                  </a:lnTo>
                  <a:lnTo>
                    <a:pt x="1913" y="336"/>
                  </a:lnTo>
                  <a:lnTo>
                    <a:pt x="1895" y="330"/>
                  </a:lnTo>
                  <a:lnTo>
                    <a:pt x="1889" y="330"/>
                  </a:lnTo>
                  <a:lnTo>
                    <a:pt x="1883" y="330"/>
                  </a:lnTo>
                  <a:lnTo>
                    <a:pt x="1877" y="330"/>
                  </a:lnTo>
                  <a:lnTo>
                    <a:pt x="1877" y="330"/>
                  </a:lnTo>
                  <a:lnTo>
                    <a:pt x="1871" y="336"/>
                  </a:lnTo>
                  <a:lnTo>
                    <a:pt x="1871" y="336"/>
                  </a:lnTo>
                  <a:lnTo>
                    <a:pt x="1865" y="342"/>
                  </a:lnTo>
                  <a:lnTo>
                    <a:pt x="1865" y="342"/>
                  </a:lnTo>
                  <a:lnTo>
                    <a:pt x="1859" y="348"/>
                  </a:lnTo>
                  <a:lnTo>
                    <a:pt x="1859" y="348"/>
                  </a:lnTo>
                  <a:lnTo>
                    <a:pt x="1853" y="354"/>
                  </a:lnTo>
                  <a:lnTo>
                    <a:pt x="1847" y="354"/>
                  </a:lnTo>
                  <a:lnTo>
                    <a:pt x="1835" y="360"/>
                  </a:lnTo>
                  <a:lnTo>
                    <a:pt x="1829" y="360"/>
                  </a:lnTo>
                  <a:lnTo>
                    <a:pt x="1823" y="360"/>
                  </a:lnTo>
                  <a:lnTo>
                    <a:pt x="1817" y="360"/>
                  </a:lnTo>
                  <a:lnTo>
                    <a:pt x="1776" y="342"/>
                  </a:lnTo>
                  <a:lnTo>
                    <a:pt x="1770" y="342"/>
                  </a:lnTo>
                  <a:lnTo>
                    <a:pt x="1764" y="342"/>
                  </a:lnTo>
                  <a:lnTo>
                    <a:pt x="1758" y="342"/>
                  </a:lnTo>
                  <a:lnTo>
                    <a:pt x="1746" y="342"/>
                  </a:lnTo>
                  <a:lnTo>
                    <a:pt x="1746" y="342"/>
                  </a:lnTo>
                  <a:lnTo>
                    <a:pt x="1740" y="342"/>
                  </a:lnTo>
                  <a:lnTo>
                    <a:pt x="1734" y="342"/>
                  </a:lnTo>
                  <a:lnTo>
                    <a:pt x="1728" y="348"/>
                  </a:lnTo>
                  <a:lnTo>
                    <a:pt x="1722" y="348"/>
                  </a:lnTo>
                  <a:lnTo>
                    <a:pt x="1716" y="354"/>
                  </a:lnTo>
                  <a:lnTo>
                    <a:pt x="1704" y="366"/>
                  </a:lnTo>
                  <a:lnTo>
                    <a:pt x="1698" y="378"/>
                  </a:lnTo>
                  <a:lnTo>
                    <a:pt x="1674" y="402"/>
                  </a:lnTo>
                  <a:lnTo>
                    <a:pt x="1656" y="425"/>
                  </a:lnTo>
                  <a:lnTo>
                    <a:pt x="1632" y="461"/>
                  </a:lnTo>
                  <a:lnTo>
                    <a:pt x="1614" y="509"/>
                  </a:lnTo>
                  <a:lnTo>
                    <a:pt x="1614" y="563"/>
                  </a:lnTo>
                  <a:lnTo>
                    <a:pt x="1614" y="569"/>
                  </a:lnTo>
                  <a:lnTo>
                    <a:pt x="1614" y="575"/>
                  </a:lnTo>
                  <a:lnTo>
                    <a:pt x="1614" y="581"/>
                  </a:lnTo>
                  <a:lnTo>
                    <a:pt x="1614" y="587"/>
                  </a:lnTo>
                  <a:lnTo>
                    <a:pt x="1614" y="593"/>
                  </a:lnTo>
                  <a:lnTo>
                    <a:pt x="1614" y="599"/>
                  </a:lnTo>
                  <a:lnTo>
                    <a:pt x="1614" y="605"/>
                  </a:lnTo>
                  <a:lnTo>
                    <a:pt x="1614" y="617"/>
                  </a:lnTo>
                  <a:lnTo>
                    <a:pt x="1620" y="641"/>
                  </a:lnTo>
                  <a:lnTo>
                    <a:pt x="1626" y="641"/>
                  </a:lnTo>
                  <a:lnTo>
                    <a:pt x="1632" y="647"/>
                  </a:lnTo>
                  <a:lnTo>
                    <a:pt x="1632" y="659"/>
                  </a:lnTo>
                  <a:lnTo>
                    <a:pt x="1638" y="659"/>
                  </a:lnTo>
                  <a:lnTo>
                    <a:pt x="1638" y="665"/>
                  </a:lnTo>
                  <a:lnTo>
                    <a:pt x="1638" y="665"/>
                  </a:lnTo>
                  <a:lnTo>
                    <a:pt x="1638" y="671"/>
                  </a:lnTo>
                  <a:lnTo>
                    <a:pt x="1632" y="671"/>
                  </a:lnTo>
                  <a:lnTo>
                    <a:pt x="1632" y="677"/>
                  </a:lnTo>
                  <a:lnTo>
                    <a:pt x="1632" y="677"/>
                  </a:lnTo>
                  <a:lnTo>
                    <a:pt x="1626" y="677"/>
                  </a:lnTo>
                  <a:lnTo>
                    <a:pt x="1620" y="683"/>
                  </a:lnTo>
                  <a:lnTo>
                    <a:pt x="1596" y="689"/>
                  </a:lnTo>
                  <a:lnTo>
                    <a:pt x="1572" y="689"/>
                  </a:lnTo>
                  <a:lnTo>
                    <a:pt x="1548" y="689"/>
                  </a:lnTo>
                  <a:lnTo>
                    <a:pt x="1542" y="689"/>
                  </a:lnTo>
                  <a:lnTo>
                    <a:pt x="1536" y="689"/>
                  </a:lnTo>
                  <a:lnTo>
                    <a:pt x="1518" y="683"/>
                  </a:lnTo>
                  <a:lnTo>
                    <a:pt x="1495" y="671"/>
                  </a:lnTo>
                  <a:lnTo>
                    <a:pt x="1465" y="629"/>
                  </a:lnTo>
                  <a:lnTo>
                    <a:pt x="1435" y="599"/>
                  </a:lnTo>
                  <a:lnTo>
                    <a:pt x="1405" y="581"/>
                  </a:lnTo>
                  <a:lnTo>
                    <a:pt x="1375" y="563"/>
                  </a:lnTo>
                  <a:lnTo>
                    <a:pt x="1333" y="587"/>
                  </a:lnTo>
                  <a:lnTo>
                    <a:pt x="1303" y="653"/>
                  </a:lnTo>
                  <a:lnTo>
                    <a:pt x="1261" y="665"/>
                  </a:lnTo>
                  <a:lnTo>
                    <a:pt x="1219" y="653"/>
                  </a:lnTo>
                  <a:lnTo>
                    <a:pt x="1184" y="671"/>
                  </a:lnTo>
                  <a:lnTo>
                    <a:pt x="1136" y="671"/>
                  </a:lnTo>
                  <a:lnTo>
                    <a:pt x="1106" y="671"/>
                  </a:lnTo>
                  <a:lnTo>
                    <a:pt x="1076" y="707"/>
                  </a:lnTo>
                  <a:lnTo>
                    <a:pt x="1016" y="731"/>
                  </a:lnTo>
                  <a:lnTo>
                    <a:pt x="944" y="761"/>
                  </a:lnTo>
                  <a:lnTo>
                    <a:pt x="921" y="773"/>
                  </a:lnTo>
                  <a:lnTo>
                    <a:pt x="867" y="773"/>
                  </a:lnTo>
                  <a:lnTo>
                    <a:pt x="813" y="743"/>
                  </a:lnTo>
                  <a:lnTo>
                    <a:pt x="783" y="719"/>
                  </a:lnTo>
                  <a:lnTo>
                    <a:pt x="741" y="713"/>
                  </a:lnTo>
                  <a:lnTo>
                    <a:pt x="693" y="701"/>
                  </a:lnTo>
                  <a:lnTo>
                    <a:pt x="628" y="701"/>
                  </a:lnTo>
                  <a:lnTo>
                    <a:pt x="616" y="701"/>
                  </a:lnTo>
                  <a:lnTo>
                    <a:pt x="598" y="695"/>
                  </a:lnTo>
                  <a:lnTo>
                    <a:pt x="580" y="695"/>
                  </a:lnTo>
                  <a:lnTo>
                    <a:pt x="568" y="695"/>
                  </a:lnTo>
                  <a:lnTo>
                    <a:pt x="568" y="695"/>
                  </a:lnTo>
                  <a:lnTo>
                    <a:pt x="562" y="701"/>
                  </a:lnTo>
                  <a:lnTo>
                    <a:pt x="556" y="701"/>
                  </a:lnTo>
                  <a:lnTo>
                    <a:pt x="556" y="701"/>
                  </a:lnTo>
                  <a:lnTo>
                    <a:pt x="556" y="701"/>
                  </a:lnTo>
                  <a:lnTo>
                    <a:pt x="550" y="707"/>
                  </a:lnTo>
                  <a:lnTo>
                    <a:pt x="544" y="713"/>
                  </a:lnTo>
                  <a:lnTo>
                    <a:pt x="520" y="731"/>
                  </a:lnTo>
                  <a:lnTo>
                    <a:pt x="496" y="749"/>
                  </a:lnTo>
                  <a:lnTo>
                    <a:pt x="460" y="785"/>
                  </a:lnTo>
                  <a:lnTo>
                    <a:pt x="454" y="791"/>
                  </a:lnTo>
                  <a:lnTo>
                    <a:pt x="436" y="809"/>
                  </a:lnTo>
                  <a:lnTo>
                    <a:pt x="424" y="815"/>
                  </a:lnTo>
                  <a:lnTo>
                    <a:pt x="418" y="821"/>
                  </a:lnTo>
                  <a:lnTo>
                    <a:pt x="412" y="821"/>
                  </a:lnTo>
                  <a:lnTo>
                    <a:pt x="406" y="821"/>
                  </a:lnTo>
                  <a:lnTo>
                    <a:pt x="400" y="821"/>
                  </a:lnTo>
                  <a:lnTo>
                    <a:pt x="394" y="821"/>
                  </a:lnTo>
                  <a:lnTo>
                    <a:pt x="388" y="821"/>
                  </a:lnTo>
                  <a:lnTo>
                    <a:pt x="382" y="821"/>
                  </a:lnTo>
                  <a:lnTo>
                    <a:pt x="370" y="821"/>
                  </a:lnTo>
                  <a:lnTo>
                    <a:pt x="358" y="821"/>
                  </a:lnTo>
                  <a:lnTo>
                    <a:pt x="352" y="821"/>
                  </a:lnTo>
                  <a:lnTo>
                    <a:pt x="335" y="827"/>
                  </a:lnTo>
                  <a:lnTo>
                    <a:pt x="329" y="827"/>
                  </a:lnTo>
                  <a:lnTo>
                    <a:pt x="233" y="839"/>
                  </a:lnTo>
                  <a:lnTo>
                    <a:pt x="227" y="845"/>
                  </a:lnTo>
                  <a:lnTo>
                    <a:pt x="209" y="851"/>
                  </a:lnTo>
                  <a:lnTo>
                    <a:pt x="197" y="851"/>
                  </a:lnTo>
                  <a:lnTo>
                    <a:pt x="185" y="857"/>
                  </a:lnTo>
                  <a:lnTo>
                    <a:pt x="179" y="857"/>
                  </a:lnTo>
                  <a:lnTo>
                    <a:pt x="173" y="857"/>
                  </a:lnTo>
                  <a:lnTo>
                    <a:pt x="167" y="857"/>
                  </a:lnTo>
                  <a:lnTo>
                    <a:pt x="149" y="851"/>
                  </a:lnTo>
                  <a:lnTo>
                    <a:pt x="137" y="851"/>
                  </a:lnTo>
                  <a:lnTo>
                    <a:pt x="125" y="851"/>
                  </a:lnTo>
                  <a:lnTo>
                    <a:pt x="119" y="857"/>
                  </a:lnTo>
                  <a:lnTo>
                    <a:pt x="113" y="857"/>
                  </a:lnTo>
                  <a:lnTo>
                    <a:pt x="107" y="857"/>
                  </a:lnTo>
                  <a:lnTo>
                    <a:pt x="107" y="857"/>
                  </a:lnTo>
                  <a:lnTo>
                    <a:pt x="101" y="863"/>
                  </a:lnTo>
                  <a:lnTo>
                    <a:pt x="101" y="863"/>
                  </a:lnTo>
                  <a:lnTo>
                    <a:pt x="101" y="869"/>
                  </a:lnTo>
                  <a:lnTo>
                    <a:pt x="101" y="875"/>
                  </a:lnTo>
                  <a:lnTo>
                    <a:pt x="95" y="875"/>
                  </a:lnTo>
                  <a:lnTo>
                    <a:pt x="95" y="881"/>
                  </a:lnTo>
                  <a:lnTo>
                    <a:pt x="89" y="881"/>
                  </a:lnTo>
                  <a:lnTo>
                    <a:pt x="83" y="887"/>
                  </a:lnTo>
                  <a:lnTo>
                    <a:pt x="77" y="887"/>
                  </a:lnTo>
                  <a:lnTo>
                    <a:pt x="60" y="893"/>
                  </a:lnTo>
                  <a:lnTo>
                    <a:pt x="54" y="899"/>
                  </a:lnTo>
                  <a:lnTo>
                    <a:pt x="48" y="899"/>
                  </a:lnTo>
                  <a:lnTo>
                    <a:pt x="48" y="905"/>
                  </a:lnTo>
                  <a:lnTo>
                    <a:pt x="0" y="953"/>
                  </a:lnTo>
                  <a:lnTo>
                    <a:pt x="2780" y="953"/>
                  </a:lnTo>
                  <a:lnTo>
                    <a:pt x="2780" y="24"/>
                  </a:lnTo>
                  <a:lnTo>
                    <a:pt x="2780" y="24"/>
                  </a:lnTo>
                  <a:lnTo>
                    <a:pt x="2780" y="24"/>
                  </a:lnTo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4996" name="Freeform 4"/>
            <p:cNvSpPr>
              <a:spLocks/>
            </p:cNvSpPr>
            <p:nvPr/>
          </p:nvSpPr>
          <p:spPr bwMode="ltGray">
            <a:xfrm>
              <a:off x="4602" y="4014"/>
              <a:ext cx="12" cy="18"/>
            </a:xfrm>
            <a:custGeom>
              <a:avLst/>
              <a:gdLst/>
              <a:ahLst/>
              <a:cxnLst>
                <a:cxn ang="0">
                  <a:pos x="12" y="18"/>
                </a:cxn>
                <a:cxn ang="0">
                  <a:pos x="12" y="12"/>
                </a:cxn>
                <a:cxn ang="0">
                  <a:pos x="6" y="6"/>
                </a:cxn>
                <a:cxn ang="0">
                  <a:pos x="6" y="6"/>
                </a:cxn>
                <a:cxn ang="0">
                  <a:pos x="0" y="0"/>
                </a:cxn>
                <a:cxn ang="0">
                  <a:pos x="12" y="18"/>
                </a:cxn>
                <a:cxn ang="0">
                  <a:pos x="12" y="18"/>
                </a:cxn>
                <a:cxn ang="0">
                  <a:pos x="12" y="18"/>
                </a:cxn>
              </a:cxnLst>
              <a:rect l="0" t="0" r="r" b="b"/>
              <a:pathLst>
                <a:path w="12" h="18">
                  <a:moveTo>
                    <a:pt x="12" y="18"/>
                  </a:moveTo>
                  <a:lnTo>
                    <a:pt x="12" y="12"/>
                  </a:lnTo>
                  <a:lnTo>
                    <a:pt x="6" y="6"/>
                  </a:lnTo>
                  <a:lnTo>
                    <a:pt x="6" y="6"/>
                  </a:lnTo>
                  <a:lnTo>
                    <a:pt x="0" y="0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12" y="18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4997" name="Freeform 5"/>
            <p:cNvSpPr>
              <a:spLocks/>
            </p:cNvSpPr>
            <p:nvPr/>
          </p:nvSpPr>
          <p:spPr bwMode="ltGray">
            <a:xfrm>
              <a:off x="4596" y="3996"/>
              <a:ext cx="6" cy="18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6" y="1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0" y="12"/>
                </a:cxn>
                <a:cxn ang="0">
                  <a:pos x="0" y="12"/>
                </a:cxn>
              </a:cxnLst>
              <a:rect l="0" t="0" r="r" b="b"/>
              <a:pathLst>
                <a:path w="6" h="18">
                  <a:moveTo>
                    <a:pt x="0" y="12"/>
                  </a:moveTo>
                  <a:lnTo>
                    <a:pt x="6" y="1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4998" name="Freeform 6"/>
            <p:cNvSpPr>
              <a:spLocks/>
            </p:cNvSpPr>
            <p:nvPr/>
          </p:nvSpPr>
          <p:spPr bwMode="ltGray">
            <a:xfrm>
              <a:off x="5180" y="3577"/>
              <a:ext cx="304" cy="741"/>
            </a:xfrm>
            <a:custGeom>
              <a:avLst/>
              <a:gdLst/>
              <a:ahLst/>
              <a:cxnLst>
                <a:cxn ang="0">
                  <a:pos x="280" y="42"/>
                </a:cxn>
                <a:cxn ang="0">
                  <a:pos x="274" y="42"/>
                </a:cxn>
                <a:cxn ang="0">
                  <a:pos x="268" y="42"/>
                </a:cxn>
                <a:cxn ang="0">
                  <a:pos x="256" y="42"/>
                </a:cxn>
                <a:cxn ang="0">
                  <a:pos x="238" y="48"/>
                </a:cxn>
                <a:cxn ang="0">
                  <a:pos x="214" y="12"/>
                </a:cxn>
                <a:cxn ang="0">
                  <a:pos x="196" y="0"/>
                </a:cxn>
                <a:cxn ang="0">
                  <a:pos x="196" y="0"/>
                </a:cxn>
                <a:cxn ang="0">
                  <a:pos x="164" y="167"/>
                </a:cxn>
                <a:cxn ang="0">
                  <a:pos x="144" y="217"/>
                </a:cxn>
                <a:cxn ang="0">
                  <a:pos x="110" y="281"/>
                </a:cxn>
                <a:cxn ang="0">
                  <a:pos x="96" y="327"/>
                </a:cxn>
                <a:cxn ang="0">
                  <a:pos x="124" y="405"/>
                </a:cxn>
                <a:cxn ang="0">
                  <a:pos x="100" y="463"/>
                </a:cxn>
                <a:cxn ang="0">
                  <a:pos x="68" y="503"/>
                </a:cxn>
                <a:cxn ang="0">
                  <a:pos x="30" y="539"/>
                </a:cxn>
                <a:cxn ang="0">
                  <a:pos x="24" y="613"/>
                </a:cxn>
                <a:cxn ang="0">
                  <a:pos x="0" y="741"/>
                </a:cxn>
                <a:cxn ang="0">
                  <a:pos x="202" y="741"/>
                </a:cxn>
                <a:cxn ang="0">
                  <a:pos x="180" y="639"/>
                </a:cxn>
                <a:cxn ang="0">
                  <a:pos x="192" y="589"/>
                </a:cxn>
                <a:cxn ang="0">
                  <a:pos x="178" y="539"/>
                </a:cxn>
                <a:cxn ang="0">
                  <a:pos x="190" y="499"/>
                </a:cxn>
                <a:cxn ang="0">
                  <a:pos x="184" y="465"/>
                </a:cxn>
                <a:cxn ang="0">
                  <a:pos x="192" y="391"/>
                </a:cxn>
                <a:cxn ang="0">
                  <a:pos x="216" y="313"/>
                </a:cxn>
                <a:cxn ang="0">
                  <a:pos x="238" y="249"/>
                </a:cxn>
                <a:cxn ang="0">
                  <a:pos x="268" y="185"/>
                </a:cxn>
                <a:cxn ang="0">
                  <a:pos x="284" y="159"/>
                </a:cxn>
                <a:cxn ang="0">
                  <a:pos x="304" y="12"/>
                </a:cxn>
                <a:cxn ang="0">
                  <a:pos x="298" y="24"/>
                </a:cxn>
                <a:cxn ang="0">
                  <a:pos x="292" y="30"/>
                </a:cxn>
                <a:cxn ang="0">
                  <a:pos x="292" y="36"/>
                </a:cxn>
                <a:cxn ang="0">
                  <a:pos x="286" y="36"/>
                </a:cxn>
                <a:cxn ang="0">
                  <a:pos x="286" y="42"/>
                </a:cxn>
                <a:cxn ang="0">
                  <a:pos x="280" y="42"/>
                </a:cxn>
                <a:cxn ang="0">
                  <a:pos x="280" y="42"/>
                </a:cxn>
                <a:cxn ang="0">
                  <a:pos x="280" y="42"/>
                </a:cxn>
              </a:cxnLst>
              <a:rect l="0" t="0" r="r" b="b"/>
              <a:pathLst>
                <a:path w="304" h="741">
                  <a:moveTo>
                    <a:pt x="280" y="42"/>
                  </a:moveTo>
                  <a:lnTo>
                    <a:pt x="274" y="42"/>
                  </a:lnTo>
                  <a:lnTo>
                    <a:pt x="268" y="42"/>
                  </a:lnTo>
                  <a:lnTo>
                    <a:pt x="256" y="42"/>
                  </a:lnTo>
                  <a:lnTo>
                    <a:pt x="238" y="48"/>
                  </a:lnTo>
                  <a:lnTo>
                    <a:pt x="214" y="12"/>
                  </a:lnTo>
                  <a:lnTo>
                    <a:pt x="196" y="0"/>
                  </a:lnTo>
                  <a:lnTo>
                    <a:pt x="196" y="0"/>
                  </a:lnTo>
                  <a:lnTo>
                    <a:pt x="164" y="167"/>
                  </a:lnTo>
                  <a:lnTo>
                    <a:pt x="144" y="217"/>
                  </a:lnTo>
                  <a:lnTo>
                    <a:pt x="110" y="281"/>
                  </a:lnTo>
                  <a:lnTo>
                    <a:pt x="96" y="327"/>
                  </a:lnTo>
                  <a:lnTo>
                    <a:pt x="124" y="405"/>
                  </a:lnTo>
                  <a:lnTo>
                    <a:pt x="100" y="463"/>
                  </a:lnTo>
                  <a:lnTo>
                    <a:pt x="68" y="503"/>
                  </a:lnTo>
                  <a:lnTo>
                    <a:pt x="30" y="539"/>
                  </a:lnTo>
                  <a:lnTo>
                    <a:pt x="24" y="613"/>
                  </a:lnTo>
                  <a:lnTo>
                    <a:pt x="0" y="741"/>
                  </a:lnTo>
                  <a:lnTo>
                    <a:pt x="202" y="741"/>
                  </a:lnTo>
                  <a:lnTo>
                    <a:pt x="180" y="639"/>
                  </a:lnTo>
                  <a:lnTo>
                    <a:pt x="192" y="589"/>
                  </a:lnTo>
                  <a:lnTo>
                    <a:pt x="178" y="539"/>
                  </a:lnTo>
                  <a:lnTo>
                    <a:pt x="190" y="499"/>
                  </a:lnTo>
                  <a:lnTo>
                    <a:pt x="184" y="465"/>
                  </a:lnTo>
                  <a:lnTo>
                    <a:pt x="192" y="391"/>
                  </a:lnTo>
                  <a:lnTo>
                    <a:pt x="216" y="313"/>
                  </a:lnTo>
                  <a:lnTo>
                    <a:pt x="238" y="249"/>
                  </a:lnTo>
                  <a:lnTo>
                    <a:pt x="268" y="185"/>
                  </a:lnTo>
                  <a:lnTo>
                    <a:pt x="284" y="159"/>
                  </a:lnTo>
                  <a:lnTo>
                    <a:pt x="304" y="12"/>
                  </a:lnTo>
                  <a:lnTo>
                    <a:pt x="298" y="24"/>
                  </a:lnTo>
                  <a:lnTo>
                    <a:pt x="292" y="30"/>
                  </a:lnTo>
                  <a:lnTo>
                    <a:pt x="292" y="36"/>
                  </a:lnTo>
                  <a:lnTo>
                    <a:pt x="286" y="36"/>
                  </a:lnTo>
                  <a:lnTo>
                    <a:pt x="286" y="42"/>
                  </a:lnTo>
                  <a:lnTo>
                    <a:pt x="280" y="42"/>
                  </a:lnTo>
                  <a:lnTo>
                    <a:pt x="280" y="42"/>
                  </a:lnTo>
                  <a:lnTo>
                    <a:pt x="280" y="4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4999" name="Freeform 7"/>
            <p:cNvSpPr>
              <a:spLocks/>
            </p:cNvSpPr>
            <p:nvPr/>
          </p:nvSpPr>
          <p:spPr bwMode="ltGray">
            <a:xfrm>
              <a:off x="4918" y="3553"/>
              <a:ext cx="314" cy="767"/>
            </a:xfrm>
            <a:custGeom>
              <a:avLst/>
              <a:gdLst/>
              <a:ahLst/>
              <a:cxnLst>
                <a:cxn ang="0">
                  <a:pos x="284" y="6"/>
                </a:cxn>
                <a:cxn ang="0">
                  <a:pos x="278" y="6"/>
                </a:cxn>
                <a:cxn ang="0">
                  <a:pos x="272" y="12"/>
                </a:cxn>
                <a:cxn ang="0">
                  <a:pos x="254" y="18"/>
                </a:cxn>
                <a:cxn ang="0">
                  <a:pos x="230" y="24"/>
                </a:cxn>
                <a:cxn ang="0">
                  <a:pos x="206" y="42"/>
                </a:cxn>
                <a:cxn ang="0">
                  <a:pos x="188" y="48"/>
                </a:cxn>
                <a:cxn ang="0">
                  <a:pos x="176" y="54"/>
                </a:cxn>
                <a:cxn ang="0">
                  <a:pos x="170" y="54"/>
                </a:cxn>
                <a:cxn ang="0">
                  <a:pos x="150" y="169"/>
                </a:cxn>
                <a:cxn ang="0">
                  <a:pos x="110" y="225"/>
                </a:cxn>
                <a:cxn ang="0">
                  <a:pos x="54" y="383"/>
                </a:cxn>
                <a:cxn ang="0">
                  <a:pos x="82" y="555"/>
                </a:cxn>
                <a:cxn ang="0">
                  <a:pos x="40" y="679"/>
                </a:cxn>
                <a:cxn ang="0">
                  <a:pos x="0" y="767"/>
                </a:cxn>
                <a:cxn ang="0">
                  <a:pos x="108" y="767"/>
                </a:cxn>
                <a:cxn ang="0">
                  <a:pos x="120" y="611"/>
                </a:cxn>
                <a:cxn ang="0">
                  <a:pos x="148" y="499"/>
                </a:cxn>
                <a:cxn ang="0">
                  <a:pos x="160" y="367"/>
                </a:cxn>
                <a:cxn ang="0">
                  <a:pos x="218" y="327"/>
                </a:cxn>
                <a:cxn ang="0">
                  <a:pos x="238" y="221"/>
                </a:cxn>
                <a:cxn ang="0">
                  <a:pos x="296" y="135"/>
                </a:cxn>
                <a:cxn ang="0">
                  <a:pos x="314" y="0"/>
                </a:cxn>
                <a:cxn ang="0">
                  <a:pos x="302" y="0"/>
                </a:cxn>
                <a:cxn ang="0">
                  <a:pos x="296" y="0"/>
                </a:cxn>
                <a:cxn ang="0">
                  <a:pos x="290" y="0"/>
                </a:cxn>
                <a:cxn ang="0">
                  <a:pos x="284" y="6"/>
                </a:cxn>
                <a:cxn ang="0">
                  <a:pos x="284" y="6"/>
                </a:cxn>
                <a:cxn ang="0">
                  <a:pos x="284" y="6"/>
                </a:cxn>
                <a:cxn ang="0">
                  <a:pos x="284" y="6"/>
                </a:cxn>
              </a:cxnLst>
              <a:rect l="0" t="0" r="r" b="b"/>
              <a:pathLst>
                <a:path w="314" h="767">
                  <a:moveTo>
                    <a:pt x="284" y="6"/>
                  </a:moveTo>
                  <a:lnTo>
                    <a:pt x="278" y="6"/>
                  </a:lnTo>
                  <a:lnTo>
                    <a:pt x="272" y="12"/>
                  </a:lnTo>
                  <a:lnTo>
                    <a:pt x="254" y="18"/>
                  </a:lnTo>
                  <a:lnTo>
                    <a:pt x="230" y="24"/>
                  </a:lnTo>
                  <a:lnTo>
                    <a:pt x="206" y="42"/>
                  </a:lnTo>
                  <a:lnTo>
                    <a:pt x="188" y="48"/>
                  </a:lnTo>
                  <a:lnTo>
                    <a:pt x="176" y="54"/>
                  </a:lnTo>
                  <a:lnTo>
                    <a:pt x="170" y="54"/>
                  </a:lnTo>
                  <a:lnTo>
                    <a:pt x="150" y="169"/>
                  </a:lnTo>
                  <a:lnTo>
                    <a:pt x="110" y="225"/>
                  </a:lnTo>
                  <a:lnTo>
                    <a:pt x="54" y="383"/>
                  </a:lnTo>
                  <a:lnTo>
                    <a:pt x="82" y="555"/>
                  </a:lnTo>
                  <a:lnTo>
                    <a:pt x="40" y="679"/>
                  </a:lnTo>
                  <a:lnTo>
                    <a:pt x="0" y="767"/>
                  </a:lnTo>
                  <a:lnTo>
                    <a:pt x="108" y="767"/>
                  </a:lnTo>
                  <a:lnTo>
                    <a:pt x="120" y="611"/>
                  </a:lnTo>
                  <a:lnTo>
                    <a:pt x="148" y="499"/>
                  </a:lnTo>
                  <a:lnTo>
                    <a:pt x="160" y="367"/>
                  </a:lnTo>
                  <a:lnTo>
                    <a:pt x="218" y="327"/>
                  </a:lnTo>
                  <a:lnTo>
                    <a:pt x="238" y="221"/>
                  </a:lnTo>
                  <a:lnTo>
                    <a:pt x="296" y="135"/>
                  </a:lnTo>
                  <a:lnTo>
                    <a:pt x="314" y="0"/>
                  </a:lnTo>
                  <a:lnTo>
                    <a:pt x="302" y="0"/>
                  </a:lnTo>
                  <a:lnTo>
                    <a:pt x="296" y="0"/>
                  </a:lnTo>
                  <a:lnTo>
                    <a:pt x="290" y="0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5000" name="Freeform 8"/>
            <p:cNvSpPr>
              <a:spLocks/>
            </p:cNvSpPr>
            <p:nvPr/>
          </p:nvSpPr>
          <p:spPr bwMode="ltGray">
            <a:xfrm>
              <a:off x="4700" y="3697"/>
              <a:ext cx="275" cy="623"/>
            </a:xfrm>
            <a:custGeom>
              <a:avLst/>
              <a:gdLst/>
              <a:ahLst/>
              <a:cxnLst>
                <a:cxn ang="0">
                  <a:pos x="257" y="12"/>
                </a:cxn>
                <a:cxn ang="0">
                  <a:pos x="239" y="6"/>
                </a:cxn>
                <a:cxn ang="0">
                  <a:pos x="203" y="6"/>
                </a:cxn>
                <a:cxn ang="0">
                  <a:pos x="203" y="6"/>
                </a:cxn>
                <a:cxn ang="0">
                  <a:pos x="197" y="6"/>
                </a:cxn>
                <a:cxn ang="0">
                  <a:pos x="185" y="0"/>
                </a:cxn>
                <a:cxn ang="0">
                  <a:pos x="173" y="0"/>
                </a:cxn>
                <a:cxn ang="0">
                  <a:pos x="166" y="0"/>
                </a:cxn>
                <a:cxn ang="0">
                  <a:pos x="160" y="0"/>
                </a:cxn>
                <a:cxn ang="0">
                  <a:pos x="144" y="117"/>
                </a:cxn>
                <a:cxn ang="0">
                  <a:pos x="128" y="185"/>
                </a:cxn>
                <a:cxn ang="0">
                  <a:pos x="58" y="299"/>
                </a:cxn>
                <a:cxn ang="0">
                  <a:pos x="54" y="441"/>
                </a:cxn>
                <a:cxn ang="0">
                  <a:pos x="24" y="523"/>
                </a:cxn>
                <a:cxn ang="0">
                  <a:pos x="0" y="623"/>
                </a:cxn>
                <a:cxn ang="0">
                  <a:pos x="78" y="623"/>
                </a:cxn>
                <a:cxn ang="0">
                  <a:pos x="92" y="555"/>
                </a:cxn>
                <a:cxn ang="0">
                  <a:pos x="134" y="447"/>
                </a:cxn>
                <a:cxn ang="0">
                  <a:pos x="158" y="315"/>
                </a:cxn>
                <a:cxn ang="0">
                  <a:pos x="184" y="257"/>
                </a:cxn>
                <a:cxn ang="0">
                  <a:pos x="216" y="211"/>
                </a:cxn>
                <a:cxn ang="0">
                  <a:pos x="222" y="145"/>
                </a:cxn>
                <a:cxn ang="0">
                  <a:pos x="240" y="111"/>
                </a:cxn>
                <a:cxn ang="0">
                  <a:pos x="262" y="79"/>
                </a:cxn>
                <a:cxn ang="0">
                  <a:pos x="275" y="6"/>
                </a:cxn>
                <a:cxn ang="0">
                  <a:pos x="263" y="12"/>
                </a:cxn>
                <a:cxn ang="0">
                  <a:pos x="257" y="12"/>
                </a:cxn>
                <a:cxn ang="0">
                  <a:pos x="257" y="12"/>
                </a:cxn>
                <a:cxn ang="0">
                  <a:pos x="257" y="12"/>
                </a:cxn>
              </a:cxnLst>
              <a:rect l="0" t="0" r="r" b="b"/>
              <a:pathLst>
                <a:path w="275" h="623">
                  <a:moveTo>
                    <a:pt x="257" y="12"/>
                  </a:moveTo>
                  <a:lnTo>
                    <a:pt x="239" y="6"/>
                  </a:lnTo>
                  <a:lnTo>
                    <a:pt x="203" y="6"/>
                  </a:lnTo>
                  <a:lnTo>
                    <a:pt x="203" y="6"/>
                  </a:lnTo>
                  <a:lnTo>
                    <a:pt x="197" y="6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6" y="0"/>
                  </a:lnTo>
                  <a:lnTo>
                    <a:pt x="160" y="0"/>
                  </a:lnTo>
                  <a:lnTo>
                    <a:pt x="144" y="117"/>
                  </a:lnTo>
                  <a:lnTo>
                    <a:pt x="128" y="185"/>
                  </a:lnTo>
                  <a:lnTo>
                    <a:pt x="58" y="299"/>
                  </a:lnTo>
                  <a:lnTo>
                    <a:pt x="54" y="441"/>
                  </a:lnTo>
                  <a:lnTo>
                    <a:pt x="24" y="523"/>
                  </a:lnTo>
                  <a:lnTo>
                    <a:pt x="0" y="623"/>
                  </a:lnTo>
                  <a:lnTo>
                    <a:pt x="78" y="623"/>
                  </a:lnTo>
                  <a:lnTo>
                    <a:pt x="92" y="555"/>
                  </a:lnTo>
                  <a:lnTo>
                    <a:pt x="134" y="447"/>
                  </a:lnTo>
                  <a:lnTo>
                    <a:pt x="158" y="315"/>
                  </a:lnTo>
                  <a:lnTo>
                    <a:pt x="184" y="257"/>
                  </a:lnTo>
                  <a:lnTo>
                    <a:pt x="216" y="211"/>
                  </a:lnTo>
                  <a:lnTo>
                    <a:pt x="222" y="145"/>
                  </a:lnTo>
                  <a:lnTo>
                    <a:pt x="240" y="111"/>
                  </a:lnTo>
                  <a:lnTo>
                    <a:pt x="262" y="79"/>
                  </a:lnTo>
                  <a:lnTo>
                    <a:pt x="275" y="6"/>
                  </a:lnTo>
                  <a:lnTo>
                    <a:pt x="263" y="12"/>
                  </a:lnTo>
                  <a:lnTo>
                    <a:pt x="257" y="12"/>
                  </a:lnTo>
                  <a:lnTo>
                    <a:pt x="257" y="12"/>
                  </a:lnTo>
                  <a:lnTo>
                    <a:pt x="257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5001" name="Freeform 9"/>
            <p:cNvSpPr>
              <a:spLocks/>
            </p:cNvSpPr>
            <p:nvPr/>
          </p:nvSpPr>
          <p:spPr bwMode="ltGray">
            <a:xfrm>
              <a:off x="4522" y="3709"/>
              <a:ext cx="213" cy="611"/>
            </a:xfrm>
            <a:custGeom>
              <a:avLst/>
              <a:gdLst/>
              <a:ahLst/>
              <a:cxnLst>
                <a:cxn ang="0">
                  <a:pos x="171" y="12"/>
                </a:cxn>
                <a:cxn ang="0">
                  <a:pos x="159" y="24"/>
                </a:cxn>
                <a:cxn ang="0">
                  <a:pos x="153" y="36"/>
                </a:cxn>
                <a:cxn ang="0">
                  <a:pos x="128" y="60"/>
                </a:cxn>
                <a:cxn ang="0">
                  <a:pos x="110" y="83"/>
                </a:cxn>
                <a:cxn ang="0">
                  <a:pos x="86" y="119"/>
                </a:cxn>
                <a:cxn ang="0">
                  <a:pos x="68" y="167"/>
                </a:cxn>
                <a:cxn ang="0">
                  <a:pos x="68" y="221"/>
                </a:cxn>
                <a:cxn ang="0">
                  <a:pos x="68" y="227"/>
                </a:cxn>
                <a:cxn ang="0">
                  <a:pos x="68" y="233"/>
                </a:cxn>
                <a:cxn ang="0">
                  <a:pos x="68" y="239"/>
                </a:cxn>
                <a:cxn ang="0">
                  <a:pos x="68" y="245"/>
                </a:cxn>
                <a:cxn ang="0">
                  <a:pos x="68" y="251"/>
                </a:cxn>
                <a:cxn ang="0">
                  <a:pos x="68" y="251"/>
                </a:cxn>
                <a:cxn ang="0">
                  <a:pos x="68" y="257"/>
                </a:cxn>
                <a:cxn ang="0">
                  <a:pos x="68" y="269"/>
                </a:cxn>
                <a:cxn ang="0">
                  <a:pos x="74" y="287"/>
                </a:cxn>
                <a:cxn ang="0">
                  <a:pos x="80" y="305"/>
                </a:cxn>
                <a:cxn ang="0">
                  <a:pos x="86" y="311"/>
                </a:cxn>
                <a:cxn ang="0">
                  <a:pos x="86" y="311"/>
                </a:cxn>
                <a:cxn ang="0">
                  <a:pos x="92" y="317"/>
                </a:cxn>
                <a:cxn ang="0">
                  <a:pos x="92" y="323"/>
                </a:cxn>
                <a:cxn ang="0">
                  <a:pos x="92" y="323"/>
                </a:cxn>
                <a:cxn ang="0">
                  <a:pos x="24" y="437"/>
                </a:cxn>
                <a:cxn ang="0">
                  <a:pos x="18" y="471"/>
                </a:cxn>
                <a:cxn ang="0">
                  <a:pos x="0" y="547"/>
                </a:cxn>
                <a:cxn ang="0">
                  <a:pos x="50" y="611"/>
                </a:cxn>
                <a:cxn ang="0">
                  <a:pos x="114" y="611"/>
                </a:cxn>
                <a:cxn ang="0">
                  <a:pos x="104" y="555"/>
                </a:cxn>
                <a:cxn ang="0">
                  <a:pos x="120" y="515"/>
                </a:cxn>
                <a:cxn ang="0">
                  <a:pos x="150" y="449"/>
                </a:cxn>
                <a:cxn ang="0">
                  <a:pos x="166" y="377"/>
                </a:cxn>
                <a:cxn ang="0">
                  <a:pos x="156" y="295"/>
                </a:cxn>
                <a:cxn ang="0">
                  <a:pos x="170" y="203"/>
                </a:cxn>
                <a:cxn ang="0">
                  <a:pos x="212" y="95"/>
                </a:cxn>
                <a:cxn ang="0">
                  <a:pos x="213" y="0"/>
                </a:cxn>
                <a:cxn ang="0">
                  <a:pos x="207" y="0"/>
                </a:cxn>
                <a:cxn ang="0">
                  <a:pos x="201" y="0"/>
                </a:cxn>
                <a:cxn ang="0">
                  <a:pos x="195" y="0"/>
                </a:cxn>
                <a:cxn ang="0">
                  <a:pos x="189" y="0"/>
                </a:cxn>
                <a:cxn ang="0">
                  <a:pos x="183" y="6"/>
                </a:cxn>
                <a:cxn ang="0">
                  <a:pos x="177" y="6"/>
                </a:cxn>
                <a:cxn ang="0">
                  <a:pos x="171" y="12"/>
                </a:cxn>
                <a:cxn ang="0">
                  <a:pos x="171" y="12"/>
                </a:cxn>
                <a:cxn ang="0">
                  <a:pos x="171" y="12"/>
                </a:cxn>
              </a:cxnLst>
              <a:rect l="0" t="0" r="r" b="b"/>
              <a:pathLst>
                <a:path w="213" h="611">
                  <a:moveTo>
                    <a:pt x="171" y="12"/>
                  </a:moveTo>
                  <a:lnTo>
                    <a:pt x="159" y="24"/>
                  </a:lnTo>
                  <a:lnTo>
                    <a:pt x="153" y="36"/>
                  </a:lnTo>
                  <a:lnTo>
                    <a:pt x="128" y="60"/>
                  </a:lnTo>
                  <a:lnTo>
                    <a:pt x="110" y="83"/>
                  </a:lnTo>
                  <a:lnTo>
                    <a:pt x="86" y="119"/>
                  </a:lnTo>
                  <a:lnTo>
                    <a:pt x="68" y="167"/>
                  </a:lnTo>
                  <a:lnTo>
                    <a:pt x="68" y="221"/>
                  </a:lnTo>
                  <a:lnTo>
                    <a:pt x="68" y="227"/>
                  </a:lnTo>
                  <a:lnTo>
                    <a:pt x="68" y="233"/>
                  </a:lnTo>
                  <a:lnTo>
                    <a:pt x="68" y="239"/>
                  </a:lnTo>
                  <a:lnTo>
                    <a:pt x="68" y="245"/>
                  </a:lnTo>
                  <a:lnTo>
                    <a:pt x="68" y="251"/>
                  </a:lnTo>
                  <a:lnTo>
                    <a:pt x="68" y="251"/>
                  </a:lnTo>
                  <a:lnTo>
                    <a:pt x="68" y="257"/>
                  </a:lnTo>
                  <a:lnTo>
                    <a:pt x="68" y="269"/>
                  </a:lnTo>
                  <a:lnTo>
                    <a:pt x="74" y="287"/>
                  </a:lnTo>
                  <a:lnTo>
                    <a:pt x="80" y="305"/>
                  </a:lnTo>
                  <a:lnTo>
                    <a:pt x="86" y="311"/>
                  </a:lnTo>
                  <a:lnTo>
                    <a:pt x="86" y="311"/>
                  </a:lnTo>
                  <a:lnTo>
                    <a:pt x="92" y="317"/>
                  </a:lnTo>
                  <a:lnTo>
                    <a:pt x="92" y="323"/>
                  </a:lnTo>
                  <a:lnTo>
                    <a:pt x="92" y="323"/>
                  </a:lnTo>
                  <a:lnTo>
                    <a:pt x="24" y="437"/>
                  </a:lnTo>
                  <a:lnTo>
                    <a:pt x="18" y="471"/>
                  </a:lnTo>
                  <a:lnTo>
                    <a:pt x="0" y="547"/>
                  </a:lnTo>
                  <a:lnTo>
                    <a:pt x="50" y="611"/>
                  </a:lnTo>
                  <a:lnTo>
                    <a:pt x="114" y="611"/>
                  </a:lnTo>
                  <a:lnTo>
                    <a:pt x="104" y="555"/>
                  </a:lnTo>
                  <a:lnTo>
                    <a:pt x="120" y="515"/>
                  </a:lnTo>
                  <a:lnTo>
                    <a:pt x="150" y="449"/>
                  </a:lnTo>
                  <a:lnTo>
                    <a:pt x="166" y="377"/>
                  </a:lnTo>
                  <a:lnTo>
                    <a:pt x="156" y="295"/>
                  </a:lnTo>
                  <a:lnTo>
                    <a:pt x="170" y="203"/>
                  </a:lnTo>
                  <a:lnTo>
                    <a:pt x="212" y="95"/>
                  </a:lnTo>
                  <a:lnTo>
                    <a:pt x="213" y="0"/>
                  </a:lnTo>
                  <a:lnTo>
                    <a:pt x="207" y="0"/>
                  </a:lnTo>
                  <a:lnTo>
                    <a:pt x="201" y="0"/>
                  </a:lnTo>
                  <a:lnTo>
                    <a:pt x="195" y="0"/>
                  </a:lnTo>
                  <a:lnTo>
                    <a:pt x="189" y="0"/>
                  </a:lnTo>
                  <a:lnTo>
                    <a:pt x="183" y="6"/>
                  </a:lnTo>
                  <a:lnTo>
                    <a:pt x="177" y="6"/>
                  </a:lnTo>
                  <a:lnTo>
                    <a:pt x="171" y="12"/>
                  </a:lnTo>
                  <a:lnTo>
                    <a:pt x="171" y="12"/>
                  </a:lnTo>
                  <a:lnTo>
                    <a:pt x="171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5002" name="Freeform 10"/>
            <p:cNvSpPr>
              <a:spLocks/>
            </p:cNvSpPr>
            <p:nvPr/>
          </p:nvSpPr>
          <p:spPr bwMode="ltGray">
            <a:xfrm>
              <a:off x="4292" y="3936"/>
              <a:ext cx="167" cy="384"/>
            </a:xfrm>
            <a:custGeom>
              <a:avLst/>
              <a:gdLst/>
              <a:ahLst/>
              <a:cxnLst>
                <a:cxn ang="0">
                  <a:pos x="149" y="60"/>
                </a:cxn>
                <a:cxn ang="0">
                  <a:pos x="119" y="30"/>
                </a:cxn>
                <a:cxn ang="0">
                  <a:pos x="89" y="12"/>
                </a:cxn>
                <a:cxn ang="0">
                  <a:pos x="59" y="0"/>
                </a:cxn>
                <a:cxn ang="0">
                  <a:pos x="54" y="70"/>
                </a:cxn>
                <a:cxn ang="0">
                  <a:pos x="46" y="112"/>
                </a:cxn>
                <a:cxn ang="0">
                  <a:pos x="52" y="168"/>
                </a:cxn>
                <a:cxn ang="0">
                  <a:pos x="24" y="194"/>
                </a:cxn>
                <a:cxn ang="0">
                  <a:pos x="16" y="258"/>
                </a:cxn>
                <a:cxn ang="0">
                  <a:pos x="2" y="300"/>
                </a:cxn>
                <a:cxn ang="0">
                  <a:pos x="0" y="352"/>
                </a:cxn>
                <a:cxn ang="0">
                  <a:pos x="47" y="384"/>
                </a:cxn>
                <a:cxn ang="0">
                  <a:pos x="149" y="384"/>
                </a:cxn>
                <a:cxn ang="0">
                  <a:pos x="134" y="350"/>
                </a:cxn>
                <a:cxn ang="0">
                  <a:pos x="104" y="324"/>
                </a:cxn>
                <a:cxn ang="0">
                  <a:pos x="138" y="274"/>
                </a:cxn>
                <a:cxn ang="0">
                  <a:pos x="122" y="220"/>
                </a:cxn>
                <a:cxn ang="0">
                  <a:pos x="132" y="186"/>
                </a:cxn>
                <a:cxn ang="0">
                  <a:pos x="140" y="154"/>
                </a:cxn>
                <a:cxn ang="0">
                  <a:pos x="167" y="90"/>
                </a:cxn>
                <a:cxn ang="0">
                  <a:pos x="149" y="60"/>
                </a:cxn>
                <a:cxn ang="0">
                  <a:pos x="149" y="60"/>
                </a:cxn>
                <a:cxn ang="0">
                  <a:pos x="149" y="60"/>
                </a:cxn>
              </a:cxnLst>
              <a:rect l="0" t="0" r="r" b="b"/>
              <a:pathLst>
                <a:path w="167" h="384">
                  <a:moveTo>
                    <a:pt x="149" y="60"/>
                  </a:moveTo>
                  <a:lnTo>
                    <a:pt x="119" y="30"/>
                  </a:lnTo>
                  <a:lnTo>
                    <a:pt x="89" y="12"/>
                  </a:lnTo>
                  <a:lnTo>
                    <a:pt x="59" y="0"/>
                  </a:lnTo>
                  <a:lnTo>
                    <a:pt x="54" y="70"/>
                  </a:lnTo>
                  <a:lnTo>
                    <a:pt x="46" y="112"/>
                  </a:lnTo>
                  <a:lnTo>
                    <a:pt x="52" y="168"/>
                  </a:lnTo>
                  <a:lnTo>
                    <a:pt x="24" y="194"/>
                  </a:lnTo>
                  <a:lnTo>
                    <a:pt x="16" y="258"/>
                  </a:lnTo>
                  <a:lnTo>
                    <a:pt x="2" y="300"/>
                  </a:lnTo>
                  <a:lnTo>
                    <a:pt x="0" y="352"/>
                  </a:lnTo>
                  <a:lnTo>
                    <a:pt x="47" y="384"/>
                  </a:lnTo>
                  <a:lnTo>
                    <a:pt x="149" y="384"/>
                  </a:lnTo>
                  <a:lnTo>
                    <a:pt x="134" y="350"/>
                  </a:lnTo>
                  <a:lnTo>
                    <a:pt x="104" y="324"/>
                  </a:lnTo>
                  <a:lnTo>
                    <a:pt x="138" y="274"/>
                  </a:lnTo>
                  <a:lnTo>
                    <a:pt x="122" y="220"/>
                  </a:lnTo>
                  <a:lnTo>
                    <a:pt x="132" y="186"/>
                  </a:lnTo>
                  <a:lnTo>
                    <a:pt x="140" y="154"/>
                  </a:lnTo>
                  <a:lnTo>
                    <a:pt x="167" y="90"/>
                  </a:lnTo>
                  <a:lnTo>
                    <a:pt x="149" y="60"/>
                  </a:lnTo>
                  <a:lnTo>
                    <a:pt x="149" y="60"/>
                  </a:lnTo>
                  <a:lnTo>
                    <a:pt x="149" y="6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5003" name="Freeform 11"/>
            <p:cNvSpPr>
              <a:spLocks/>
            </p:cNvSpPr>
            <p:nvPr/>
          </p:nvSpPr>
          <p:spPr bwMode="ltGray">
            <a:xfrm>
              <a:off x="4100" y="4020"/>
              <a:ext cx="166" cy="300"/>
            </a:xfrm>
            <a:custGeom>
              <a:avLst/>
              <a:gdLst/>
              <a:ahLst/>
              <a:cxnLst>
                <a:cxn ang="0">
                  <a:pos x="136" y="12"/>
                </a:cxn>
                <a:cxn ang="0">
                  <a:pos x="100" y="0"/>
                </a:cxn>
                <a:cxn ang="0">
                  <a:pos x="78" y="64"/>
                </a:cxn>
                <a:cxn ang="0">
                  <a:pos x="70" y="126"/>
                </a:cxn>
                <a:cxn ang="0">
                  <a:pos x="46" y="184"/>
                </a:cxn>
                <a:cxn ang="0">
                  <a:pos x="58" y="232"/>
                </a:cxn>
                <a:cxn ang="0">
                  <a:pos x="38" y="268"/>
                </a:cxn>
                <a:cxn ang="0">
                  <a:pos x="0" y="300"/>
                </a:cxn>
                <a:cxn ang="0">
                  <a:pos x="160" y="300"/>
                </a:cxn>
                <a:cxn ang="0">
                  <a:pos x="136" y="272"/>
                </a:cxn>
                <a:cxn ang="0">
                  <a:pos x="98" y="234"/>
                </a:cxn>
                <a:cxn ang="0">
                  <a:pos x="130" y="188"/>
                </a:cxn>
                <a:cxn ang="0">
                  <a:pos x="138" y="134"/>
                </a:cxn>
                <a:cxn ang="0">
                  <a:pos x="144" y="94"/>
                </a:cxn>
                <a:cxn ang="0">
                  <a:pos x="164" y="60"/>
                </a:cxn>
                <a:cxn ang="0">
                  <a:pos x="166" y="0"/>
                </a:cxn>
                <a:cxn ang="0">
                  <a:pos x="136" y="12"/>
                </a:cxn>
                <a:cxn ang="0">
                  <a:pos x="136" y="12"/>
                </a:cxn>
                <a:cxn ang="0">
                  <a:pos x="136" y="12"/>
                </a:cxn>
              </a:cxnLst>
              <a:rect l="0" t="0" r="r" b="b"/>
              <a:pathLst>
                <a:path w="166" h="300">
                  <a:moveTo>
                    <a:pt x="136" y="12"/>
                  </a:moveTo>
                  <a:lnTo>
                    <a:pt x="100" y="0"/>
                  </a:lnTo>
                  <a:lnTo>
                    <a:pt x="78" y="64"/>
                  </a:lnTo>
                  <a:lnTo>
                    <a:pt x="70" y="126"/>
                  </a:lnTo>
                  <a:lnTo>
                    <a:pt x="46" y="184"/>
                  </a:lnTo>
                  <a:lnTo>
                    <a:pt x="58" y="232"/>
                  </a:lnTo>
                  <a:lnTo>
                    <a:pt x="38" y="268"/>
                  </a:lnTo>
                  <a:lnTo>
                    <a:pt x="0" y="300"/>
                  </a:lnTo>
                  <a:lnTo>
                    <a:pt x="160" y="300"/>
                  </a:lnTo>
                  <a:lnTo>
                    <a:pt x="136" y="272"/>
                  </a:lnTo>
                  <a:lnTo>
                    <a:pt x="98" y="234"/>
                  </a:lnTo>
                  <a:lnTo>
                    <a:pt x="130" y="188"/>
                  </a:lnTo>
                  <a:lnTo>
                    <a:pt x="138" y="134"/>
                  </a:lnTo>
                  <a:lnTo>
                    <a:pt x="144" y="94"/>
                  </a:lnTo>
                  <a:lnTo>
                    <a:pt x="164" y="60"/>
                  </a:lnTo>
                  <a:lnTo>
                    <a:pt x="166" y="0"/>
                  </a:lnTo>
                  <a:lnTo>
                    <a:pt x="136" y="12"/>
                  </a:lnTo>
                  <a:lnTo>
                    <a:pt x="136" y="12"/>
                  </a:lnTo>
                  <a:lnTo>
                    <a:pt x="136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5004" name="Freeform 12"/>
            <p:cNvSpPr>
              <a:spLocks/>
            </p:cNvSpPr>
            <p:nvPr/>
          </p:nvSpPr>
          <p:spPr bwMode="ltGray">
            <a:xfrm>
              <a:off x="3910" y="4038"/>
              <a:ext cx="237" cy="282"/>
            </a:xfrm>
            <a:custGeom>
              <a:avLst/>
              <a:gdLst/>
              <a:ahLst/>
              <a:cxnLst>
                <a:cxn ang="0">
                  <a:pos x="201" y="0"/>
                </a:cxn>
                <a:cxn ang="0">
                  <a:pos x="183" y="0"/>
                </a:cxn>
                <a:cxn ang="0">
                  <a:pos x="158" y="50"/>
                </a:cxn>
                <a:cxn ang="0">
                  <a:pos x="148" y="92"/>
                </a:cxn>
                <a:cxn ang="0">
                  <a:pos x="120" y="144"/>
                </a:cxn>
                <a:cxn ang="0">
                  <a:pos x="82" y="182"/>
                </a:cxn>
                <a:cxn ang="0">
                  <a:pos x="60" y="232"/>
                </a:cxn>
                <a:cxn ang="0">
                  <a:pos x="0" y="282"/>
                </a:cxn>
                <a:cxn ang="0">
                  <a:pos x="128" y="282"/>
                </a:cxn>
                <a:cxn ang="0">
                  <a:pos x="154" y="254"/>
                </a:cxn>
                <a:cxn ang="0">
                  <a:pos x="158" y="196"/>
                </a:cxn>
                <a:cxn ang="0">
                  <a:pos x="188" y="148"/>
                </a:cxn>
                <a:cxn ang="0">
                  <a:pos x="196" y="70"/>
                </a:cxn>
                <a:cxn ang="0">
                  <a:pos x="237" y="0"/>
                </a:cxn>
                <a:cxn ang="0">
                  <a:pos x="201" y="0"/>
                </a:cxn>
                <a:cxn ang="0">
                  <a:pos x="201" y="0"/>
                </a:cxn>
                <a:cxn ang="0">
                  <a:pos x="201" y="0"/>
                </a:cxn>
              </a:cxnLst>
              <a:rect l="0" t="0" r="r" b="b"/>
              <a:pathLst>
                <a:path w="237" h="282">
                  <a:moveTo>
                    <a:pt x="201" y="0"/>
                  </a:moveTo>
                  <a:lnTo>
                    <a:pt x="183" y="0"/>
                  </a:lnTo>
                  <a:lnTo>
                    <a:pt x="158" y="50"/>
                  </a:lnTo>
                  <a:lnTo>
                    <a:pt x="148" y="92"/>
                  </a:lnTo>
                  <a:lnTo>
                    <a:pt x="120" y="144"/>
                  </a:lnTo>
                  <a:lnTo>
                    <a:pt x="82" y="182"/>
                  </a:lnTo>
                  <a:lnTo>
                    <a:pt x="60" y="232"/>
                  </a:lnTo>
                  <a:lnTo>
                    <a:pt x="0" y="282"/>
                  </a:lnTo>
                  <a:lnTo>
                    <a:pt x="128" y="282"/>
                  </a:lnTo>
                  <a:lnTo>
                    <a:pt x="154" y="254"/>
                  </a:lnTo>
                  <a:lnTo>
                    <a:pt x="158" y="196"/>
                  </a:lnTo>
                  <a:lnTo>
                    <a:pt x="188" y="148"/>
                  </a:lnTo>
                  <a:lnTo>
                    <a:pt x="196" y="70"/>
                  </a:lnTo>
                  <a:lnTo>
                    <a:pt x="237" y="0"/>
                  </a:lnTo>
                  <a:lnTo>
                    <a:pt x="201" y="0"/>
                  </a:lnTo>
                  <a:lnTo>
                    <a:pt x="201" y="0"/>
                  </a:lnTo>
                  <a:lnTo>
                    <a:pt x="20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5005" name="Freeform 13"/>
            <p:cNvSpPr>
              <a:spLocks/>
            </p:cNvSpPr>
            <p:nvPr/>
          </p:nvSpPr>
          <p:spPr bwMode="ltGray">
            <a:xfrm>
              <a:off x="3674" y="4086"/>
              <a:ext cx="196" cy="234"/>
            </a:xfrm>
            <a:custGeom>
              <a:avLst/>
              <a:gdLst/>
              <a:ahLst/>
              <a:cxnLst>
                <a:cxn ang="0">
                  <a:pos x="167" y="54"/>
                </a:cxn>
                <a:cxn ang="0">
                  <a:pos x="113" y="24"/>
                </a:cxn>
                <a:cxn ang="0">
                  <a:pos x="83" y="0"/>
                </a:cxn>
                <a:cxn ang="0">
                  <a:pos x="80" y="62"/>
                </a:cxn>
                <a:cxn ang="0">
                  <a:pos x="58" y="100"/>
                </a:cxn>
                <a:cxn ang="0">
                  <a:pos x="54" y="160"/>
                </a:cxn>
                <a:cxn ang="0">
                  <a:pos x="36" y="202"/>
                </a:cxn>
                <a:cxn ang="0">
                  <a:pos x="0" y="234"/>
                </a:cxn>
                <a:cxn ang="0">
                  <a:pos x="146" y="234"/>
                </a:cxn>
                <a:cxn ang="0">
                  <a:pos x="170" y="198"/>
                </a:cxn>
                <a:cxn ang="0">
                  <a:pos x="158" y="138"/>
                </a:cxn>
                <a:cxn ang="0">
                  <a:pos x="196" y="100"/>
                </a:cxn>
                <a:cxn ang="0">
                  <a:pos x="191" y="54"/>
                </a:cxn>
                <a:cxn ang="0">
                  <a:pos x="167" y="54"/>
                </a:cxn>
                <a:cxn ang="0">
                  <a:pos x="167" y="54"/>
                </a:cxn>
                <a:cxn ang="0">
                  <a:pos x="167" y="54"/>
                </a:cxn>
              </a:cxnLst>
              <a:rect l="0" t="0" r="r" b="b"/>
              <a:pathLst>
                <a:path w="196" h="234">
                  <a:moveTo>
                    <a:pt x="167" y="54"/>
                  </a:moveTo>
                  <a:lnTo>
                    <a:pt x="113" y="24"/>
                  </a:lnTo>
                  <a:lnTo>
                    <a:pt x="83" y="0"/>
                  </a:lnTo>
                  <a:lnTo>
                    <a:pt x="80" y="62"/>
                  </a:lnTo>
                  <a:lnTo>
                    <a:pt x="58" y="100"/>
                  </a:lnTo>
                  <a:lnTo>
                    <a:pt x="54" y="160"/>
                  </a:lnTo>
                  <a:lnTo>
                    <a:pt x="36" y="202"/>
                  </a:lnTo>
                  <a:lnTo>
                    <a:pt x="0" y="234"/>
                  </a:lnTo>
                  <a:lnTo>
                    <a:pt x="146" y="234"/>
                  </a:lnTo>
                  <a:lnTo>
                    <a:pt x="170" y="198"/>
                  </a:lnTo>
                  <a:lnTo>
                    <a:pt x="158" y="138"/>
                  </a:lnTo>
                  <a:lnTo>
                    <a:pt x="196" y="100"/>
                  </a:lnTo>
                  <a:lnTo>
                    <a:pt x="191" y="54"/>
                  </a:lnTo>
                  <a:lnTo>
                    <a:pt x="167" y="54"/>
                  </a:lnTo>
                  <a:lnTo>
                    <a:pt x="167" y="54"/>
                  </a:lnTo>
                  <a:lnTo>
                    <a:pt x="167" y="5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5006" name="Freeform 14"/>
            <p:cNvSpPr>
              <a:spLocks/>
            </p:cNvSpPr>
            <p:nvPr/>
          </p:nvSpPr>
          <p:spPr bwMode="ltGray">
            <a:xfrm>
              <a:off x="3476" y="4068"/>
              <a:ext cx="190" cy="252"/>
            </a:xfrm>
            <a:custGeom>
              <a:avLst/>
              <a:gdLst/>
              <a:ahLst/>
              <a:cxnLst>
                <a:cxn ang="0">
                  <a:pos x="190" y="0"/>
                </a:cxn>
                <a:cxn ang="0">
                  <a:pos x="166" y="0"/>
                </a:cxn>
                <a:cxn ang="0">
                  <a:pos x="158" y="38"/>
                </a:cxn>
                <a:cxn ang="0">
                  <a:pos x="138" y="120"/>
                </a:cxn>
                <a:cxn ang="0">
                  <a:pos x="94" y="180"/>
                </a:cxn>
                <a:cxn ang="0">
                  <a:pos x="62" y="234"/>
                </a:cxn>
                <a:cxn ang="0">
                  <a:pos x="0" y="252"/>
                </a:cxn>
                <a:cxn ang="0">
                  <a:pos x="128" y="252"/>
                </a:cxn>
                <a:cxn ang="0">
                  <a:pos x="142" y="188"/>
                </a:cxn>
                <a:cxn ang="0">
                  <a:pos x="186" y="90"/>
                </a:cxn>
                <a:cxn ang="0">
                  <a:pos x="190" y="38"/>
                </a:cxn>
                <a:cxn ang="0">
                  <a:pos x="190" y="0"/>
                </a:cxn>
                <a:cxn ang="0">
                  <a:pos x="190" y="0"/>
                </a:cxn>
                <a:cxn ang="0">
                  <a:pos x="190" y="0"/>
                </a:cxn>
                <a:cxn ang="0">
                  <a:pos x="190" y="0"/>
                </a:cxn>
              </a:cxnLst>
              <a:rect l="0" t="0" r="r" b="b"/>
              <a:pathLst>
                <a:path w="190" h="252">
                  <a:moveTo>
                    <a:pt x="190" y="0"/>
                  </a:moveTo>
                  <a:lnTo>
                    <a:pt x="166" y="0"/>
                  </a:lnTo>
                  <a:lnTo>
                    <a:pt x="158" y="38"/>
                  </a:lnTo>
                  <a:lnTo>
                    <a:pt x="138" y="120"/>
                  </a:lnTo>
                  <a:lnTo>
                    <a:pt x="94" y="180"/>
                  </a:lnTo>
                  <a:lnTo>
                    <a:pt x="62" y="234"/>
                  </a:lnTo>
                  <a:lnTo>
                    <a:pt x="0" y="252"/>
                  </a:lnTo>
                  <a:lnTo>
                    <a:pt x="128" y="252"/>
                  </a:lnTo>
                  <a:lnTo>
                    <a:pt x="142" y="188"/>
                  </a:lnTo>
                  <a:lnTo>
                    <a:pt x="186" y="90"/>
                  </a:lnTo>
                  <a:lnTo>
                    <a:pt x="190" y="38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5007" name="Freeform 15"/>
            <p:cNvSpPr>
              <a:spLocks/>
            </p:cNvSpPr>
            <p:nvPr/>
          </p:nvSpPr>
          <p:spPr bwMode="ltGray">
            <a:xfrm>
              <a:off x="3170" y="4188"/>
              <a:ext cx="230" cy="132"/>
            </a:xfrm>
            <a:custGeom>
              <a:avLst/>
              <a:gdLst/>
              <a:ahLst/>
              <a:cxnLst>
                <a:cxn ang="0">
                  <a:pos x="197" y="0"/>
                </a:cxn>
                <a:cxn ang="0">
                  <a:pos x="191" y="0"/>
                </a:cxn>
                <a:cxn ang="0">
                  <a:pos x="185" y="0"/>
                </a:cxn>
                <a:cxn ang="0">
                  <a:pos x="173" y="0"/>
                </a:cxn>
                <a:cxn ang="0">
                  <a:pos x="161" y="0"/>
                </a:cxn>
                <a:cxn ang="0">
                  <a:pos x="155" y="0"/>
                </a:cxn>
                <a:cxn ang="0">
                  <a:pos x="138" y="6"/>
                </a:cxn>
                <a:cxn ang="0">
                  <a:pos x="132" y="6"/>
                </a:cxn>
                <a:cxn ang="0">
                  <a:pos x="35" y="18"/>
                </a:cxn>
                <a:cxn ang="0">
                  <a:pos x="11" y="30"/>
                </a:cxn>
                <a:cxn ang="0">
                  <a:pos x="23" y="54"/>
                </a:cxn>
                <a:cxn ang="0">
                  <a:pos x="0" y="100"/>
                </a:cxn>
                <a:cxn ang="0">
                  <a:pos x="0" y="132"/>
                </a:cxn>
                <a:cxn ang="0">
                  <a:pos x="162" y="132"/>
                </a:cxn>
                <a:cxn ang="0">
                  <a:pos x="204" y="88"/>
                </a:cxn>
                <a:cxn ang="0">
                  <a:pos x="230" y="46"/>
                </a:cxn>
                <a:cxn ang="0">
                  <a:pos x="214" y="24"/>
                </a:cxn>
                <a:cxn ang="0">
                  <a:pos x="215" y="0"/>
                </a:cxn>
                <a:cxn ang="0">
                  <a:pos x="209" y="0"/>
                </a:cxn>
                <a:cxn ang="0">
                  <a:pos x="203" y="0"/>
                </a:cxn>
                <a:cxn ang="0">
                  <a:pos x="203" y="0"/>
                </a:cxn>
                <a:cxn ang="0">
                  <a:pos x="197" y="0"/>
                </a:cxn>
                <a:cxn ang="0">
                  <a:pos x="197" y="0"/>
                </a:cxn>
                <a:cxn ang="0">
                  <a:pos x="197" y="0"/>
                </a:cxn>
              </a:cxnLst>
              <a:rect l="0" t="0" r="r" b="b"/>
              <a:pathLst>
                <a:path w="230" h="132">
                  <a:moveTo>
                    <a:pt x="197" y="0"/>
                  </a:moveTo>
                  <a:lnTo>
                    <a:pt x="191" y="0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1" y="0"/>
                  </a:lnTo>
                  <a:lnTo>
                    <a:pt x="155" y="0"/>
                  </a:lnTo>
                  <a:lnTo>
                    <a:pt x="138" y="6"/>
                  </a:lnTo>
                  <a:lnTo>
                    <a:pt x="132" y="6"/>
                  </a:lnTo>
                  <a:lnTo>
                    <a:pt x="35" y="18"/>
                  </a:lnTo>
                  <a:lnTo>
                    <a:pt x="11" y="30"/>
                  </a:lnTo>
                  <a:lnTo>
                    <a:pt x="23" y="54"/>
                  </a:lnTo>
                  <a:lnTo>
                    <a:pt x="0" y="100"/>
                  </a:lnTo>
                  <a:lnTo>
                    <a:pt x="0" y="132"/>
                  </a:lnTo>
                  <a:lnTo>
                    <a:pt x="162" y="132"/>
                  </a:lnTo>
                  <a:lnTo>
                    <a:pt x="204" y="88"/>
                  </a:lnTo>
                  <a:lnTo>
                    <a:pt x="230" y="46"/>
                  </a:lnTo>
                  <a:lnTo>
                    <a:pt x="214" y="24"/>
                  </a:lnTo>
                  <a:lnTo>
                    <a:pt x="215" y="0"/>
                  </a:lnTo>
                  <a:lnTo>
                    <a:pt x="209" y="0"/>
                  </a:lnTo>
                  <a:lnTo>
                    <a:pt x="203" y="0"/>
                  </a:lnTo>
                  <a:lnTo>
                    <a:pt x="203" y="0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97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5008" name="Freeform 16"/>
            <p:cNvSpPr>
              <a:spLocks/>
            </p:cNvSpPr>
            <p:nvPr/>
          </p:nvSpPr>
          <p:spPr bwMode="ltGray">
            <a:xfrm>
              <a:off x="3044" y="4218"/>
              <a:ext cx="89" cy="102"/>
            </a:xfrm>
            <a:custGeom>
              <a:avLst/>
              <a:gdLst/>
              <a:ahLst/>
              <a:cxnLst>
                <a:cxn ang="0">
                  <a:pos x="71" y="0"/>
                </a:cxn>
                <a:cxn ang="0">
                  <a:pos x="66" y="48"/>
                </a:cxn>
                <a:cxn ang="0">
                  <a:pos x="30" y="72"/>
                </a:cxn>
                <a:cxn ang="0">
                  <a:pos x="0" y="102"/>
                </a:cxn>
                <a:cxn ang="0">
                  <a:pos x="66" y="102"/>
                </a:cxn>
                <a:cxn ang="0">
                  <a:pos x="88" y="56"/>
                </a:cxn>
                <a:cxn ang="0">
                  <a:pos x="89" y="6"/>
                </a:cxn>
                <a:cxn ang="0">
                  <a:pos x="71" y="0"/>
                </a:cxn>
                <a:cxn ang="0">
                  <a:pos x="71" y="0"/>
                </a:cxn>
                <a:cxn ang="0">
                  <a:pos x="71" y="0"/>
                </a:cxn>
              </a:cxnLst>
              <a:rect l="0" t="0" r="r" b="b"/>
              <a:pathLst>
                <a:path w="89" h="102">
                  <a:moveTo>
                    <a:pt x="71" y="0"/>
                  </a:moveTo>
                  <a:lnTo>
                    <a:pt x="66" y="48"/>
                  </a:lnTo>
                  <a:lnTo>
                    <a:pt x="30" y="72"/>
                  </a:lnTo>
                  <a:lnTo>
                    <a:pt x="0" y="102"/>
                  </a:lnTo>
                  <a:lnTo>
                    <a:pt x="66" y="102"/>
                  </a:lnTo>
                  <a:lnTo>
                    <a:pt x="88" y="56"/>
                  </a:lnTo>
                  <a:lnTo>
                    <a:pt x="89" y="6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7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5009" name="Freeform 17"/>
            <p:cNvSpPr>
              <a:spLocks/>
            </p:cNvSpPr>
            <p:nvPr/>
          </p:nvSpPr>
          <p:spPr bwMode="ltGray">
            <a:xfrm>
              <a:off x="5482" y="3367"/>
              <a:ext cx="278" cy="953"/>
            </a:xfrm>
            <a:custGeom>
              <a:avLst/>
              <a:gdLst/>
              <a:ahLst/>
              <a:cxnLst>
                <a:cxn ang="0">
                  <a:pos x="278" y="24"/>
                </a:cxn>
                <a:cxn ang="0">
                  <a:pos x="272" y="24"/>
                </a:cxn>
                <a:cxn ang="0">
                  <a:pos x="272" y="18"/>
                </a:cxn>
                <a:cxn ang="0">
                  <a:pos x="266" y="18"/>
                </a:cxn>
                <a:cxn ang="0">
                  <a:pos x="254" y="12"/>
                </a:cxn>
                <a:cxn ang="0">
                  <a:pos x="236" y="6"/>
                </a:cxn>
                <a:cxn ang="0">
                  <a:pos x="212" y="0"/>
                </a:cxn>
                <a:cxn ang="0">
                  <a:pos x="206" y="6"/>
                </a:cxn>
                <a:cxn ang="0">
                  <a:pos x="198" y="129"/>
                </a:cxn>
                <a:cxn ang="0">
                  <a:pos x="184" y="209"/>
                </a:cxn>
                <a:cxn ang="0">
                  <a:pos x="182" y="249"/>
                </a:cxn>
                <a:cxn ang="0">
                  <a:pos x="200" y="339"/>
                </a:cxn>
                <a:cxn ang="0">
                  <a:pos x="186" y="481"/>
                </a:cxn>
                <a:cxn ang="0">
                  <a:pos x="176" y="521"/>
                </a:cxn>
                <a:cxn ang="0">
                  <a:pos x="156" y="601"/>
                </a:cxn>
                <a:cxn ang="0">
                  <a:pos x="172" y="681"/>
                </a:cxn>
                <a:cxn ang="0">
                  <a:pos x="138" y="765"/>
                </a:cxn>
                <a:cxn ang="0">
                  <a:pos x="96" y="847"/>
                </a:cxn>
                <a:cxn ang="0">
                  <a:pos x="50" y="899"/>
                </a:cxn>
                <a:cxn ang="0">
                  <a:pos x="0" y="953"/>
                </a:cxn>
                <a:cxn ang="0">
                  <a:pos x="278" y="953"/>
                </a:cxn>
                <a:cxn ang="0">
                  <a:pos x="278" y="24"/>
                </a:cxn>
                <a:cxn ang="0">
                  <a:pos x="278" y="24"/>
                </a:cxn>
                <a:cxn ang="0">
                  <a:pos x="278" y="24"/>
                </a:cxn>
              </a:cxnLst>
              <a:rect l="0" t="0" r="r" b="b"/>
              <a:pathLst>
                <a:path w="278" h="953">
                  <a:moveTo>
                    <a:pt x="278" y="24"/>
                  </a:moveTo>
                  <a:lnTo>
                    <a:pt x="272" y="24"/>
                  </a:lnTo>
                  <a:lnTo>
                    <a:pt x="272" y="18"/>
                  </a:lnTo>
                  <a:lnTo>
                    <a:pt x="266" y="18"/>
                  </a:lnTo>
                  <a:lnTo>
                    <a:pt x="254" y="12"/>
                  </a:lnTo>
                  <a:lnTo>
                    <a:pt x="236" y="6"/>
                  </a:lnTo>
                  <a:lnTo>
                    <a:pt x="212" y="0"/>
                  </a:lnTo>
                  <a:lnTo>
                    <a:pt x="206" y="6"/>
                  </a:lnTo>
                  <a:lnTo>
                    <a:pt x="198" y="129"/>
                  </a:lnTo>
                  <a:lnTo>
                    <a:pt x="184" y="209"/>
                  </a:lnTo>
                  <a:lnTo>
                    <a:pt x="182" y="249"/>
                  </a:lnTo>
                  <a:lnTo>
                    <a:pt x="200" y="339"/>
                  </a:lnTo>
                  <a:lnTo>
                    <a:pt x="186" y="481"/>
                  </a:lnTo>
                  <a:lnTo>
                    <a:pt x="176" y="521"/>
                  </a:lnTo>
                  <a:lnTo>
                    <a:pt x="156" y="601"/>
                  </a:lnTo>
                  <a:lnTo>
                    <a:pt x="172" y="681"/>
                  </a:lnTo>
                  <a:lnTo>
                    <a:pt x="138" y="765"/>
                  </a:lnTo>
                  <a:lnTo>
                    <a:pt x="96" y="847"/>
                  </a:lnTo>
                  <a:lnTo>
                    <a:pt x="50" y="899"/>
                  </a:lnTo>
                  <a:lnTo>
                    <a:pt x="0" y="953"/>
                  </a:lnTo>
                  <a:lnTo>
                    <a:pt x="278" y="953"/>
                  </a:lnTo>
                  <a:lnTo>
                    <a:pt x="278" y="24"/>
                  </a:lnTo>
                  <a:lnTo>
                    <a:pt x="278" y="24"/>
                  </a:lnTo>
                  <a:lnTo>
                    <a:pt x="278" y="2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85010" name="Rectangle 18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85011" name="Rectangle 1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85012" name="Rectangle 2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85013" name="Rectangle 2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fld id="{A572AB46-C9E2-4E4D-8AF0-D7BF1F40B9D5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85014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u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u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8686800" cy="4876800"/>
            <a:chOff x="0" y="0"/>
            <a:chExt cx="5472" cy="3072"/>
          </a:xfrm>
        </p:grpSpPr>
        <p:sp>
          <p:nvSpPr>
            <p:cNvPr id="89091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384" cy="3072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ru-RU" sz="2400">
                <a:latin typeface="Times New Roman" charset="0"/>
              </a:endParaRPr>
            </a:p>
          </p:txBody>
        </p:sp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240" y="893"/>
              <a:ext cx="5232" cy="115"/>
              <a:chOff x="240" y="893"/>
              <a:chExt cx="5232" cy="115"/>
            </a:xfrm>
          </p:grpSpPr>
          <p:sp>
            <p:nvSpPr>
              <p:cNvPr id="89093" name="Rectangle 5"/>
              <p:cNvSpPr>
                <a:spLocks noChangeArrowheads="1"/>
              </p:cNvSpPr>
              <p:nvPr/>
            </p:nvSpPr>
            <p:spPr bwMode="auto">
              <a:xfrm>
                <a:off x="4320" y="893"/>
                <a:ext cx="1152" cy="11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ru-RU" sz="2400">
                  <a:latin typeface="Times New Roman" charset="0"/>
                </a:endParaRPr>
              </a:p>
            </p:txBody>
          </p:sp>
          <p:sp>
            <p:nvSpPr>
              <p:cNvPr id="89094" name="Line 6"/>
              <p:cNvSpPr>
                <a:spLocks noChangeShapeType="1"/>
              </p:cNvSpPr>
              <p:nvPr/>
            </p:nvSpPr>
            <p:spPr bwMode="auto">
              <a:xfrm>
                <a:off x="240" y="941"/>
                <a:ext cx="5232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89095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277813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89096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600200"/>
            <a:ext cx="77724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89097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51575"/>
            <a:ext cx="1981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89098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2484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89099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+mn-lt"/>
              </a:defRPr>
            </a:lvl1pPr>
          </a:lstStyle>
          <a:p>
            <a:fld id="{0760101B-D6EA-4185-B123-3F1D24C22F18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89100" name="Line 12"/>
          <p:cNvSpPr>
            <a:spLocks noChangeShapeType="1"/>
          </p:cNvSpPr>
          <p:nvPr/>
        </p:nvSpPr>
        <p:spPr bwMode="auto">
          <a:xfrm>
            <a:off x="0" y="4876800"/>
            <a:ext cx="609600" cy="0"/>
          </a:xfrm>
          <a:prstGeom prst="line">
            <a:avLst/>
          </a:prstGeom>
          <a:noFill/>
          <a:ln w="44450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Char char="n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n"/>
        <a:defRPr sz="26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55000"/>
        <a:buFont typeface="Wingdings" pitchFamily="2" charset="2"/>
        <a:buChar char="n"/>
        <a:defRPr sz="23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7620000" cy="6858000"/>
            <a:chOff x="0" y="0"/>
            <a:chExt cx="4800" cy="4320"/>
          </a:xfrm>
        </p:grpSpPr>
        <p:grpSp>
          <p:nvGrpSpPr>
            <p:cNvPr id="3" name="Group 3"/>
            <p:cNvGrpSpPr>
              <a:grpSpLocks/>
            </p:cNvGrpSpPr>
            <p:nvPr userDrawn="1"/>
          </p:nvGrpSpPr>
          <p:grpSpPr bwMode="auto">
            <a:xfrm>
              <a:off x="0" y="0"/>
              <a:ext cx="2016" cy="4320"/>
              <a:chOff x="0" y="0"/>
              <a:chExt cx="2016" cy="4320"/>
            </a:xfrm>
          </p:grpSpPr>
          <p:sp>
            <p:nvSpPr>
              <p:cNvPr id="93188" name="Rectangle 4"/>
              <p:cNvSpPr>
                <a:spLocks noChangeArrowheads="1"/>
              </p:cNvSpPr>
              <p:nvPr userDrawn="1"/>
            </p:nvSpPr>
            <p:spPr bwMode="auto">
              <a:xfrm>
                <a:off x="0" y="0"/>
                <a:ext cx="480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93189" name="Freeform 5"/>
              <p:cNvSpPr>
                <a:spLocks/>
              </p:cNvSpPr>
              <p:nvPr userDrawn="1"/>
            </p:nvSpPr>
            <p:spPr bwMode="auto">
              <a:xfrm>
                <a:off x="288" y="0"/>
                <a:ext cx="1728" cy="735"/>
              </a:xfrm>
              <a:custGeom>
                <a:avLst/>
                <a:gdLst/>
                <a:ahLst/>
                <a:cxnLst>
                  <a:cxn ang="0">
                    <a:pos x="1728" y="0"/>
                  </a:cxn>
                  <a:cxn ang="0">
                    <a:pos x="1728" y="480"/>
                  </a:cxn>
                  <a:cxn ang="0">
                    <a:pos x="380" y="482"/>
                  </a:cxn>
                  <a:cxn ang="0">
                    <a:pos x="354" y="480"/>
                  </a:cxn>
                  <a:cxn ang="0">
                    <a:pos x="308" y="489"/>
                  </a:cxn>
                  <a:cxn ang="0">
                    <a:pos x="246" y="531"/>
                  </a:cxn>
                  <a:cxn ang="0">
                    <a:pos x="206" y="597"/>
                  </a:cxn>
                  <a:cxn ang="0">
                    <a:pos x="192" y="666"/>
                  </a:cxn>
                  <a:cxn ang="0">
                    <a:pos x="192" y="735"/>
                  </a:cxn>
                  <a:cxn ang="0">
                    <a:pos x="0" y="735"/>
                  </a:cxn>
                  <a:cxn ang="0">
                    <a:pos x="0" y="480"/>
                  </a:cxn>
                  <a:cxn ang="0">
                    <a:pos x="0" y="0"/>
                  </a:cxn>
                  <a:cxn ang="0">
                    <a:pos x="1728" y="0"/>
                  </a:cxn>
                </a:cxnLst>
                <a:rect l="0" t="0" r="r" b="b"/>
                <a:pathLst>
                  <a:path w="1728" h="735">
                    <a:moveTo>
                      <a:pt x="1728" y="0"/>
                    </a:moveTo>
                    <a:lnTo>
                      <a:pt x="1728" y="480"/>
                    </a:lnTo>
                    <a:lnTo>
                      <a:pt x="380" y="482"/>
                    </a:lnTo>
                    <a:lnTo>
                      <a:pt x="354" y="480"/>
                    </a:lnTo>
                    <a:lnTo>
                      <a:pt x="308" y="489"/>
                    </a:lnTo>
                    <a:cubicBezTo>
                      <a:pt x="290" y="498"/>
                      <a:pt x="263" y="513"/>
                      <a:pt x="246" y="531"/>
                    </a:cubicBezTo>
                    <a:cubicBezTo>
                      <a:pt x="229" y="549"/>
                      <a:pt x="215" y="574"/>
                      <a:pt x="206" y="597"/>
                    </a:cubicBezTo>
                    <a:cubicBezTo>
                      <a:pt x="197" y="620"/>
                      <a:pt x="194" y="643"/>
                      <a:pt x="192" y="666"/>
                    </a:cubicBezTo>
                    <a:lnTo>
                      <a:pt x="192" y="735"/>
                    </a:lnTo>
                    <a:lnTo>
                      <a:pt x="0" y="735"/>
                    </a:lnTo>
                    <a:lnTo>
                      <a:pt x="0" y="480"/>
                    </a:lnTo>
                    <a:lnTo>
                      <a:pt x="0" y="0"/>
                    </a:lnTo>
                    <a:lnTo>
                      <a:pt x="1728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noFill/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wrap="none"/>
              <a:lstStyle/>
              <a:p>
                <a:endParaRPr lang="ru-RU"/>
              </a:p>
            </p:txBody>
          </p:sp>
        </p:grpSp>
        <p:grpSp>
          <p:nvGrpSpPr>
            <p:cNvPr id="4" name="Group 6"/>
            <p:cNvGrpSpPr>
              <a:grpSpLocks/>
            </p:cNvGrpSpPr>
            <p:nvPr/>
          </p:nvGrpSpPr>
          <p:grpSpPr bwMode="auto">
            <a:xfrm>
              <a:off x="144" y="1248"/>
              <a:ext cx="4656" cy="201"/>
              <a:chOff x="144" y="1248"/>
              <a:chExt cx="4656" cy="201"/>
            </a:xfrm>
          </p:grpSpPr>
          <p:sp>
            <p:nvSpPr>
              <p:cNvPr id="93191" name="AutoShape 7"/>
              <p:cNvSpPr>
                <a:spLocks noChangeArrowheads="1"/>
              </p:cNvSpPr>
              <p:nvPr/>
            </p:nvSpPr>
            <p:spPr bwMode="auto">
              <a:xfrm>
                <a:off x="384" y="1248"/>
                <a:ext cx="4416" cy="200"/>
              </a:xfrm>
              <a:prstGeom prst="roundRect">
                <a:avLst>
                  <a:gd name="adj" fmla="val 0"/>
                </a:avLst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93192" name="AutoShape 8"/>
              <p:cNvSpPr>
                <a:spLocks noChangeArrowheads="1"/>
              </p:cNvSpPr>
              <p:nvPr/>
            </p:nvSpPr>
            <p:spPr bwMode="auto">
              <a:xfrm flipH="1">
                <a:off x="144" y="1248"/>
                <a:ext cx="248" cy="201"/>
              </a:xfrm>
              <a:prstGeom prst="flowChartDelay">
                <a:avLst/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sp>
        <p:nvSpPr>
          <p:cNvPr id="93193" name="AutoShape 9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762000"/>
            <a:ext cx="7924800" cy="1143000"/>
          </a:xfrm>
          <a:prstGeom prst="roundRect">
            <a:avLst>
              <a:gd name="adj" fmla="val 21667"/>
            </a:avLst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93194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2362200"/>
            <a:ext cx="7693025" cy="372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93195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438400" y="6248400"/>
            <a:ext cx="2130425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93196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791200" y="6248400"/>
            <a:ext cx="2897188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9319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>
            <a:lvl1pPr>
              <a:defRPr sz="2600" b="1">
                <a:solidFill>
                  <a:schemeClr val="bg1"/>
                </a:solidFill>
                <a:latin typeface="+mn-lt"/>
              </a:defRPr>
            </a:lvl1pPr>
          </a:lstStyle>
          <a:p>
            <a:fld id="{16AECF28-738F-417F-9C0E-459967A60CCA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75000"/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80000"/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59875" cy="6870700"/>
            <a:chOff x="0" y="0"/>
            <a:chExt cx="5770" cy="4328"/>
          </a:xfrm>
        </p:grpSpPr>
        <p:sp>
          <p:nvSpPr>
            <p:cNvPr id="97283" name="Rectangle 3"/>
            <p:cNvSpPr>
              <a:spLocks noChangeArrowheads="1"/>
            </p:cNvSpPr>
            <p:nvPr/>
          </p:nvSpPr>
          <p:spPr bwMode="hidden">
            <a:xfrm>
              <a:off x="0" y="4186"/>
              <a:ext cx="5089" cy="142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kumimoji="1" lang="ru-RU">
                <a:latin typeface="Arial" charset="0"/>
              </a:endParaRPr>
            </a:p>
          </p:txBody>
        </p:sp>
        <p:sp>
          <p:nvSpPr>
            <p:cNvPr id="97284" name="Rectangle 4"/>
            <p:cNvSpPr>
              <a:spLocks noChangeArrowheads="1"/>
            </p:cNvSpPr>
            <p:nvPr/>
          </p:nvSpPr>
          <p:spPr bwMode="hidden">
            <a:xfrm>
              <a:off x="0" y="0"/>
              <a:ext cx="5089" cy="12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kumimoji="1" lang="ru-RU">
                <a:latin typeface="Arial" charset="0"/>
              </a:endParaRPr>
            </a:p>
          </p:txBody>
        </p:sp>
        <p:sp>
          <p:nvSpPr>
            <p:cNvPr id="97285" name="Rectangle 5"/>
            <p:cNvSpPr>
              <a:spLocks noChangeArrowheads="1"/>
            </p:cNvSpPr>
            <p:nvPr/>
          </p:nvSpPr>
          <p:spPr bwMode="auto">
            <a:xfrm>
              <a:off x="5010" y="0"/>
              <a:ext cx="758" cy="4320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84706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84706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kumimoji="1" lang="ru-RU">
                <a:latin typeface="Arial" charset="0"/>
              </a:endParaRPr>
            </a:p>
          </p:txBody>
        </p:sp>
        <p:grpSp>
          <p:nvGrpSpPr>
            <p:cNvPr id="3" name="Group 6"/>
            <p:cNvGrpSpPr>
              <a:grpSpLocks/>
            </p:cNvGrpSpPr>
            <p:nvPr/>
          </p:nvGrpSpPr>
          <p:grpSpPr bwMode="auto">
            <a:xfrm>
              <a:off x="4944" y="1"/>
              <a:ext cx="816" cy="3974"/>
              <a:chOff x="4944" y="1"/>
              <a:chExt cx="816" cy="3974"/>
            </a:xfrm>
          </p:grpSpPr>
          <p:grpSp>
            <p:nvGrpSpPr>
              <p:cNvPr id="4" name="Group 7"/>
              <p:cNvGrpSpPr>
                <a:grpSpLocks/>
              </p:cNvGrpSpPr>
              <p:nvPr userDrawn="1"/>
            </p:nvGrpSpPr>
            <p:grpSpPr bwMode="auto">
              <a:xfrm>
                <a:off x="5280" y="1"/>
                <a:ext cx="480" cy="1430"/>
                <a:chOff x="5280" y="1"/>
                <a:chExt cx="480" cy="1430"/>
              </a:xfrm>
            </p:grpSpPr>
            <p:grpSp>
              <p:nvGrpSpPr>
                <p:cNvPr id="5" name="Group 8"/>
                <p:cNvGrpSpPr>
                  <a:grpSpLocks/>
                </p:cNvGrpSpPr>
                <p:nvPr userDrawn="1"/>
              </p:nvGrpSpPr>
              <p:grpSpPr bwMode="auto">
                <a:xfrm rot="-5400000">
                  <a:off x="5484" y="0"/>
                  <a:ext cx="174" cy="176"/>
                  <a:chOff x="1657" y="323"/>
                  <a:chExt cx="1691" cy="2560"/>
                </a:xfrm>
              </p:grpSpPr>
              <p:grpSp>
                <p:nvGrpSpPr>
                  <p:cNvPr id="6" name="Group 9"/>
                  <p:cNvGrpSpPr>
                    <a:grpSpLocks/>
                  </p:cNvGrpSpPr>
                  <p:nvPr/>
                </p:nvGrpSpPr>
                <p:grpSpPr bwMode="auto">
                  <a:xfrm>
                    <a:off x="1657" y="323"/>
                    <a:ext cx="1691" cy="2560"/>
                    <a:chOff x="1657" y="323"/>
                    <a:chExt cx="1691" cy="2560"/>
                  </a:xfrm>
                </p:grpSpPr>
                <p:sp>
                  <p:nvSpPr>
                    <p:cNvPr id="97290" name="Freeform 10"/>
                    <p:cNvSpPr>
                      <a:spLocks/>
                    </p:cNvSpPr>
                    <p:nvPr/>
                  </p:nvSpPr>
                  <p:spPr bwMode="auto">
                    <a:xfrm>
                      <a:off x="2117" y="323"/>
                      <a:ext cx="1231" cy="2560"/>
                    </a:xfrm>
                    <a:custGeom>
                      <a:avLst/>
                      <a:gdLst/>
                      <a:ahLst/>
                      <a:cxnLst>
                        <a:cxn ang="0">
                          <a:pos x="337" y="283"/>
                        </a:cxn>
                        <a:cxn ang="0">
                          <a:pos x="415" y="115"/>
                        </a:cxn>
                        <a:cxn ang="0">
                          <a:pos x="583" y="7"/>
                        </a:cxn>
                        <a:cxn ang="0">
                          <a:pos x="895" y="61"/>
                        </a:cxn>
                        <a:cxn ang="0">
                          <a:pos x="1051" y="349"/>
                        </a:cxn>
                        <a:cxn ang="0">
                          <a:pos x="979" y="769"/>
                        </a:cxn>
                        <a:cxn ang="0">
                          <a:pos x="943" y="943"/>
                        </a:cxn>
                        <a:cxn ang="0">
                          <a:pos x="1105" y="1075"/>
                        </a:cxn>
                        <a:cxn ang="0">
                          <a:pos x="1231" y="1525"/>
                        </a:cxn>
                        <a:cxn ang="0">
                          <a:pos x="1123" y="1969"/>
                        </a:cxn>
                        <a:cxn ang="0">
                          <a:pos x="907" y="2077"/>
                        </a:cxn>
                        <a:cxn ang="0">
                          <a:pos x="721" y="2059"/>
                        </a:cxn>
                        <a:cxn ang="0">
                          <a:pos x="655" y="2251"/>
                        </a:cxn>
                        <a:cxn ang="0">
                          <a:pos x="529" y="2527"/>
                        </a:cxn>
                        <a:cxn ang="0">
                          <a:pos x="211" y="2509"/>
                        </a:cxn>
                        <a:cxn ang="0">
                          <a:pos x="31" y="2227"/>
                        </a:cxn>
                        <a:cxn ang="0">
                          <a:pos x="25" y="1969"/>
                        </a:cxn>
                        <a:cxn ang="0">
                          <a:pos x="145" y="1651"/>
                        </a:cxn>
                        <a:cxn ang="0">
                          <a:pos x="259" y="1513"/>
                        </a:cxn>
                        <a:cxn ang="0">
                          <a:pos x="217" y="1729"/>
                        </a:cxn>
                        <a:cxn ang="0">
                          <a:pos x="73" y="2023"/>
                        </a:cxn>
                        <a:cxn ang="0">
                          <a:pos x="169" y="2323"/>
                        </a:cxn>
                        <a:cxn ang="0">
                          <a:pos x="439" y="2431"/>
                        </a:cxn>
                        <a:cxn ang="0">
                          <a:pos x="595" y="2227"/>
                        </a:cxn>
                        <a:cxn ang="0">
                          <a:pos x="577" y="1807"/>
                        </a:cxn>
                        <a:cxn ang="0">
                          <a:pos x="493" y="1531"/>
                        </a:cxn>
                        <a:cxn ang="0">
                          <a:pos x="535" y="1459"/>
                        </a:cxn>
                        <a:cxn ang="0">
                          <a:pos x="625" y="1633"/>
                        </a:cxn>
                        <a:cxn ang="0">
                          <a:pos x="721" y="1933"/>
                        </a:cxn>
                        <a:cxn ang="0">
                          <a:pos x="967" y="1963"/>
                        </a:cxn>
                        <a:cxn ang="0">
                          <a:pos x="1135" y="1687"/>
                        </a:cxn>
                        <a:cxn ang="0">
                          <a:pos x="1117" y="1273"/>
                        </a:cxn>
                        <a:cxn ang="0">
                          <a:pos x="883" y="1057"/>
                        </a:cxn>
                        <a:cxn ang="0">
                          <a:pos x="679" y="1129"/>
                        </a:cxn>
                        <a:cxn ang="0">
                          <a:pos x="577" y="1117"/>
                        </a:cxn>
                        <a:cxn ang="0">
                          <a:pos x="619" y="1033"/>
                        </a:cxn>
                        <a:cxn ang="0">
                          <a:pos x="811" y="937"/>
                        </a:cxn>
                        <a:cxn ang="0">
                          <a:pos x="949" y="613"/>
                        </a:cxn>
                        <a:cxn ang="0">
                          <a:pos x="883" y="175"/>
                        </a:cxn>
                        <a:cxn ang="0">
                          <a:pos x="619" y="103"/>
                        </a:cxn>
                        <a:cxn ang="0">
                          <a:pos x="391" y="355"/>
                        </a:cxn>
                        <a:cxn ang="0">
                          <a:pos x="403" y="763"/>
                        </a:cxn>
                        <a:cxn ang="0">
                          <a:pos x="343" y="949"/>
                        </a:cxn>
                        <a:cxn ang="0">
                          <a:pos x="289" y="685"/>
                        </a:cxn>
                        <a:cxn ang="0">
                          <a:pos x="307" y="367"/>
                        </a:cxn>
                      </a:cxnLst>
                      <a:rect l="0" t="0" r="r" b="b"/>
                      <a:pathLst>
                        <a:path w="1231" h="2560">
                          <a:moveTo>
                            <a:pt x="307" y="367"/>
                          </a:moveTo>
                          <a:cubicBezTo>
                            <a:pt x="317" y="336"/>
                            <a:pt x="326" y="303"/>
                            <a:pt x="337" y="283"/>
                          </a:cubicBezTo>
                          <a:cubicBezTo>
                            <a:pt x="348" y="263"/>
                            <a:pt x="360" y="275"/>
                            <a:pt x="373" y="247"/>
                          </a:cubicBezTo>
                          <a:cubicBezTo>
                            <a:pt x="386" y="219"/>
                            <a:pt x="400" y="147"/>
                            <a:pt x="415" y="115"/>
                          </a:cubicBezTo>
                          <a:cubicBezTo>
                            <a:pt x="430" y="83"/>
                            <a:pt x="435" y="73"/>
                            <a:pt x="463" y="55"/>
                          </a:cubicBezTo>
                          <a:cubicBezTo>
                            <a:pt x="491" y="37"/>
                            <a:pt x="536" y="14"/>
                            <a:pt x="583" y="7"/>
                          </a:cubicBezTo>
                          <a:cubicBezTo>
                            <a:pt x="630" y="0"/>
                            <a:pt x="693" y="4"/>
                            <a:pt x="745" y="13"/>
                          </a:cubicBezTo>
                          <a:cubicBezTo>
                            <a:pt x="797" y="22"/>
                            <a:pt x="852" y="34"/>
                            <a:pt x="895" y="61"/>
                          </a:cubicBezTo>
                          <a:cubicBezTo>
                            <a:pt x="938" y="88"/>
                            <a:pt x="977" y="127"/>
                            <a:pt x="1003" y="175"/>
                          </a:cubicBezTo>
                          <a:cubicBezTo>
                            <a:pt x="1029" y="223"/>
                            <a:pt x="1044" y="287"/>
                            <a:pt x="1051" y="349"/>
                          </a:cubicBezTo>
                          <a:cubicBezTo>
                            <a:pt x="1058" y="411"/>
                            <a:pt x="1057" y="477"/>
                            <a:pt x="1045" y="547"/>
                          </a:cubicBezTo>
                          <a:cubicBezTo>
                            <a:pt x="1033" y="617"/>
                            <a:pt x="995" y="712"/>
                            <a:pt x="979" y="769"/>
                          </a:cubicBezTo>
                          <a:cubicBezTo>
                            <a:pt x="963" y="826"/>
                            <a:pt x="955" y="860"/>
                            <a:pt x="949" y="889"/>
                          </a:cubicBezTo>
                          <a:cubicBezTo>
                            <a:pt x="943" y="918"/>
                            <a:pt x="936" y="925"/>
                            <a:pt x="943" y="943"/>
                          </a:cubicBezTo>
                          <a:cubicBezTo>
                            <a:pt x="950" y="961"/>
                            <a:pt x="964" y="975"/>
                            <a:pt x="991" y="997"/>
                          </a:cubicBezTo>
                          <a:cubicBezTo>
                            <a:pt x="1018" y="1019"/>
                            <a:pt x="1069" y="1033"/>
                            <a:pt x="1105" y="1075"/>
                          </a:cubicBezTo>
                          <a:cubicBezTo>
                            <a:pt x="1141" y="1117"/>
                            <a:pt x="1186" y="1174"/>
                            <a:pt x="1207" y="1249"/>
                          </a:cubicBezTo>
                          <a:cubicBezTo>
                            <a:pt x="1228" y="1324"/>
                            <a:pt x="1231" y="1441"/>
                            <a:pt x="1231" y="1525"/>
                          </a:cubicBezTo>
                          <a:cubicBezTo>
                            <a:pt x="1231" y="1609"/>
                            <a:pt x="1225" y="1679"/>
                            <a:pt x="1207" y="1753"/>
                          </a:cubicBezTo>
                          <a:cubicBezTo>
                            <a:pt x="1189" y="1827"/>
                            <a:pt x="1153" y="1917"/>
                            <a:pt x="1123" y="1969"/>
                          </a:cubicBezTo>
                          <a:cubicBezTo>
                            <a:pt x="1093" y="2021"/>
                            <a:pt x="1063" y="2047"/>
                            <a:pt x="1027" y="2065"/>
                          </a:cubicBezTo>
                          <a:cubicBezTo>
                            <a:pt x="991" y="2083"/>
                            <a:pt x="951" y="2079"/>
                            <a:pt x="907" y="2077"/>
                          </a:cubicBezTo>
                          <a:cubicBezTo>
                            <a:pt x="863" y="2075"/>
                            <a:pt x="794" y="2056"/>
                            <a:pt x="763" y="2053"/>
                          </a:cubicBezTo>
                          <a:cubicBezTo>
                            <a:pt x="732" y="2050"/>
                            <a:pt x="733" y="2050"/>
                            <a:pt x="721" y="2059"/>
                          </a:cubicBezTo>
                          <a:cubicBezTo>
                            <a:pt x="709" y="2068"/>
                            <a:pt x="702" y="2075"/>
                            <a:pt x="691" y="2107"/>
                          </a:cubicBezTo>
                          <a:cubicBezTo>
                            <a:pt x="680" y="2139"/>
                            <a:pt x="665" y="2205"/>
                            <a:pt x="655" y="2251"/>
                          </a:cubicBezTo>
                          <a:cubicBezTo>
                            <a:pt x="645" y="2297"/>
                            <a:pt x="652" y="2337"/>
                            <a:pt x="631" y="2383"/>
                          </a:cubicBezTo>
                          <a:cubicBezTo>
                            <a:pt x="610" y="2429"/>
                            <a:pt x="574" y="2498"/>
                            <a:pt x="529" y="2527"/>
                          </a:cubicBezTo>
                          <a:cubicBezTo>
                            <a:pt x="484" y="2556"/>
                            <a:pt x="414" y="2560"/>
                            <a:pt x="361" y="2557"/>
                          </a:cubicBezTo>
                          <a:cubicBezTo>
                            <a:pt x="308" y="2554"/>
                            <a:pt x="256" y="2537"/>
                            <a:pt x="211" y="2509"/>
                          </a:cubicBezTo>
                          <a:cubicBezTo>
                            <a:pt x="166" y="2481"/>
                            <a:pt x="121" y="2436"/>
                            <a:pt x="91" y="2389"/>
                          </a:cubicBezTo>
                          <a:cubicBezTo>
                            <a:pt x="61" y="2342"/>
                            <a:pt x="46" y="2275"/>
                            <a:pt x="31" y="2227"/>
                          </a:cubicBezTo>
                          <a:cubicBezTo>
                            <a:pt x="16" y="2179"/>
                            <a:pt x="2" y="2144"/>
                            <a:pt x="1" y="2101"/>
                          </a:cubicBezTo>
                          <a:cubicBezTo>
                            <a:pt x="0" y="2058"/>
                            <a:pt x="13" y="2018"/>
                            <a:pt x="25" y="1969"/>
                          </a:cubicBezTo>
                          <a:cubicBezTo>
                            <a:pt x="37" y="1920"/>
                            <a:pt x="53" y="1860"/>
                            <a:pt x="73" y="1807"/>
                          </a:cubicBezTo>
                          <a:cubicBezTo>
                            <a:pt x="93" y="1754"/>
                            <a:pt x="122" y="1698"/>
                            <a:pt x="145" y="1651"/>
                          </a:cubicBezTo>
                          <a:cubicBezTo>
                            <a:pt x="168" y="1604"/>
                            <a:pt x="192" y="1548"/>
                            <a:pt x="211" y="1525"/>
                          </a:cubicBezTo>
                          <a:cubicBezTo>
                            <a:pt x="230" y="1502"/>
                            <a:pt x="249" y="1502"/>
                            <a:pt x="259" y="1513"/>
                          </a:cubicBezTo>
                          <a:cubicBezTo>
                            <a:pt x="269" y="1524"/>
                            <a:pt x="278" y="1555"/>
                            <a:pt x="271" y="1591"/>
                          </a:cubicBezTo>
                          <a:cubicBezTo>
                            <a:pt x="264" y="1627"/>
                            <a:pt x="242" y="1682"/>
                            <a:pt x="217" y="1729"/>
                          </a:cubicBezTo>
                          <a:cubicBezTo>
                            <a:pt x="192" y="1776"/>
                            <a:pt x="145" y="1824"/>
                            <a:pt x="121" y="1873"/>
                          </a:cubicBezTo>
                          <a:cubicBezTo>
                            <a:pt x="97" y="1922"/>
                            <a:pt x="76" y="1970"/>
                            <a:pt x="73" y="2023"/>
                          </a:cubicBezTo>
                          <a:cubicBezTo>
                            <a:pt x="70" y="2076"/>
                            <a:pt x="87" y="2141"/>
                            <a:pt x="103" y="2191"/>
                          </a:cubicBezTo>
                          <a:cubicBezTo>
                            <a:pt x="119" y="2241"/>
                            <a:pt x="140" y="2285"/>
                            <a:pt x="169" y="2323"/>
                          </a:cubicBezTo>
                          <a:cubicBezTo>
                            <a:pt x="198" y="2361"/>
                            <a:pt x="232" y="2401"/>
                            <a:pt x="277" y="2419"/>
                          </a:cubicBezTo>
                          <a:cubicBezTo>
                            <a:pt x="322" y="2437"/>
                            <a:pt x="395" y="2440"/>
                            <a:pt x="439" y="2431"/>
                          </a:cubicBezTo>
                          <a:cubicBezTo>
                            <a:pt x="483" y="2422"/>
                            <a:pt x="515" y="2399"/>
                            <a:pt x="541" y="2365"/>
                          </a:cubicBezTo>
                          <a:cubicBezTo>
                            <a:pt x="567" y="2331"/>
                            <a:pt x="583" y="2280"/>
                            <a:pt x="595" y="2227"/>
                          </a:cubicBezTo>
                          <a:cubicBezTo>
                            <a:pt x="607" y="2174"/>
                            <a:pt x="616" y="2117"/>
                            <a:pt x="613" y="2047"/>
                          </a:cubicBezTo>
                          <a:cubicBezTo>
                            <a:pt x="610" y="1977"/>
                            <a:pt x="589" y="1871"/>
                            <a:pt x="577" y="1807"/>
                          </a:cubicBezTo>
                          <a:cubicBezTo>
                            <a:pt x="565" y="1743"/>
                            <a:pt x="555" y="1709"/>
                            <a:pt x="541" y="1663"/>
                          </a:cubicBezTo>
                          <a:cubicBezTo>
                            <a:pt x="527" y="1617"/>
                            <a:pt x="502" y="1561"/>
                            <a:pt x="493" y="1531"/>
                          </a:cubicBezTo>
                          <a:cubicBezTo>
                            <a:pt x="484" y="1501"/>
                            <a:pt x="480" y="1495"/>
                            <a:pt x="487" y="1483"/>
                          </a:cubicBezTo>
                          <a:cubicBezTo>
                            <a:pt x="494" y="1471"/>
                            <a:pt x="519" y="1455"/>
                            <a:pt x="535" y="1459"/>
                          </a:cubicBezTo>
                          <a:cubicBezTo>
                            <a:pt x="551" y="1463"/>
                            <a:pt x="568" y="1478"/>
                            <a:pt x="583" y="1507"/>
                          </a:cubicBezTo>
                          <a:cubicBezTo>
                            <a:pt x="598" y="1536"/>
                            <a:pt x="610" y="1583"/>
                            <a:pt x="625" y="1633"/>
                          </a:cubicBezTo>
                          <a:cubicBezTo>
                            <a:pt x="640" y="1683"/>
                            <a:pt x="657" y="1757"/>
                            <a:pt x="673" y="1807"/>
                          </a:cubicBezTo>
                          <a:cubicBezTo>
                            <a:pt x="689" y="1857"/>
                            <a:pt x="697" y="1905"/>
                            <a:pt x="721" y="1933"/>
                          </a:cubicBezTo>
                          <a:cubicBezTo>
                            <a:pt x="745" y="1961"/>
                            <a:pt x="776" y="1970"/>
                            <a:pt x="817" y="1975"/>
                          </a:cubicBezTo>
                          <a:cubicBezTo>
                            <a:pt x="858" y="1980"/>
                            <a:pt x="926" y="1980"/>
                            <a:pt x="967" y="1963"/>
                          </a:cubicBezTo>
                          <a:cubicBezTo>
                            <a:pt x="1008" y="1946"/>
                            <a:pt x="1035" y="1919"/>
                            <a:pt x="1063" y="1873"/>
                          </a:cubicBezTo>
                          <a:cubicBezTo>
                            <a:pt x="1091" y="1827"/>
                            <a:pt x="1122" y="1761"/>
                            <a:pt x="1135" y="1687"/>
                          </a:cubicBezTo>
                          <a:cubicBezTo>
                            <a:pt x="1148" y="1613"/>
                            <a:pt x="1144" y="1498"/>
                            <a:pt x="1141" y="1429"/>
                          </a:cubicBezTo>
                          <a:cubicBezTo>
                            <a:pt x="1138" y="1360"/>
                            <a:pt x="1140" y="1325"/>
                            <a:pt x="1117" y="1273"/>
                          </a:cubicBezTo>
                          <a:cubicBezTo>
                            <a:pt x="1094" y="1221"/>
                            <a:pt x="1042" y="1153"/>
                            <a:pt x="1003" y="1117"/>
                          </a:cubicBezTo>
                          <a:cubicBezTo>
                            <a:pt x="964" y="1081"/>
                            <a:pt x="919" y="1064"/>
                            <a:pt x="883" y="1057"/>
                          </a:cubicBezTo>
                          <a:cubicBezTo>
                            <a:pt x="847" y="1050"/>
                            <a:pt x="821" y="1063"/>
                            <a:pt x="787" y="1075"/>
                          </a:cubicBezTo>
                          <a:cubicBezTo>
                            <a:pt x="753" y="1087"/>
                            <a:pt x="706" y="1117"/>
                            <a:pt x="679" y="1129"/>
                          </a:cubicBezTo>
                          <a:cubicBezTo>
                            <a:pt x="652" y="1141"/>
                            <a:pt x="642" y="1149"/>
                            <a:pt x="625" y="1147"/>
                          </a:cubicBezTo>
                          <a:cubicBezTo>
                            <a:pt x="608" y="1145"/>
                            <a:pt x="584" y="1130"/>
                            <a:pt x="577" y="1117"/>
                          </a:cubicBezTo>
                          <a:cubicBezTo>
                            <a:pt x="570" y="1104"/>
                            <a:pt x="576" y="1083"/>
                            <a:pt x="583" y="1069"/>
                          </a:cubicBezTo>
                          <a:cubicBezTo>
                            <a:pt x="590" y="1055"/>
                            <a:pt x="599" y="1043"/>
                            <a:pt x="619" y="1033"/>
                          </a:cubicBezTo>
                          <a:cubicBezTo>
                            <a:pt x="639" y="1023"/>
                            <a:pt x="671" y="1025"/>
                            <a:pt x="703" y="1009"/>
                          </a:cubicBezTo>
                          <a:cubicBezTo>
                            <a:pt x="735" y="993"/>
                            <a:pt x="780" y="965"/>
                            <a:pt x="811" y="937"/>
                          </a:cubicBezTo>
                          <a:cubicBezTo>
                            <a:pt x="842" y="909"/>
                            <a:pt x="866" y="895"/>
                            <a:pt x="889" y="841"/>
                          </a:cubicBezTo>
                          <a:cubicBezTo>
                            <a:pt x="912" y="787"/>
                            <a:pt x="939" y="696"/>
                            <a:pt x="949" y="613"/>
                          </a:cubicBezTo>
                          <a:cubicBezTo>
                            <a:pt x="959" y="530"/>
                            <a:pt x="960" y="416"/>
                            <a:pt x="949" y="343"/>
                          </a:cubicBezTo>
                          <a:cubicBezTo>
                            <a:pt x="938" y="270"/>
                            <a:pt x="914" y="215"/>
                            <a:pt x="883" y="175"/>
                          </a:cubicBezTo>
                          <a:cubicBezTo>
                            <a:pt x="852" y="135"/>
                            <a:pt x="807" y="115"/>
                            <a:pt x="763" y="103"/>
                          </a:cubicBezTo>
                          <a:cubicBezTo>
                            <a:pt x="719" y="91"/>
                            <a:pt x="665" y="90"/>
                            <a:pt x="619" y="103"/>
                          </a:cubicBezTo>
                          <a:cubicBezTo>
                            <a:pt x="573" y="116"/>
                            <a:pt x="525" y="139"/>
                            <a:pt x="487" y="181"/>
                          </a:cubicBezTo>
                          <a:cubicBezTo>
                            <a:pt x="449" y="223"/>
                            <a:pt x="412" y="301"/>
                            <a:pt x="391" y="355"/>
                          </a:cubicBezTo>
                          <a:cubicBezTo>
                            <a:pt x="370" y="409"/>
                            <a:pt x="359" y="437"/>
                            <a:pt x="361" y="505"/>
                          </a:cubicBezTo>
                          <a:cubicBezTo>
                            <a:pt x="363" y="573"/>
                            <a:pt x="399" y="691"/>
                            <a:pt x="403" y="763"/>
                          </a:cubicBezTo>
                          <a:cubicBezTo>
                            <a:pt x="407" y="835"/>
                            <a:pt x="395" y="906"/>
                            <a:pt x="385" y="937"/>
                          </a:cubicBezTo>
                          <a:cubicBezTo>
                            <a:pt x="375" y="968"/>
                            <a:pt x="356" y="957"/>
                            <a:pt x="343" y="949"/>
                          </a:cubicBezTo>
                          <a:cubicBezTo>
                            <a:pt x="330" y="941"/>
                            <a:pt x="316" y="933"/>
                            <a:pt x="307" y="889"/>
                          </a:cubicBezTo>
                          <a:cubicBezTo>
                            <a:pt x="298" y="845"/>
                            <a:pt x="294" y="755"/>
                            <a:pt x="289" y="685"/>
                          </a:cubicBezTo>
                          <a:cubicBezTo>
                            <a:pt x="284" y="615"/>
                            <a:pt x="273" y="523"/>
                            <a:pt x="277" y="469"/>
                          </a:cubicBezTo>
                          <a:cubicBezTo>
                            <a:pt x="281" y="415"/>
                            <a:pt x="297" y="398"/>
                            <a:pt x="307" y="367"/>
                          </a:cubicBezTo>
                          <a:close/>
                        </a:path>
                      </a:pathLst>
                    </a:custGeom>
                    <a:solidFill>
                      <a:srgbClr val="E7D6B7"/>
                    </a:soli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97291" name="Freeform 11"/>
                    <p:cNvSpPr>
                      <a:spLocks/>
                    </p:cNvSpPr>
                    <p:nvPr/>
                  </p:nvSpPr>
                  <p:spPr bwMode="auto">
                    <a:xfrm>
                      <a:off x="1657" y="376"/>
                      <a:ext cx="865" cy="2071"/>
                    </a:xfrm>
                    <a:custGeom>
                      <a:avLst/>
                      <a:gdLst/>
                      <a:ahLst/>
                      <a:cxnLst>
                        <a:cxn ang="0">
                          <a:pos x="785" y="530"/>
                        </a:cxn>
                        <a:cxn ang="0">
                          <a:pos x="797" y="350"/>
                        </a:cxn>
                        <a:cxn ang="0">
                          <a:pos x="863" y="206"/>
                        </a:cxn>
                        <a:cxn ang="0">
                          <a:pos x="809" y="218"/>
                        </a:cxn>
                        <a:cxn ang="0">
                          <a:pos x="749" y="218"/>
                        </a:cxn>
                        <a:cxn ang="0">
                          <a:pos x="683" y="116"/>
                        </a:cxn>
                        <a:cxn ang="0">
                          <a:pos x="611" y="32"/>
                        </a:cxn>
                        <a:cxn ang="0">
                          <a:pos x="509" y="2"/>
                        </a:cxn>
                        <a:cxn ang="0">
                          <a:pos x="407" y="20"/>
                        </a:cxn>
                        <a:cxn ang="0">
                          <a:pos x="281" y="74"/>
                        </a:cxn>
                        <a:cxn ang="0">
                          <a:pos x="173" y="206"/>
                        </a:cxn>
                        <a:cxn ang="0">
                          <a:pos x="119" y="404"/>
                        </a:cxn>
                        <a:cxn ang="0">
                          <a:pos x="131" y="590"/>
                        </a:cxn>
                        <a:cxn ang="0">
                          <a:pos x="173" y="782"/>
                        </a:cxn>
                        <a:cxn ang="0">
                          <a:pos x="197" y="884"/>
                        </a:cxn>
                        <a:cxn ang="0">
                          <a:pos x="167" y="986"/>
                        </a:cxn>
                        <a:cxn ang="0">
                          <a:pos x="65" y="1124"/>
                        </a:cxn>
                        <a:cxn ang="0">
                          <a:pos x="17" y="1298"/>
                        </a:cxn>
                        <a:cxn ang="0">
                          <a:pos x="5" y="1550"/>
                        </a:cxn>
                        <a:cxn ang="0">
                          <a:pos x="47" y="1748"/>
                        </a:cxn>
                        <a:cxn ang="0">
                          <a:pos x="131" y="1898"/>
                        </a:cxn>
                        <a:cxn ang="0">
                          <a:pos x="299" y="1988"/>
                        </a:cxn>
                        <a:cxn ang="0">
                          <a:pos x="425" y="1982"/>
                        </a:cxn>
                        <a:cxn ang="0">
                          <a:pos x="467" y="1994"/>
                        </a:cxn>
                        <a:cxn ang="0">
                          <a:pos x="497" y="2066"/>
                        </a:cxn>
                        <a:cxn ang="0">
                          <a:pos x="497" y="1964"/>
                        </a:cxn>
                        <a:cxn ang="0">
                          <a:pos x="557" y="1778"/>
                        </a:cxn>
                        <a:cxn ang="0">
                          <a:pos x="617" y="1658"/>
                        </a:cxn>
                        <a:cxn ang="0">
                          <a:pos x="581" y="1700"/>
                        </a:cxn>
                        <a:cxn ang="0">
                          <a:pos x="515" y="1820"/>
                        </a:cxn>
                        <a:cxn ang="0">
                          <a:pos x="407" y="1904"/>
                        </a:cxn>
                        <a:cxn ang="0">
                          <a:pos x="269" y="1898"/>
                        </a:cxn>
                        <a:cxn ang="0">
                          <a:pos x="179" y="1814"/>
                        </a:cxn>
                        <a:cxn ang="0">
                          <a:pos x="113" y="1640"/>
                        </a:cxn>
                        <a:cxn ang="0">
                          <a:pos x="107" y="1394"/>
                        </a:cxn>
                        <a:cxn ang="0">
                          <a:pos x="137" y="1190"/>
                        </a:cxn>
                        <a:cxn ang="0">
                          <a:pos x="203" y="1070"/>
                        </a:cxn>
                        <a:cxn ang="0">
                          <a:pos x="323" y="1022"/>
                        </a:cxn>
                        <a:cxn ang="0">
                          <a:pos x="509" y="1076"/>
                        </a:cxn>
                        <a:cxn ang="0">
                          <a:pos x="611" y="1124"/>
                        </a:cxn>
                        <a:cxn ang="0">
                          <a:pos x="665" y="1100"/>
                        </a:cxn>
                        <a:cxn ang="0">
                          <a:pos x="659" y="1046"/>
                        </a:cxn>
                        <a:cxn ang="0">
                          <a:pos x="611" y="1004"/>
                        </a:cxn>
                        <a:cxn ang="0">
                          <a:pos x="497" y="980"/>
                        </a:cxn>
                        <a:cxn ang="0">
                          <a:pos x="323" y="896"/>
                        </a:cxn>
                        <a:cxn ang="0">
                          <a:pos x="233" y="680"/>
                        </a:cxn>
                        <a:cxn ang="0">
                          <a:pos x="209" y="416"/>
                        </a:cxn>
                        <a:cxn ang="0">
                          <a:pos x="317" y="170"/>
                        </a:cxn>
                        <a:cxn ang="0">
                          <a:pos x="485" y="110"/>
                        </a:cxn>
                        <a:cxn ang="0">
                          <a:pos x="617" y="164"/>
                        </a:cxn>
                        <a:cxn ang="0">
                          <a:pos x="707" y="290"/>
                        </a:cxn>
                        <a:cxn ang="0">
                          <a:pos x="737" y="428"/>
                        </a:cxn>
                        <a:cxn ang="0">
                          <a:pos x="773" y="602"/>
                        </a:cxn>
                        <a:cxn ang="0">
                          <a:pos x="809" y="584"/>
                        </a:cxn>
                        <a:cxn ang="0">
                          <a:pos x="785" y="530"/>
                        </a:cxn>
                      </a:cxnLst>
                      <a:rect l="0" t="0" r="r" b="b"/>
                      <a:pathLst>
                        <a:path w="865" h="2071">
                          <a:moveTo>
                            <a:pt x="785" y="530"/>
                          </a:moveTo>
                          <a:cubicBezTo>
                            <a:pt x="783" y="491"/>
                            <a:pt x="784" y="404"/>
                            <a:pt x="797" y="350"/>
                          </a:cubicBezTo>
                          <a:cubicBezTo>
                            <a:pt x="810" y="296"/>
                            <a:pt x="861" y="228"/>
                            <a:pt x="863" y="206"/>
                          </a:cubicBezTo>
                          <a:cubicBezTo>
                            <a:pt x="865" y="184"/>
                            <a:pt x="828" y="216"/>
                            <a:pt x="809" y="218"/>
                          </a:cubicBezTo>
                          <a:cubicBezTo>
                            <a:pt x="790" y="220"/>
                            <a:pt x="770" y="235"/>
                            <a:pt x="749" y="218"/>
                          </a:cubicBezTo>
                          <a:cubicBezTo>
                            <a:pt x="728" y="201"/>
                            <a:pt x="706" y="147"/>
                            <a:pt x="683" y="116"/>
                          </a:cubicBezTo>
                          <a:cubicBezTo>
                            <a:pt x="660" y="85"/>
                            <a:pt x="640" y="51"/>
                            <a:pt x="611" y="32"/>
                          </a:cubicBezTo>
                          <a:cubicBezTo>
                            <a:pt x="582" y="13"/>
                            <a:pt x="543" y="4"/>
                            <a:pt x="509" y="2"/>
                          </a:cubicBezTo>
                          <a:cubicBezTo>
                            <a:pt x="475" y="0"/>
                            <a:pt x="445" y="8"/>
                            <a:pt x="407" y="20"/>
                          </a:cubicBezTo>
                          <a:cubicBezTo>
                            <a:pt x="369" y="32"/>
                            <a:pt x="320" y="43"/>
                            <a:pt x="281" y="74"/>
                          </a:cubicBezTo>
                          <a:cubicBezTo>
                            <a:pt x="242" y="105"/>
                            <a:pt x="200" y="151"/>
                            <a:pt x="173" y="206"/>
                          </a:cubicBezTo>
                          <a:cubicBezTo>
                            <a:pt x="146" y="261"/>
                            <a:pt x="126" y="340"/>
                            <a:pt x="119" y="404"/>
                          </a:cubicBezTo>
                          <a:cubicBezTo>
                            <a:pt x="112" y="468"/>
                            <a:pt x="122" y="527"/>
                            <a:pt x="131" y="590"/>
                          </a:cubicBezTo>
                          <a:cubicBezTo>
                            <a:pt x="140" y="653"/>
                            <a:pt x="162" y="733"/>
                            <a:pt x="173" y="782"/>
                          </a:cubicBezTo>
                          <a:cubicBezTo>
                            <a:pt x="184" y="831"/>
                            <a:pt x="198" y="850"/>
                            <a:pt x="197" y="884"/>
                          </a:cubicBezTo>
                          <a:cubicBezTo>
                            <a:pt x="196" y="918"/>
                            <a:pt x="189" y="946"/>
                            <a:pt x="167" y="986"/>
                          </a:cubicBezTo>
                          <a:cubicBezTo>
                            <a:pt x="145" y="1026"/>
                            <a:pt x="90" y="1072"/>
                            <a:pt x="65" y="1124"/>
                          </a:cubicBezTo>
                          <a:cubicBezTo>
                            <a:pt x="40" y="1176"/>
                            <a:pt x="27" y="1227"/>
                            <a:pt x="17" y="1298"/>
                          </a:cubicBezTo>
                          <a:cubicBezTo>
                            <a:pt x="7" y="1369"/>
                            <a:pt x="0" y="1475"/>
                            <a:pt x="5" y="1550"/>
                          </a:cubicBezTo>
                          <a:cubicBezTo>
                            <a:pt x="10" y="1625"/>
                            <a:pt x="26" y="1690"/>
                            <a:pt x="47" y="1748"/>
                          </a:cubicBezTo>
                          <a:cubicBezTo>
                            <a:pt x="68" y="1806"/>
                            <a:pt x="89" y="1858"/>
                            <a:pt x="131" y="1898"/>
                          </a:cubicBezTo>
                          <a:cubicBezTo>
                            <a:pt x="173" y="1938"/>
                            <a:pt x="250" y="1974"/>
                            <a:pt x="299" y="1988"/>
                          </a:cubicBezTo>
                          <a:cubicBezTo>
                            <a:pt x="348" y="2002"/>
                            <a:pt x="397" y="1981"/>
                            <a:pt x="425" y="1982"/>
                          </a:cubicBezTo>
                          <a:cubicBezTo>
                            <a:pt x="453" y="1983"/>
                            <a:pt x="455" y="1980"/>
                            <a:pt x="467" y="1994"/>
                          </a:cubicBezTo>
                          <a:cubicBezTo>
                            <a:pt x="479" y="2008"/>
                            <a:pt x="492" y="2071"/>
                            <a:pt x="497" y="2066"/>
                          </a:cubicBezTo>
                          <a:cubicBezTo>
                            <a:pt x="502" y="2061"/>
                            <a:pt x="487" y="2012"/>
                            <a:pt x="497" y="1964"/>
                          </a:cubicBezTo>
                          <a:cubicBezTo>
                            <a:pt x="507" y="1916"/>
                            <a:pt x="537" y="1829"/>
                            <a:pt x="557" y="1778"/>
                          </a:cubicBezTo>
                          <a:cubicBezTo>
                            <a:pt x="577" y="1727"/>
                            <a:pt x="613" y="1671"/>
                            <a:pt x="617" y="1658"/>
                          </a:cubicBezTo>
                          <a:cubicBezTo>
                            <a:pt x="621" y="1645"/>
                            <a:pt x="598" y="1673"/>
                            <a:pt x="581" y="1700"/>
                          </a:cubicBezTo>
                          <a:cubicBezTo>
                            <a:pt x="564" y="1727"/>
                            <a:pt x="544" y="1786"/>
                            <a:pt x="515" y="1820"/>
                          </a:cubicBezTo>
                          <a:cubicBezTo>
                            <a:pt x="486" y="1854"/>
                            <a:pt x="448" y="1891"/>
                            <a:pt x="407" y="1904"/>
                          </a:cubicBezTo>
                          <a:cubicBezTo>
                            <a:pt x="366" y="1917"/>
                            <a:pt x="307" y="1913"/>
                            <a:pt x="269" y="1898"/>
                          </a:cubicBezTo>
                          <a:cubicBezTo>
                            <a:pt x="231" y="1883"/>
                            <a:pt x="205" y="1857"/>
                            <a:pt x="179" y="1814"/>
                          </a:cubicBezTo>
                          <a:cubicBezTo>
                            <a:pt x="153" y="1771"/>
                            <a:pt x="125" y="1710"/>
                            <a:pt x="113" y="1640"/>
                          </a:cubicBezTo>
                          <a:cubicBezTo>
                            <a:pt x="101" y="1570"/>
                            <a:pt x="103" y="1469"/>
                            <a:pt x="107" y="1394"/>
                          </a:cubicBezTo>
                          <a:cubicBezTo>
                            <a:pt x="111" y="1319"/>
                            <a:pt x="121" y="1244"/>
                            <a:pt x="137" y="1190"/>
                          </a:cubicBezTo>
                          <a:cubicBezTo>
                            <a:pt x="153" y="1136"/>
                            <a:pt x="172" y="1098"/>
                            <a:pt x="203" y="1070"/>
                          </a:cubicBezTo>
                          <a:cubicBezTo>
                            <a:pt x="234" y="1042"/>
                            <a:pt x="272" y="1021"/>
                            <a:pt x="323" y="1022"/>
                          </a:cubicBezTo>
                          <a:cubicBezTo>
                            <a:pt x="374" y="1023"/>
                            <a:pt x="461" y="1059"/>
                            <a:pt x="509" y="1076"/>
                          </a:cubicBezTo>
                          <a:cubicBezTo>
                            <a:pt x="557" y="1093"/>
                            <a:pt x="585" y="1120"/>
                            <a:pt x="611" y="1124"/>
                          </a:cubicBezTo>
                          <a:cubicBezTo>
                            <a:pt x="637" y="1128"/>
                            <a:pt x="657" y="1113"/>
                            <a:pt x="665" y="1100"/>
                          </a:cubicBezTo>
                          <a:cubicBezTo>
                            <a:pt x="673" y="1087"/>
                            <a:pt x="668" y="1062"/>
                            <a:pt x="659" y="1046"/>
                          </a:cubicBezTo>
                          <a:cubicBezTo>
                            <a:pt x="650" y="1030"/>
                            <a:pt x="638" y="1015"/>
                            <a:pt x="611" y="1004"/>
                          </a:cubicBezTo>
                          <a:cubicBezTo>
                            <a:pt x="584" y="993"/>
                            <a:pt x="545" y="998"/>
                            <a:pt x="497" y="980"/>
                          </a:cubicBezTo>
                          <a:cubicBezTo>
                            <a:pt x="449" y="962"/>
                            <a:pt x="367" y="946"/>
                            <a:pt x="323" y="896"/>
                          </a:cubicBezTo>
                          <a:cubicBezTo>
                            <a:pt x="279" y="846"/>
                            <a:pt x="252" y="760"/>
                            <a:pt x="233" y="680"/>
                          </a:cubicBezTo>
                          <a:cubicBezTo>
                            <a:pt x="214" y="600"/>
                            <a:pt x="195" y="501"/>
                            <a:pt x="209" y="416"/>
                          </a:cubicBezTo>
                          <a:cubicBezTo>
                            <a:pt x="223" y="331"/>
                            <a:pt x="271" y="221"/>
                            <a:pt x="317" y="170"/>
                          </a:cubicBezTo>
                          <a:cubicBezTo>
                            <a:pt x="363" y="119"/>
                            <a:pt x="435" y="111"/>
                            <a:pt x="485" y="110"/>
                          </a:cubicBezTo>
                          <a:cubicBezTo>
                            <a:pt x="535" y="109"/>
                            <a:pt x="580" y="134"/>
                            <a:pt x="617" y="164"/>
                          </a:cubicBezTo>
                          <a:cubicBezTo>
                            <a:pt x="654" y="194"/>
                            <a:pt x="687" y="246"/>
                            <a:pt x="707" y="290"/>
                          </a:cubicBezTo>
                          <a:cubicBezTo>
                            <a:pt x="727" y="334"/>
                            <a:pt x="726" y="376"/>
                            <a:pt x="737" y="428"/>
                          </a:cubicBezTo>
                          <a:cubicBezTo>
                            <a:pt x="748" y="480"/>
                            <a:pt x="761" y="576"/>
                            <a:pt x="773" y="602"/>
                          </a:cubicBezTo>
                          <a:cubicBezTo>
                            <a:pt x="785" y="628"/>
                            <a:pt x="807" y="597"/>
                            <a:pt x="809" y="584"/>
                          </a:cubicBezTo>
                          <a:cubicBezTo>
                            <a:pt x="811" y="571"/>
                            <a:pt x="787" y="569"/>
                            <a:pt x="785" y="530"/>
                          </a:cubicBezTo>
                          <a:close/>
                        </a:path>
                      </a:pathLst>
                    </a:custGeom>
                    <a:solidFill>
                      <a:srgbClr val="E7D6B7"/>
                    </a:soli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sp>
                <p:nvSpPr>
                  <p:cNvPr id="97292" name="Oval 12"/>
                  <p:cNvSpPr>
                    <a:spLocks noChangeArrowheads="1"/>
                  </p:cNvSpPr>
                  <p:nvPr/>
                </p:nvSpPr>
                <p:spPr bwMode="auto">
                  <a:xfrm>
                    <a:off x="2400" y="1428"/>
                    <a:ext cx="168" cy="246"/>
                  </a:xfrm>
                  <a:prstGeom prst="ellipse">
                    <a:avLst/>
                  </a:prstGeom>
                  <a:solidFill>
                    <a:srgbClr val="E7D6B7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97293" name="Freeform 13"/>
                  <p:cNvSpPr>
                    <a:spLocks/>
                  </p:cNvSpPr>
                  <p:nvPr/>
                </p:nvSpPr>
                <p:spPr bwMode="auto">
                  <a:xfrm>
                    <a:off x="2595" y="741"/>
                    <a:ext cx="266" cy="521"/>
                  </a:xfrm>
                  <a:custGeom>
                    <a:avLst/>
                    <a:gdLst/>
                    <a:ahLst/>
                    <a:cxnLst>
                      <a:cxn ang="0">
                        <a:pos x="3" y="483"/>
                      </a:cxn>
                      <a:cxn ang="0">
                        <a:pos x="27" y="273"/>
                      </a:cxn>
                      <a:cxn ang="0">
                        <a:pos x="111" y="45"/>
                      </a:cxn>
                      <a:cxn ang="0">
                        <a:pos x="183" y="3"/>
                      </a:cxn>
                      <a:cxn ang="0">
                        <a:pos x="237" y="39"/>
                      </a:cxn>
                      <a:cxn ang="0">
                        <a:pos x="261" y="129"/>
                      </a:cxn>
                      <a:cxn ang="0">
                        <a:pos x="207" y="273"/>
                      </a:cxn>
                      <a:cxn ang="0">
                        <a:pos x="105" y="477"/>
                      </a:cxn>
                      <a:cxn ang="0">
                        <a:pos x="45" y="501"/>
                      </a:cxn>
                      <a:cxn ang="0">
                        <a:pos x="3" y="483"/>
                      </a:cxn>
                    </a:cxnLst>
                    <a:rect l="0" t="0" r="r" b="b"/>
                    <a:pathLst>
                      <a:path w="266" h="521">
                        <a:moveTo>
                          <a:pt x="3" y="483"/>
                        </a:moveTo>
                        <a:cubicBezTo>
                          <a:pt x="0" y="445"/>
                          <a:pt x="9" y="346"/>
                          <a:pt x="27" y="273"/>
                        </a:cubicBezTo>
                        <a:cubicBezTo>
                          <a:pt x="45" y="200"/>
                          <a:pt x="85" y="90"/>
                          <a:pt x="111" y="45"/>
                        </a:cubicBezTo>
                        <a:cubicBezTo>
                          <a:pt x="137" y="0"/>
                          <a:pt x="162" y="4"/>
                          <a:pt x="183" y="3"/>
                        </a:cubicBezTo>
                        <a:cubicBezTo>
                          <a:pt x="204" y="2"/>
                          <a:pt x="224" y="18"/>
                          <a:pt x="237" y="39"/>
                        </a:cubicBezTo>
                        <a:cubicBezTo>
                          <a:pt x="250" y="60"/>
                          <a:pt x="266" y="90"/>
                          <a:pt x="261" y="129"/>
                        </a:cubicBezTo>
                        <a:cubicBezTo>
                          <a:pt x="256" y="168"/>
                          <a:pt x="233" y="215"/>
                          <a:pt x="207" y="273"/>
                        </a:cubicBezTo>
                        <a:cubicBezTo>
                          <a:pt x="181" y="331"/>
                          <a:pt x="132" y="439"/>
                          <a:pt x="105" y="477"/>
                        </a:cubicBezTo>
                        <a:cubicBezTo>
                          <a:pt x="78" y="515"/>
                          <a:pt x="61" y="501"/>
                          <a:pt x="45" y="501"/>
                        </a:cubicBezTo>
                        <a:cubicBezTo>
                          <a:pt x="29" y="501"/>
                          <a:pt x="6" y="521"/>
                          <a:pt x="3" y="483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97294" name="Freeform 14"/>
                  <p:cNvSpPr>
                    <a:spLocks/>
                  </p:cNvSpPr>
                  <p:nvPr/>
                </p:nvSpPr>
                <p:spPr bwMode="auto">
                  <a:xfrm>
                    <a:off x="2672" y="1593"/>
                    <a:ext cx="392" cy="340"/>
                  </a:xfrm>
                  <a:custGeom>
                    <a:avLst/>
                    <a:gdLst/>
                    <a:ahLst/>
                    <a:cxnLst>
                      <a:cxn ang="0">
                        <a:pos x="100" y="201"/>
                      </a:cxn>
                      <a:cxn ang="0">
                        <a:pos x="16" y="87"/>
                      </a:cxn>
                      <a:cxn ang="0">
                        <a:pos x="4" y="45"/>
                      </a:cxn>
                      <a:cxn ang="0">
                        <a:pos x="28" y="3"/>
                      </a:cxn>
                      <a:cxn ang="0">
                        <a:pos x="130" y="27"/>
                      </a:cxn>
                      <a:cxn ang="0">
                        <a:pos x="250" y="75"/>
                      </a:cxn>
                      <a:cxn ang="0">
                        <a:pos x="364" y="159"/>
                      </a:cxn>
                      <a:cxn ang="0">
                        <a:pos x="388" y="273"/>
                      </a:cxn>
                      <a:cxn ang="0">
                        <a:pos x="340" y="333"/>
                      </a:cxn>
                      <a:cxn ang="0">
                        <a:pos x="244" y="315"/>
                      </a:cxn>
                      <a:cxn ang="0">
                        <a:pos x="100" y="201"/>
                      </a:cxn>
                    </a:cxnLst>
                    <a:rect l="0" t="0" r="r" b="b"/>
                    <a:pathLst>
                      <a:path w="392" h="340">
                        <a:moveTo>
                          <a:pt x="100" y="201"/>
                        </a:moveTo>
                        <a:cubicBezTo>
                          <a:pt x="62" y="163"/>
                          <a:pt x="32" y="113"/>
                          <a:pt x="16" y="87"/>
                        </a:cubicBezTo>
                        <a:cubicBezTo>
                          <a:pt x="0" y="61"/>
                          <a:pt x="2" y="59"/>
                          <a:pt x="4" y="45"/>
                        </a:cubicBezTo>
                        <a:cubicBezTo>
                          <a:pt x="6" y="31"/>
                          <a:pt x="7" y="6"/>
                          <a:pt x="28" y="3"/>
                        </a:cubicBezTo>
                        <a:cubicBezTo>
                          <a:pt x="49" y="0"/>
                          <a:pt x="93" y="15"/>
                          <a:pt x="130" y="27"/>
                        </a:cubicBezTo>
                        <a:cubicBezTo>
                          <a:pt x="167" y="39"/>
                          <a:pt x="211" y="53"/>
                          <a:pt x="250" y="75"/>
                        </a:cubicBezTo>
                        <a:cubicBezTo>
                          <a:pt x="289" y="97"/>
                          <a:pt x="341" y="126"/>
                          <a:pt x="364" y="159"/>
                        </a:cubicBezTo>
                        <a:cubicBezTo>
                          <a:pt x="387" y="192"/>
                          <a:pt x="392" y="244"/>
                          <a:pt x="388" y="273"/>
                        </a:cubicBezTo>
                        <a:cubicBezTo>
                          <a:pt x="384" y="302"/>
                          <a:pt x="364" y="326"/>
                          <a:pt x="340" y="333"/>
                        </a:cubicBezTo>
                        <a:cubicBezTo>
                          <a:pt x="316" y="340"/>
                          <a:pt x="282" y="336"/>
                          <a:pt x="244" y="315"/>
                        </a:cubicBezTo>
                        <a:cubicBezTo>
                          <a:pt x="206" y="294"/>
                          <a:pt x="138" y="239"/>
                          <a:pt x="100" y="201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97295" name="Freeform 15"/>
                  <p:cNvSpPr>
                    <a:spLocks/>
                  </p:cNvSpPr>
                  <p:nvPr/>
                </p:nvSpPr>
                <p:spPr bwMode="auto">
                  <a:xfrm>
                    <a:off x="2412" y="1929"/>
                    <a:ext cx="151" cy="558"/>
                  </a:xfrm>
                  <a:custGeom>
                    <a:avLst/>
                    <a:gdLst/>
                    <a:ahLst/>
                    <a:cxnLst>
                      <a:cxn ang="0">
                        <a:pos x="18" y="165"/>
                      </a:cxn>
                      <a:cxn ang="0">
                        <a:pos x="42" y="39"/>
                      </a:cxn>
                      <a:cxn ang="0">
                        <a:pos x="66" y="3"/>
                      </a:cxn>
                      <a:cxn ang="0">
                        <a:pos x="108" y="27"/>
                      </a:cxn>
                      <a:cxn ang="0">
                        <a:pos x="138" y="165"/>
                      </a:cxn>
                      <a:cxn ang="0">
                        <a:pos x="144" y="423"/>
                      </a:cxn>
                      <a:cxn ang="0">
                        <a:pos x="96" y="543"/>
                      </a:cxn>
                      <a:cxn ang="0">
                        <a:pos x="24" y="513"/>
                      </a:cxn>
                      <a:cxn ang="0">
                        <a:pos x="0" y="315"/>
                      </a:cxn>
                      <a:cxn ang="0">
                        <a:pos x="18" y="165"/>
                      </a:cxn>
                    </a:cxnLst>
                    <a:rect l="0" t="0" r="r" b="b"/>
                    <a:pathLst>
                      <a:path w="151" h="558">
                        <a:moveTo>
                          <a:pt x="18" y="165"/>
                        </a:moveTo>
                        <a:cubicBezTo>
                          <a:pt x="25" y="119"/>
                          <a:pt x="34" y="66"/>
                          <a:pt x="42" y="39"/>
                        </a:cubicBezTo>
                        <a:cubicBezTo>
                          <a:pt x="50" y="12"/>
                          <a:pt x="55" y="5"/>
                          <a:pt x="66" y="3"/>
                        </a:cubicBezTo>
                        <a:cubicBezTo>
                          <a:pt x="77" y="1"/>
                          <a:pt x="96" y="0"/>
                          <a:pt x="108" y="27"/>
                        </a:cubicBezTo>
                        <a:cubicBezTo>
                          <a:pt x="120" y="54"/>
                          <a:pt x="132" y="99"/>
                          <a:pt x="138" y="165"/>
                        </a:cubicBezTo>
                        <a:cubicBezTo>
                          <a:pt x="144" y="231"/>
                          <a:pt x="151" y="360"/>
                          <a:pt x="144" y="423"/>
                        </a:cubicBezTo>
                        <a:cubicBezTo>
                          <a:pt x="137" y="486"/>
                          <a:pt x="116" y="528"/>
                          <a:pt x="96" y="543"/>
                        </a:cubicBezTo>
                        <a:cubicBezTo>
                          <a:pt x="76" y="558"/>
                          <a:pt x="40" y="551"/>
                          <a:pt x="24" y="513"/>
                        </a:cubicBezTo>
                        <a:cubicBezTo>
                          <a:pt x="8" y="475"/>
                          <a:pt x="0" y="372"/>
                          <a:pt x="0" y="315"/>
                        </a:cubicBezTo>
                        <a:cubicBezTo>
                          <a:pt x="0" y="258"/>
                          <a:pt x="11" y="211"/>
                          <a:pt x="18" y="165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97296" name="Freeform 16"/>
                  <p:cNvSpPr>
                    <a:spLocks/>
                  </p:cNvSpPr>
                  <p:nvPr/>
                </p:nvSpPr>
                <p:spPr bwMode="auto">
                  <a:xfrm>
                    <a:off x="1907" y="1589"/>
                    <a:ext cx="392" cy="253"/>
                  </a:xfrm>
                  <a:custGeom>
                    <a:avLst/>
                    <a:gdLst/>
                    <a:ahLst/>
                    <a:cxnLst>
                      <a:cxn ang="0">
                        <a:pos x="175" y="61"/>
                      </a:cxn>
                      <a:cxn ang="0">
                        <a:pos x="307" y="19"/>
                      </a:cxn>
                      <a:cxn ang="0">
                        <a:pos x="367" y="7"/>
                      </a:cxn>
                      <a:cxn ang="0">
                        <a:pos x="385" y="61"/>
                      </a:cxn>
                      <a:cxn ang="0">
                        <a:pos x="325" y="133"/>
                      </a:cxn>
                      <a:cxn ang="0">
                        <a:pos x="193" y="223"/>
                      </a:cxn>
                      <a:cxn ang="0">
                        <a:pos x="37" y="247"/>
                      </a:cxn>
                      <a:cxn ang="0">
                        <a:pos x="1" y="187"/>
                      </a:cxn>
                      <a:cxn ang="0">
                        <a:pos x="43" y="115"/>
                      </a:cxn>
                      <a:cxn ang="0">
                        <a:pos x="175" y="61"/>
                      </a:cxn>
                    </a:cxnLst>
                    <a:rect l="0" t="0" r="r" b="b"/>
                    <a:pathLst>
                      <a:path w="392" h="253">
                        <a:moveTo>
                          <a:pt x="175" y="61"/>
                        </a:moveTo>
                        <a:cubicBezTo>
                          <a:pt x="219" y="45"/>
                          <a:pt x="275" y="28"/>
                          <a:pt x="307" y="19"/>
                        </a:cubicBezTo>
                        <a:cubicBezTo>
                          <a:pt x="339" y="10"/>
                          <a:pt x="354" y="0"/>
                          <a:pt x="367" y="7"/>
                        </a:cubicBezTo>
                        <a:cubicBezTo>
                          <a:pt x="380" y="14"/>
                          <a:pt x="392" y="40"/>
                          <a:pt x="385" y="61"/>
                        </a:cubicBezTo>
                        <a:cubicBezTo>
                          <a:pt x="378" y="82"/>
                          <a:pt x="357" y="106"/>
                          <a:pt x="325" y="133"/>
                        </a:cubicBezTo>
                        <a:cubicBezTo>
                          <a:pt x="293" y="160"/>
                          <a:pt x="241" y="204"/>
                          <a:pt x="193" y="223"/>
                        </a:cubicBezTo>
                        <a:cubicBezTo>
                          <a:pt x="145" y="242"/>
                          <a:pt x="69" y="253"/>
                          <a:pt x="37" y="247"/>
                        </a:cubicBezTo>
                        <a:cubicBezTo>
                          <a:pt x="5" y="241"/>
                          <a:pt x="0" y="209"/>
                          <a:pt x="1" y="187"/>
                        </a:cubicBezTo>
                        <a:cubicBezTo>
                          <a:pt x="2" y="165"/>
                          <a:pt x="15" y="136"/>
                          <a:pt x="43" y="115"/>
                        </a:cubicBezTo>
                        <a:cubicBezTo>
                          <a:pt x="71" y="94"/>
                          <a:pt x="131" y="77"/>
                          <a:pt x="175" y="61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97297" name="Freeform 17"/>
                  <p:cNvSpPr>
                    <a:spLocks/>
                  </p:cNvSpPr>
                  <p:nvPr/>
                </p:nvSpPr>
                <p:spPr bwMode="auto">
                  <a:xfrm>
                    <a:off x="2094" y="930"/>
                    <a:ext cx="238" cy="386"/>
                  </a:xfrm>
                  <a:custGeom>
                    <a:avLst/>
                    <a:gdLst/>
                    <a:ahLst/>
                    <a:cxnLst>
                      <a:cxn ang="0">
                        <a:pos x="78" y="270"/>
                      </a:cxn>
                      <a:cxn ang="0">
                        <a:pos x="24" y="192"/>
                      </a:cxn>
                      <a:cxn ang="0">
                        <a:pos x="0" y="96"/>
                      </a:cxn>
                      <a:cxn ang="0">
                        <a:pos x="24" y="12"/>
                      </a:cxn>
                      <a:cxn ang="0">
                        <a:pos x="120" y="24"/>
                      </a:cxn>
                      <a:cxn ang="0">
                        <a:pos x="180" y="132"/>
                      </a:cxn>
                      <a:cxn ang="0">
                        <a:pos x="234" y="306"/>
                      </a:cxn>
                      <a:cxn ang="0">
                        <a:pos x="204" y="378"/>
                      </a:cxn>
                      <a:cxn ang="0">
                        <a:pos x="168" y="354"/>
                      </a:cxn>
                      <a:cxn ang="0">
                        <a:pos x="78" y="270"/>
                      </a:cxn>
                    </a:cxnLst>
                    <a:rect l="0" t="0" r="r" b="b"/>
                    <a:pathLst>
                      <a:path w="238" h="386">
                        <a:moveTo>
                          <a:pt x="78" y="270"/>
                        </a:moveTo>
                        <a:cubicBezTo>
                          <a:pt x="54" y="243"/>
                          <a:pt x="37" y="221"/>
                          <a:pt x="24" y="192"/>
                        </a:cubicBezTo>
                        <a:cubicBezTo>
                          <a:pt x="11" y="163"/>
                          <a:pt x="0" y="126"/>
                          <a:pt x="0" y="96"/>
                        </a:cubicBezTo>
                        <a:cubicBezTo>
                          <a:pt x="0" y="66"/>
                          <a:pt x="4" y="24"/>
                          <a:pt x="24" y="12"/>
                        </a:cubicBezTo>
                        <a:cubicBezTo>
                          <a:pt x="44" y="0"/>
                          <a:pt x="94" y="4"/>
                          <a:pt x="120" y="24"/>
                        </a:cubicBezTo>
                        <a:cubicBezTo>
                          <a:pt x="146" y="44"/>
                          <a:pt x="161" y="85"/>
                          <a:pt x="180" y="132"/>
                        </a:cubicBezTo>
                        <a:cubicBezTo>
                          <a:pt x="199" y="179"/>
                          <a:pt x="230" y="265"/>
                          <a:pt x="234" y="306"/>
                        </a:cubicBezTo>
                        <a:cubicBezTo>
                          <a:pt x="238" y="347"/>
                          <a:pt x="215" y="370"/>
                          <a:pt x="204" y="378"/>
                        </a:cubicBezTo>
                        <a:cubicBezTo>
                          <a:pt x="193" y="386"/>
                          <a:pt x="190" y="372"/>
                          <a:pt x="168" y="354"/>
                        </a:cubicBezTo>
                        <a:cubicBezTo>
                          <a:pt x="146" y="336"/>
                          <a:pt x="102" y="297"/>
                          <a:pt x="78" y="270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pic>
              <p:nvPicPr>
                <p:cNvPr id="97298" name="Picture 18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5280" y="14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97299" name="Picture 19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5574" y="14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97300" name="Picture 20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5424" y="33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97301" name="Picture 21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5376" y="57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97302" name="Picture 22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5574" y="52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97303" name="Picture 23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5472" y="76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97304" name="Picture 24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5574" y="100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97305" name="Picture 25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5574" y="124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</p:grpSp>
          <p:grpSp>
            <p:nvGrpSpPr>
              <p:cNvPr id="7" name="Group 26"/>
              <p:cNvGrpSpPr>
                <a:grpSpLocks/>
              </p:cNvGrpSpPr>
              <p:nvPr userDrawn="1"/>
            </p:nvGrpSpPr>
            <p:grpSpPr bwMode="auto">
              <a:xfrm>
                <a:off x="4944" y="1008"/>
                <a:ext cx="522" cy="2967"/>
                <a:chOff x="4944" y="1008"/>
                <a:chExt cx="522" cy="2967"/>
              </a:xfrm>
            </p:grpSpPr>
            <p:pic>
              <p:nvPicPr>
                <p:cNvPr id="97307" name="Picture 27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5136" y="100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97308" name="Picture 28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5184" y="1200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97309" name="Picture 29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5136" y="158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97310" name="Picture 30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5280" y="172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97311" name="Picture 31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5040" y="182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97312" name="Picture 32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5088" y="201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97313" name="Picture 33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5280" y="206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97314" name="Picture 34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5232" y="235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97315" name="Picture 35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4992" y="220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97316" name="Picture 36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4992" y="244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97317" name="Picture 37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5136" y="259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97318" name="Picture 38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5232" y="139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97319" name="Picture 39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4944" y="273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97320" name="Picture 40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4992" y="307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97321" name="Picture 41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5232" y="331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97322" name="Picture 42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4992" y="340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97323" name="Picture 43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5088" y="355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97324" name="Picture 44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4992" y="379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97325" name="Picture 45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5184" y="369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</p:grpSp>
        </p:grpSp>
        <p:sp>
          <p:nvSpPr>
            <p:cNvPr id="97326" name="Freeform 46"/>
            <p:cNvSpPr>
              <a:spLocks/>
            </p:cNvSpPr>
            <p:nvPr/>
          </p:nvSpPr>
          <p:spPr bwMode="auto">
            <a:xfrm>
              <a:off x="5010" y="3092"/>
              <a:ext cx="750" cy="1222"/>
            </a:xfrm>
            <a:custGeom>
              <a:avLst/>
              <a:gdLst/>
              <a:ahLst/>
              <a:cxnLst>
                <a:cxn ang="0">
                  <a:pos x="372" y="154"/>
                </a:cxn>
                <a:cxn ang="0">
                  <a:pos x="378" y="412"/>
                </a:cxn>
                <a:cxn ang="0">
                  <a:pos x="312" y="724"/>
                </a:cxn>
                <a:cxn ang="0">
                  <a:pos x="138" y="928"/>
                </a:cxn>
                <a:cxn ang="0">
                  <a:pos x="0" y="976"/>
                </a:cxn>
                <a:cxn ang="0">
                  <a:pos x="0" y="1222"/>
                </a:cxn>
                <a:cxn ang="0">
                  <a:pos x="750" y="1222"/>
                </a:cxn>
                <a:cxn ang="0">
                  <a:pos x="750" y="178"/>
                </a:cxn>
                <a:cxn ang="0">
                  <a:pos x="372" y="154"/>
                </a:cxn>
              </a:cxnLst>
              <a:rect l="0" t="0" r="r" b="b"/>
              <a:pathLst>
                <a:path w="750" h="1222">
                  <a:moveTo>
                    <a:pt x="372" y="154"/>
                  </a:moveTo>
                  <a:cubicBezTo>
                    <a:pt x="309" y="193"/>
                    <a:pt x="388" y="317"/>
                    <a:pt x="378" y="412"/>
                  </a:cubicBezTo>
                  <a:cubicBezTo>
                    <a:pt x="368" y="507"/>
                    <a:pt x="352" y="638"/>
                    <a:pt x="312" y="724"/>
                  </a:cubicBezTo>
                  <a:cubicBezTo>
                    <a:pt x="272" y="810"/>
                    <a:pt x="190" y="886"/>
                    <a:pt x="138" y="928"/>
                  </a:cubicBezTo>
                  <a:cubicBezTo>
                    <a:pt x="86" y="970"/>
                    <a:pt x="23" y="927"/>
                    <a:pt x="0" y="976"/>
                  </a:cubicBezTo>
                  <a:lnTo>
                    <a:pt x="0" y="1222"/>
                  </a:lnTo>
                  <a:lnTo>
                    <a:pt x="750" y="1222"/>
                  </a:lnTo>
                  <a:lnTo>
                    <a:pt x="750" y="178"/>
                  </a:lnTo>
                  <a:cubicBezTo>
                    <a:pt x="687" y="0"/>
                    <a:pt x="451" y="159"/>
                    <a:pt x="372" y="154"/>
                  </a:cubicBezTo>
                  <a:close/>
                </a:path>
              </a:pathLst>
            </a:cu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7327" name="Freeform 47"/>
            <p:cNvSpPr>
              <a:spLocks/>
            </p:cNvSpPr>
            <p:nvPr/>
          </p:nvSpPr>
          <p:spPr bwMode="auto">
            <a:xfrm>
              <a:off x="5001" y="3060"/>
              <a:ext cx="768" cy="1260"/>
            </a:xfrm>
            <a:custGeom>
              <a:avLst/>
              <a:gdLst/>
              <a:ahLst/>
              <a:cxnLst>
                <a:cxn ang="0">
                  <a:pos x="0" y="1260"/>
                </a:cxn>
                <a:cxn ang="0">
                  <a:pos x="0" y="1134"/>
                </a:cxn>
                <a:cxn ang="0">
                  <a:pos x="210" y="1032"/>
                </a:cxn>
                <a:cxn ang="0">
                  <a:pos x="324" y="918"/>
                </a:cxn>
                <a:cxn ang="0">
                  <a:pos x="414" y="714"/>
                </a:cxn>
                <a:cxn ang="0">
                  <a:pos x="450" y="456"/>
                </a:cxn>
                <a:cxn ang="0">
                  <a:pos x="438" y="258"/>
                </a:cxn>
                <a:cxn ang="0">
                  <a:pos x="684" y="0"/>
                </a:cxn>
                <a:cxn ang="0">
                  <a:pos x="768" y="18"/>
                </a:cxn>
                <a:cxn ang="0">
                  <a:pos x="768" y="1254"/>
                </a:cxn>
                <a:cxn ang="0">
                  <a:pos x="0" y="1260"/>
                </a:cxn>
              </a:cxnLst>
              <a:rect l="0" t="0" r="r" b="b"/>
              <a:pathLst>
                <a:path w="768" h="1260">
                  <a:moveTo>
                    <a:pt x="0" y="1260"/>
                  </a:moveTo>
                  <a:lnTo>
                    <a:pt x="0" y="1134"/>
                  </a:lnTo>
                  <a:lnTo>
                    <a:pt x="210" y="1032"/>
                  </a:lnTo>
                  <a:lnTo>
                    <a:pt x="324" y="918"/>
                  </a:lnTo>
                  <a:lnTo>
                    <a:pt x="414" y="714"/>
                  </a:lnTo>
                  <a:lnTo>
                    <a:pt x="450" y="456"/>
                  </a:lnTo>
                  <a:lnTo>
                    <a:pt x="438" y="258"/>
                  </a:lnTo>
                  <a:lnTo>
                    <a:pt x="684" y="0"/>
                  </a:lnTo>
                  <a:lnTo>
                    <a:pt x="768" y="18"/>
                  </a:lnTo>
                  <a:lnTo>
                    <a:pt x="768" y="1254"/>
                  </a:lnTo>
                  <a:lnTo>
                    <a:pt x="0" y="1260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50000">
                  <a:schemeClr val="hlink"/>
                </a:gs>
                <a:gs pos="100000">
                  <a:schemeClr val="folHlink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7328" name="Freeform 48"/>
            <p:cNvSpPr>
              <a:spLocks/>
            </p:cNvSpPr>
            <p:nvPr/>
          </p:nvSpPr>
          <p:spPr bwMode="auto">
            <a:xfrm>
              <a:off x="4994" y="1775"/>
              <a:ext cx="776" cy="2543"/>
            </a:xfrm>
            <a:custGeom>
              <a:avLst/>
              <a:gdLst/>
              <a:ahLst/>
              <a:cxnLst>
                <a:cxn ang="0">
                  <a:pos x="550" y="115"/>
                </a:cxn>
                <a:cxn ang="0">
                  <a:pos x="460" y="529"/>
                </a:cxn>
                <a:cxn ang="0">
                  <a:pos x="298" y="925"/>
                </a:cxn>
                <a:cxn ang="0">
                  <a:pos x="76" y="1267"/>
                </a:cxn>
                <a:cxn ang="0">
                  <a:pos x="4" y="1339"/>
                </a:cxn>
                <a:cxn ang="0">
                  <a:pos x="100" y="1351"/>
                </a:cxn>
                <a:cxn ang="0">
                  <a:pos x="286" y="1399"/>
                </a:cxn>
                <a:cxn ang="0">
                  <a:pos x="394" y="1525"/>
                </a:cxn>
                <a:cxn ang="0">
                  <a:pos x="478" y="1705"/>
                </a:cxn>
                <a:cxn ang="0">
                  <a:pos x="478" y="1969"/>
                </a:cxn>
                <a:cxn ang="0">
                  <a:pos x="370" y="2263"/>
                </a:cxn>
                <a:cxn ang="0">
                  <a:pos x="124" y="2479"/>
                </a:cxn>
                <a:cxn ang="0">
                  <a:pos x="22" y="2515"/>
                </a:cxn>
                <a:cxn ang="0">
                  <a:pos x="196" y="2533"/>
                </a:cxn>
                <a:cxn ang="0">
                  <a:pos x="388" y="2455"/>
                </a:cxn>
                <a:cxn ang="0">
                  <a:pos x="502" y="2299"/>
                </a:cxn>
                <a:cxn ang="0">
                  <a:pos x="598" y="2197"/>
                </a:cxn>
                <a:cxn ang="0">
                  <a:pos x="694" y="2197"/>
                </a:cxn>
                <a:cxn ang="0">
                  <a:pos x="742" y="2230"/>
                </a:cxn>
                <a:cxn ang="0">
                  <a:pos x="712" y="2137"/>
                </a:cxn>
                <a:cxn ang="0">
                  <a:pos x="664" y="1807"/>
                </a:cxn>
                <a:cxn ang="0">
                  <a:pos x="670" y="1561"/>
                </a:cxn>
                <a:cxn ang="0">
                  <a:pos x="718" y="1393"/>
                </a:cxn>
                <a:cxn ang="0">
                  <a:pos x="748" y="1219"/>
                </a:cxn>
                <a:cxn ang="0">
                  <a:pos x="550" y="115"/>
                </a:cxn>
              </a:cxnLst>
              <a:rect l="0" t="0" r="r" b="b"/>
              <a:pathLst>
                <a:path w="776" h="2543">
                  <a:moveTo>
                    <a:pt x="550" y="115"/>
                  </a:moveTo>
                  <a:cubicBezTo>
                    <a:pt x="502" y="0"/>
                    <a:pt x="502" y="394"/>
                    <a:pt x="460" y="529"/>
                  </a:cubicBezTo>
                  <a:cubicBezTo>
                    <a:pt x="418" y="664"/>
                    <a:pt x="362" y="802"/>
                    <a:pt x="298" y="925"/>
                  </a:cubicBezTo>
                  <a:cubicBezTo>
                    <a:pt x="234" y="1048"/>
                    <a:pt x="125" y="1198"/>
                    <a:pt x="76" y="1267"/>
                  </a:cubicBezTo>
                  <a:cubicBezTo>
                    <a:pt x="27" y="1336"/>
                    <a:pt x="0" y="1325"/>
                    <a:pt x="4" y="1339"/>
                  </a:cubicBezTo>
                  <a:cubicBezTo>
                    <a:pt x="8" y="1353"/>
                    <a:pt x="53" y="1341"/>
                    <a:pt x="100" y="1351"/>
                  </a:cubicBezTo>
                  <a:cubicBezTo>
                    <a:pt x="147" y="1361"/>
                    <a:pt x="237" y="1370"/>
                    <a:pt x="286" y="1399"/>
                  </a:cubicBezTo>
                  <a:cubicBezTo>
                    <a:pt x="335" y="1428"/>
                    <a:pt x="362" y="1474"/>
                    <a:pt x="394" y="1525"/>
                  </a:cubicBezTo>
                  <a:cubicBezTo>
                    <a:pt x="426" y="1576"/>
                    <a:pt x="464" y="1631"/>
                    <a:pt x="478" y="1705"/>
                  </a:cubicBezTo>
                  <a:cubicBezTo>
                    <a:pt x="492" y="1779"/>
                    <a:pt x="496" y="1876"/>
                    <a:pt x="478" y="1969"/>
                  </a:cubicBezTo>
                  <a:cubicBezTo>
                    <a:pt x="460" y="2062"/>
                    <a:pt x="429" y="2178"/>
                    <a:pt x="370" y="2263"/>
                  </a:cubicBezTo>
                  <a:cubicBezTo>
                    <a:pt x="311" y="2348"/>
                    <a:pt x="238" y="2428"/>
                    <a:pt x="124" y="2479"/>
                  </a:cubicBezTo>
                  <a:cubicBezTo>
                    <a:pt x="66" y="2521"/>
                    <a:pt x="10" y="2506"/>
                    <a:pt x="22" y="2515"/>
                  </a:cubicBezTo>
                  <a:cubicBezTo>
                    <a:pt x="34" y="2524"/>
                    <a:pt x="135" y="2543"/>
                    <a:pt x="196" y="2533"/>
                  </a:cubicBezTo>
                  <a:cubicBezTo>
                    <a:pt x="257" y="2523"/>
                    <a:pt x="337" y="2494"/>
                    <a:pt x="388" y="2455"/>
                  </a:cubicBezTo>
                  <a:cubicBezTo>
                    <a:pt x="439" y="2416"/>
                    <a:pt x="467" y="2342"/>
                    <a:pt x="502" y="2299"/>
                  </a:cubicBezTo>
                  <a:cubicBezTo>
                    <a:pt x="537" y="2256"/>
                    <a:pt x="566" y="2214"/>
                    <a:pt x="598" y="2197"/>
                  </a:cubicBezTo>
                  <a:cubicBezTo>
                    <a:pt x="630" y="2180"/>
                    <a:pt x="670" y="2191"/>
                    <a:pt x="694" y="2197"/>
                  </a:cubicBezTo>
                  <a:cubicBezTo>
                    <a:pt x="718" y="2203"/>
                    <a:pt x="739" y="2240"/>
                    <a:pt x="742" y="2230"/>
                  </a:cubicBezTo>
                  <a:cubicBezTo>
                    <a:pt x="745" y="2220"/>
                    <a:pt x="725" y="2207"/>
                    <a:pt x="712" y="2137"/>
                  </a:cubicBezTo>
                  <a:cubicBezTo>
                    <a:pt x="699" y="2067"/>
                    <a:pt x="671" y="1903"/>
                    <a:pt x="664" y="1807"/>
                  </a:cubicBezTo>
                  <a:cubicBezTo>
                    <a:pt x="657" y="1711"/>
                    <a:pt x="661" y="1630"/>
                    <a:pt x="670" y="1561"/>
                  </a:cubicBezTo>
                  <a:cubicBezTo>
                    <a:pt x="679" y="1492"/>
                    <a:pt x="705" y="1450"/>
                    <a:pt x="718" y="1393"/>
                  </a:cubicBezTo>
                  <a:cubicBezTo>
                    <a:pt x="731" y="1336"/>
                    <a:pt x="776" y="1427"/>
                    <a:pt x="748" y="1219"/>
                  </a:cubicBezTo>
                  <a:cubicBezTo>
                    <a:pt x="720" y="1011"/>
                    <a:pt x="598" y="230"/>
                    <a:pt x="550" y="115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7329" name="Freeform 49" descr="kimonopat1"/>
            <p:cNvSpPr>
              <a:spLocks/>
            </p:cNvSpPr>
            <p:nvPr/>
          </p:nvSpPr>
          <p:spPr bwMode="auto">
            <a:xfrm>
              <a:off x="5046" y="2229"/>
              <a:ext cx="617" cy="1376"/>
            </a:xfrm>
            <a:custGeom>
              <a:avLst/>
              <a:gdLst/>
              <a:ahLst/>
              <a:cxnLst>
                <a:cxn ang="0">
                  <a:pos x="486" y="3"/>
                </a:cxn>
                <a:cxn ang="0">
                  <a:pos x="402" y="381"/>
                </a:cxn>
                <a:cxn ang="0">
                  <a:pos x="216" y="777"/>
                </a:cxn>
                <a:cxn ang="0">
                  <a:pos x="0" y="1119"/>
                </a:cxn>
                <a:cxn ang="0">
                  <a:pos x="102" y="1101"/>
                </a:cxn>
                <a:cxn ang="0">
                  <a:pos x="282" y="1119"/>
                </a:cxn>
                <a:cxn ang="0">
                  <a:pos x="378" y="1185"/>
                </a:cxn>
                <a:cxn ang="0">
                  <a:pos x="432" y="1269"/>
                </a:cxn>
                <a:cxn ang="0">
                  <a:pos x="444" y="1365"/>
                </a:cxn>
                <a:cxn ang="0">
                  <a:pos x="498" y="1203"/>
                </a:cxn>
                <a:cxn ang="0">
                  <a:pos x="564" y="825"/>
                </a:cxn>
                <a:cxn ang="0">
                  <a:pos x="606" y="363"/>
                </a:cxn>
                <a:cxn ang="0">
                  <a:pos x="486" y="3"/>
                </a:cxn>
              </a:cxnLst>
              <a:rect l="0" t="0" r="r" b="b"/>
              <a:pathLst>
                <a:path w="617" h="1376">
                  <a:moveTo>
                    <a:pt x="486" y="3"/>
                  </a:moveTo>
                  <a:cubicBezTo>
                    <a:pt x="452" y="6"/>
                    <a:pt x="447" y="252"/>
                    <a:pt x="402" y="381"/>
                  </a:cubicBezTo>
                  <a:cubicBezTo>
                    <a:pt x="357" y="510"/>
                    <a:pt x="283" y="654"/>
                    <a:pt x="216" y="777"/>
                  </a:cubicBezTo>
                  <a:cubicBezTo>
                    <a:pt x="149" y="900"/>
                    <a:pt x="19" y="1065"/>
                    <a:pt x="0" y="1119"/>
                  </a:cubicBezTo>
                  <a:cubicBezTo>
                    <a:pt x="48" y="1119"/>
                    <a:pt x="55" y="1101"/>
                    <a:pt x="102" y="1101"/>
                  </a:cubicBezTo>
                  <a:cubicBezTo>
                    <a:pt x="149" y="1101"/>
                    <a:pt x="236" y="1105"/>
                    <a:pt x="282" y="1119"/>
                  </a:cubicBezTo>
                  <a:cubicBezTo>
                    <a:pt x="328" y="1133"/>
                    <a:pt x="353" y="1160"/>
                    <a:pt x="378" y="1185"/>
                  </a:cubicBezTo>
                  <a:cubicBezTo>
                    <a:pt x="403" y="1210"/>
                    <a:pt x="421" y="1239"/>
                    <a:pt x="432" y="1269"/>
                  </a:cubicBezTo>
                  <a:cubicBezTo>
                    <a:pt x="443" y="1299"/>
                    <a:pt x="433" y="1376"/>
                    <a:pt x="444" y="1365"/>
                  </a:cubicBezTo>
                  <a:cubicBezTo>
                    <a:pt x="455" y="1354"/>
                    <a:pt x="478" y="1293"/>
                    <a:pt x="498" y="1203"/>
                  </a:cubicBezTo>
                  <a:cubicBezTo>
                    <a:pt x="518" y="1113"/>
                    <a:pt x="546" y="965"/>
                    <a:pt x="564" y="825"/>
                  </a:cubicBezTo>
                  <a:cubicBezTo>
                    <a:pt x="582" y="685"/>
                    <a:pt x="617" y="496"/>
                    <a:pt x="606" y="363"/>
                  </a:cubicBezTo>
                  <a:cubicBezTo>
                    <a:pt x="595" y="230"/>
                    <a:pt x="520" y="0"/>
                    <a:pt x="486" y="3"/>
                  </a:cubicBezTo>
                  <a:close/>
                </a:path>
              </a:pathLst>
            </a:custGeom>
            <a:blipFill dpi="0" rotWithShape="0">
              <a:blip r:embed="rId14"/>
              <a:srcRect/>
              <a:tile tx="0" ty="0" sx="100000" sy="100000" flip="none" algn="tl"/>
            </a:blip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7330" name="Freeform 50" descr="kimonopat1"/>
            <p:cNvSpPr>
              <a:spLocks/>
            </p:cNvSpPr>
            <p:nvPr/>
          </p:nvSpPr>
          <p:spPr bwMode="auto">
            <a:xfrm>
              <a:off x="5193" y="269"/>
              <a:ext cx="576" cy="3180"/>
            </a:xfrm>
            <a:custGeom>
              <a:avLst/>
              <a:gdLst/>
              <a:ahLst/>
              <a:cxnLst>
                <a:cxn ang="0">
                  <a:pos x="42" y="61"/>
                </a:cxn>
                <a:cxn ang="0">
                  <a:pos x="156" y="517"/>
                </a:cxn>
                <a:cxn ang="0">
                  <a:pos x="288" y="991"/>
                </a:cxn>
                <a:cxn ang="0">
                  <a:pos x="414" y="1435"/>
                </a:cxn>
                <a:cxn ang="0">
                  <a:pos x="576" y="1807"/>
                </a:cxn>
                <a:cxn ang="0">
                  <a:pos x="576" y="3055"/>
                </a:cxn>
                <a:cxn ang="0">
                  <a:pos x="414" y="2557"/>
                </a:cxn>
                <a:cxn ang="0">
                  <a:pos x="252" y="1765"/>
                </a:cxn>
                <a:cxn ang="0">
                  <a:pos x="126" y="961"/>
                </a:cxn>
                <a:cxn ang="0">
                  <a:pos x="12" y="151"/>
                </a:cxn>
                <a:cxn ang="0">
                  <a:pos x="42" y="61"/>
                </a:cxn>
              </a:cxnLst>
              <a:rect l="0" t="0" r="r" b="b"/>
              <a:pathLst>
                <a:path w="576" h="3180">
                  <a:moveTo>
                    <a:pt x="42" y="61"/>
                  </a:moveTo>
                  <a:cubicBezTo>
                    <a:pt x="66" y="122"/>
                    <a:pt x="115" y="362"/>
                    <a:pt x="156" y="517"/>
                  </a:cubicBezTo>
                  <a:cubicBezTo>
                    <a:pt x="197" y="672"/>
                    <a:pt x="245" y="838"/>
                    <a:pt x="288" y="991"/>
                  </a:cubicBezTo>
                  <a:cubicBezTo>
                    <a:pt x="331" y="1144"/>
                    <a:pt x="366" y="1299"/>
                    <a:pt x="414" y="1435"/>
                  </a:cubicBezTo>
                  <a:cubicBezTo>
                    <a:pt x="462" y="1571"/>
                    <a:pt x="549" y="1537"/>
                    <a:pt x="576" y="1807"/>
                  </a:cubicBezTo>
                  <a:lnTo>
                    <a:pt x="576" y="3055"/>
                  </a:lnTo>
                  <a:cubicBezTo>
                    <a:pt x="549" y="3180"/>
                    <a:pt x="468" y="2772"/>
                    <a:pt x="414" y="2557"/>
                  </a:cubicBezTo>
                  <a:cubicBezTo>
                    <a:pt x="360" y="2342"/>
                    <a:pt x="300" y="2031"/>
                    <a:pt x="252" y="1765"/>
                  </a:cubicBezTo>
                  <a:cubicBezTo>
                    <a:pt x="204" y="1499"/>
                    <a:pt x="166" y="1230"/>
                    <a:pt x="126" y="961"/>
                  </a:cubicBezTo>
                  <a:cubicBezTo>
                    <a:pt x="86" y="692"/>
                    <a:pt x="24" y="299"/>
                    <a:pt x="12" y="151"/>
                  </a:cubicBezTo>
                  <a:cubicBezTo>
                    <a:pt x="0" y="3"/>
                    <a:pt x="18" y="0"/>
                    <a:pt x="42" y="61"/>
                  </a:cubicBezTo>
                  <a:close/>
                </a:path>
              </a:pathLst>
            </a:custGeom>
            <a:blipFill dpi="0" rotWithShape="0">
              <a:blip r:embed="rId14"/>
              <a:srcRect/>
              <a:tile tx="0" ty="0" sx="100000" sy="100000" flip="none" algn="tl"/>
            </a:blip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7331" name="Freeform 51"/>
            <p:cNvSpPr>
              <a:spLocks/>
            </p:cNvSpPr>
            <p:nvPr/>
          </p:nvSpPr>
          <p:spPr bwMode="auto">
            <a:xfrm>
              <a:off x="5197" y="165"/>
              <a:ext cx="573" cy="1935"/>
            </a:xfrm>
            <a:custGeom>
              <a:avLst/>
              <a:gdLst/>
              <a:ahLst/>
              <a:cxnLst>
                <a:cxn ang="0">
                  <a:pos x="69" y="63"/>
                </a:cxn>
                <a:cxn ang="0">
                  <a:pos x="207" y="549"/>
                </a:cxn>
                <a:cxn ang="0">
                  <a:pos x="381" y="1101"/>
                </a:cxn>
                <a:cxn ang="0">
                  <a:pos x="573" y="1575"/>
                </a:cxn>
                <a:cxn ang="0">
                  <a:pos x="573" y="1935"/>
                </a:cxn>
                <a:cxn ang="0">
                  <a:pos x="321" y="1449"/>
                </a:cxn>
                <a:cxn ang="0">
                  <a:pos x="147" y="699"/>
                </a:cxn>
                <a:cxn ang="0">
                  <a:pos x="15" y="171"/>
                </a:cxn>
                <a:cxn ang="0">
                  <a:pos x="69" y="63"/>
                </a:cxn>
              </a:cxnLst>
              <a:rect l="0" t="0" r="r" b="b"/>
              <a:pathLst>
                <a:path w="573" h="1935">
                  <a:moveTo>
                    <a:pt x="69" y="63"/>
                  </a:moveTo>
                  <a:cubicBezTo>
                    <a:pt x="101" y="126"/>
                    <a:pt x="155" y="376"/>
                    <a:pt x="207" y="549"/>
                  </a:cubicBezTo>
                  <a:cubicBezTo>
                    <a:pt x="259" y="722"/>
                    <a:pt x="320" y="930"/>
                    <a:pt x="381" y="1101"/>
                  </a:cubicBezTo>
                  <a:cubicBezTo>
                    <a:pt x="442" y="1272"/>
                    <a:pt x="541" y="1436"/>
                    <a:pt x="573" y="1575"/>
                  </a:cubicBezTo>
                  <a:lnTo>
                    <a:pt x="573" y="1935"/>
                  </a:lnTo>
                  <a:cubicBezTo>
                    <a:pt x="531" y="1914"/>
                    <a:pt x="392" y="1655"/>
                    <a:pt x="321" y="1449"/>
                  </a:cubicBezTo>
                  <a:cubicBezTo>
                    <a:pt x="250" y="1243"/>
                    <a:pt x="198" y="912"/>
                    <a:pt x="147" y="699"/>
                  </a:cubicBezTo>
                  <a:cubicBezTo>
                    <a:pt x="96" y="486"/>
                    <a:pt x="30" y="274"/>
                    <a:pt x="15" y="171"/>
                  </a:cubicBezTo>
                  <a:cubicBezTo>
                    <a:pt x="0" y="68"/>
                    <a:pt x="37" y="0"/>
                    <a:pt x="69" y="63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7332" name="Freeform 52"/>
            <p:cNvSpPr>
              <a:spLocks/>
            </p:cNvSpPr>
            <p:nvPr/>
          </p:nvSpPr>
          <p:spPr bwMode="auto">
            <a:xfrm>
              <a:off x="5004" y="0"/>
              <a:ext cx="363" cy="2112"/>
            </a:xfrm>
            <a:custGeom>
              <a:avLst/>
              <a:gdLst/>
              <a:ahLst/>
              <a:cxnLst>
                <a:cxn ang="0">
                  <a:pos x="0" y="2094"/>
                </a:cxn>
                <a:cxn ang="0">
                  <a:pos x="66" y="1992"/>
                </a:cxn>
                <a:cxn ang="0">
                  <a:pos x="150" y="1464"/>
                </a:cxn>
                <a:cxn ang="0">
                  <a:pos x="234" y="678"/>
                </a:cxn>
                <a:cxn ang="0">
                  <a:pos x="324" y="0"/>
                </a:cxn>
                <a:cxn ang="0">
                  <a:pos x="0" y="0"/>
                </a:cxn>
                <a:cxn ang="0">
                  <a:pos x="0" y="2094"/>
                </a:cxn>
              </a:cxnLst>
              <a:rect l="0" t="0" r="r" b="b"/>
              <a:pathLst>
                <a:path w="363" h="2112">
                  <a:moveTo>
                    <a:pt x="0" y="2094"/>
                  </a:moveTo>
                  <a:cubicBezTo>
                    <a:pt x="54" y="2112"/>
                    <a:pt x="41" y="2097"/>
                    <a:pt x="66" y="1992"/>
                  </a:cubicBezTo>
                  <a:cubicBezTo>
                    <a:pt x="91" y="1887"/>
                    <a:pt x="122" y="1683"/>
                    <a:pt x="150" y="1464"/>
                  </a:cubicBezTo>
                  <a:cubicBezTo>
                    <a:pt x="178" y="1245"/>
                    <a:pt x="205" y="922"/>
                    <a:pt x="234" y="678"/>
                  </a:cubicBezTo>
                  <a:cubicBezTo>
                    <a:pt x="263" y="434"/>
                    <a:pt x="363" y="113"/>
                    <a:pt x="324" y="0"/>
                  </a:cubicBezTo>
                  <a:lnTo>
                    <a:pt x="0" y="0"/>
                  </a:lnTo>
                  <a:cubicBezTo>
                    <a:pt x="0" y="0"/>
                    <a:pt x="0" y="2094"/>
                    <a:pt x="0" y="2094"/>
                  </a:cubicBezTo>
                  <a:close/>
                </a:path>
              </a:pathLst>
            </a:cu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7333" name="Freeform 53"/>
            <p:cNvSpPr>
              <a:spLocks/>
            </p:cNvSpPr>
            <p:nvPr/>
          </p:nvSpPr>
          <p:spPr bwMode="auto">
            <a:xfrm>
              <a:off x="5004" y="1"/>
              <a:ext cx="189" cy="2112"/>
            </a:xfrm>
            <a:custGeom>
              <a:avLst/>
              <a:gdLst/>
              <a:ahLst/>
              <a:cxnLst>
                <a:cxn ang="0">
                  <a:pos x="0" y="2094"/>
                </a:cxn>
                <a:cxn ang="0">
                  <a:pos x="66" y="1992"/>
                </a:cxn>
                <a:cxn ang="0">
                  <a:pos x="150" y="1464"/>
                </a:cxn>
                <a:cxn ang="0">
                  <a:pos x="234" y="678"/>
                </a:cxn>
                <a:cxn ang="0">
                  <a:pos x="324" y="0"/>
                </a:cxn>
                <a:cxn ang="0">
                  <a:pos x="0" y="0"/>
                </a:cxn>
                <a:cxn ang="0">
                  <a:pos x="0" y="2094"/>
                </a:cxn>
              </a:cxnLst>
              <a:rect l="0" t="0" r="r" b="b"/>
              <a:pathLst>
                <a:path w="363" h="2112">
                  <a:moveTo>
                    <a:pt x="0" y="2094"/>
                  </a:moveTo>
                  <a:cubicBezTo>
                    <a:pt x="54" y="2112"/>
                    <a:pt x="41" y="2097"/>
                    <a:pt x="66" y="1992"/>
                  </a:cubicBezTo>
                  <a:cubicBezTo>
                    <a:pt x="91" y="1887"/>
                    <a:pt x="122" y="1683"/>
                    <a:pt x="150" y="1464"/>
                  </a:cubicBezTo>
                  <a:cubicBezTo>
                    <a:pt x="178" y="1245"/>
                    <a:pt x="205" y="922"/>
                    <a:pt x="234" y="678"/>
                  </a:cubicBezTo>
                  <a:cubicBezTo>
                    <a:pt x="263" y="434"/>
                    <a:pt x="363" y="113"/>
                    <a:pt x="324" y="0"/>
                  </a:cubicBezTo>
                  <a:lnTo>
                    <a:pt x="0" y="0"/>
                  </a:lnTo>
                  <a:cubicBezTo>
                    <a:pt x="0" y="0"/>
                    <a:pt x="0" y="2094"/>
                    <a:pt x="0" y="209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50000">
                  <a:schemeClr val="hlink"/>
                </a:gs>
                <a:gs pos="100000">
                  <a:schemeClr val="folHlink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7334" name="Rectangle 54"/>
            <p:cNvSpPr>
              <a:spLocks noChangeArrowheads="1"/>
            </p:cNvSpPr>
            <p:nvPr/>
          </p:nvSpPr>
          <p:spPr bwMode="auto">
            <a:xfrm>
              <a:off x="4955" y="1"/>
              <a:ext cx="56" cy="4320"/>
            </a:xfrm>
            <a:prstGeom prst="rect">
              <a:avLst/>
            </a:pr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kumimoji="1" lang="ru-RU">
                <a:latin typeface="Arial" charset="0"/>
              </a:endParaRPr>
            </a:p>
          </p:txBody>
        </p:sp>
        <p:sp>
          <p:nvSpPr>
            <p:cNvPr id="97335" name="Freeform 55"/>
            <p:cNvSpPr>
              <a:spLocks/>
            </p:cNvSpPr>
            <p:nvPr/>
          </p:nvSpPr>
          <p:spPr bwMode="auto">
            <a:xfrm>
              <a:off x="5013" y="3924"/>
              <a:ext cx="734" cy="390"/>
            </a:xfrm>
            <a:custGeom>
              <a:avLst/>
              <a:gdLst/>
              <a:ahLst/>
              <a:cxnLst>
                <a:cxn ang="0">
                  <a:pos x="1" y="357"/>
                </a:cxn>
                <a:cxn ang="0">
                  <a:pos x="109" y="341"/>
                </a:cxn>
                <a:cxn ang="0">
                  <a:pos x="241" y="305"/>
                </a:cxn>
                <a:cxn ang="0">
                  <a:pos x="353" y="209"/>
                </a:cxn>
                <a:cxn ang="0">
                  <a:pos x="429" y="89"/>
                </a:cxn>
                <a:cxn ang="0">
                  <a:pos x="493" y="17"/>
                </a:cxn>
                <a:cxn ang="0">
                  <a:pos x="577" y="1"/>
                </a:cxn>
                <a:cxn ang="0">
                  <a:pos x="629" y="21"/>
                </a:cxn>
                <a:cxn ang="0">
                  <a:pos x="673" y="65"/>
                </a:cxn>
                <a:cxn ang="0">
                  <a:pos x="673" y="137"/>
                </a:cxn>
                <a:cxn ang="0">
                  <a:pos x="561" y="225"/>
                </a:cxn>
                <a:cxn ang="0">
                  <a:pos x="425" y="297"/>
                </a:cxn>
                <a:cxn ang="0">
                  <a:pos x="245" y="357"/>
                </a:cxn>
                <a:cxn ang="0">
                  <a:pos x="113" y="377"/>
                </a:cxn>
                <a:cxn ang="0">
                  <a:pos x="1" y="357"/>
                </a:cxn>
              </a:cxnLst>
              <a:rect l="0" t="0" r="r" b="b"/>
              <a:pathLst>
                <a:path w="692" h="378">
                  <a:moveTo>
                    <a:pt x="1" y="357"/>
                  </a:moveTo>
                  <a:cubicBezTo>
                    <a:pt x="0" y="351"/>
                    <a:pt x="69" y="350"/>
                    <a:pt x="109" y="341"/>
                  </a:cubicBezTo>
                  <a:cubicBezTo>
                    <a:pt x="149" y="332"/>
                    <a:pt x="200" y="327"/>
                    <a:pt x="241" y="305"/>
                  </a:cubicBezTo>
                  <a:cubicBezTo>
                    <a:pt x="282" y="283"/>
                    <a:pt x="322" y="245"/>
                    <a:pt x="353" y="209"/>
                  </a:cubicBezTo>
                  <a:cubicBezTo>
                    <a:pt x="384" y="173"/>
                    <a:pt x="406" y="121"/>
                    <a:pt x="429" y="89"/>
                  </a:cubicBezTo>
                  <a:cubicBezTo>
                    <a:pt x="452" y="57"/>
                    <a:pt x="468" y="32"/>
                    <a:pt x="493" y="17"/>
                  </a:cubicBezTo>
                  <a:cubicBezTo>
                    <a:pt x="518" y="2"/>
                    <a:pt x="554" y="0"/>
                    <a:pt x="577" y="1"/>
                  </a:cubicBezTo>
                  <a:cubicBezTo>
                    <a:pt x="600" y="2"/>
                    <a:pt x="613" y="10"/>
                    <a:pt x="629" y="21"/>
                  </a:cubicBezTo>
                  <a:cubicBezTo>
                    <a:pt x="645" y="32"/>
                    <a:pt x="666" y="46"/>
                    <a:pt x="673" y="65"/>
                  </a:cubicBezTo>
                  <a:cubicBezTo>
                    <a:pt x="680" y="84"/>
                    <a:pt x="692" y="110"/>
                    <a:pt x="673" y="137"/>
                  </a:cubicBezTo>
                  <a:cubicBezTo>
                    <a:pt x="654" y="164"/>
                    <a:pt x="602" y="198"/>
                    <a:pt x="561" y="225"/>
                  </a:cubicBezTo>
                  <a:cubicBezTo>
                    <a:pt x="520" y="252"/>
                    <a:pt x="478" y="275"/>
                    <a:pt x="425" y="297"/>
                  </a:cubicBezTo>
                  <a:cubicBezTo>
                    <a:pt x="372" y="319"/>
                    <a:pt x="297" y="344"/>
                    <a:pt x="245" y="357"/>
                  </a:cubicBezTo>
                  <a:cubicBezTo>
                    <a:pt x="193" y="370"/>
                    <a:pt x="156" y="376"/>
                    <a:pt x="113" y="377"/>
                  </a:cubicBezTo>
                  <a:cubicBezTo>
                    <a:pt x="70" y="378"/>
                    <a:pt x="2" y="363"/>
                    <a:pt x="1" y="357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7336" name="AutoShape 56"/>
            <p:cNvSpPr>
              <a:spLocks noChangeArrowheads="1"/>
            </p:cNvSpPr>
            <p:nvPr/>
          </p:nvSpPr>
          <p:spPr bwMode="hidden">
            <a:xfrm rot="5400000">
              <a:off x="2724" y="2089"/>
              <a:ext cx="4320" cy="142"/>
            </a:xfrm>
            <a:custGeom>
              <a:avLst/>
              <a:gdLst>
                <a:gd name="G0" fmla="+- 607 0 0"/>
                <a:gd name="G1" fmla="+- 21600 0 607"/>
                <a:gd name="G2" fmla="*/ 607 1 2"/>
                <a:gd name="G3" fmla="+- 21600 0 G2"/>
                <a:gd name="G4" fmla="+/ 607 21600 2"/>
                <a:gd name="G5" fmla="+/ G1 0 2"/>
                <a:gd name="G6" fmla="*/ 21600 21600 607"/>
                <a:gd name="G7" fmla="*/ G6 1 2"/>
                <a:gd name="G8" fmla="+- 21600 0 G7"/>
                <a:gd name="G9" fmla="*/ 21600 1 2"/>
                <a:gd name="G10" fmla="+- 607 0 G9"/>
                <a:gd name="G11" fmla="?: G10 G8 0"/>
                <a:gd name="G12" fmla="?: G10 G7 21600"/>
                <a:gd name="T0" fmla="*/ 21296 w 21600"/>
                <a:gd name="T1" fmla="*/ 10800 h 21600"/>
                <a:gd name="T2" fmla="*/ 10800 w 21600"/>
                <a:gd name="T3" fmla="*/ 21600 h 21600"/>
                <a:gd name="T4" fmla="*/ 304 w 21600"/>
                <a:gd name="T5" fmla="*/ 10800 h 21600"/>
                <a:gd name="T6" fmla="*/ 10800 w 21600"/>
                <a:gd name="T7" fmla="*/ 0 h 21600"/>
                <a:gd name="T8" fmla="*/ 2104 w 21600"/>
                <a:gd name="T9" fmla="*/ 2104 h 21600"/>
                <a:gd name="T10" fmla="*/ 19496 w 21600"/>
                <a:gd name="T11" fmla="*/ 19496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607" y="21600"/>
                  </a:lnTo>
                  <a:lnTo>
                    <a:pt x="20993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 wrap="none" anchor="ctr"/>
            <a:lstStyle/>
            <a:p>
              <a:pPr algn="ctr"/>
              <a:endParaRPr kumimoji="1" lang="ru-RU">
                <a:latin typeface="Arial" charset="0"/>
              </a:endParaRPr>
            </a:p>
          </p:txBody>
        </p:sp>
      </p:grpSp>
      <p:sp>
        <p:nvSpPr>
          <p:cNvPr id="97337" name="Rectangle 57"/>
          <p:cNvSpPr>
            <a:spLocks noGrp="1" noChangeArrowheads="1"/>
          </p:cNvSpPr>
          <p:nvPr>
            <p:ph type="title"/>
          </p:nvPr>
        </p:nvSpPr>
        <p:spPr bwMode="auto">
          <a:xfrm>
            <a:off x="219075" y="227013"/>
            <a:ext cx="74771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97338" name="Rectangle 58"/>
          <p:cNvSpPr>
            <a:spLocks noGrp="1" noChangeArrowheads="1"/>
          </p:cNvSpPr>
          <p:nvPr>
            <p:ph type="body" idx="1"/>
          </p:nvPr>
        </p:nvSpPr>
        <p:spPr bwMode="auto">
          <a:xfrm>
            <a:off x="263525" y="1598613"/>
            <a:ext cx="7386638" cy="4497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97339" name="Rectangle 5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1625" y="6242050"/>
            <a:ext cx="1782763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97340" name="Rectangle 6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257425" y="6248400"/>
            <a:ext cx="3455988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97341" name="Rectangle 6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867400" y="6248400"/>
            <a:ext cx="1755775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+mn-lt"/>
              </a:defRPr>
            </a:lvl1pPr>
          </a:lstStyle>
          <a:p>
            <a:fld id="{5B03896F-71D2-459C-AD49-C983D85EAE03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57" r:id="rId9"/>
    <p:sldLayoutId id="2147483958" r:id="rId10"/>
    <p:sldLayoutId id="214748395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Blip>
          <a:blip r:embed="rId15"/>
        </a:buBlip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SzPct val="80000"/>
        <a:buBlip>
          <a:blip r:embed="rId16"/>
        </a:buBlip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SzPct val="70000"/>
        <a:buBlip>
          <a:blip r:embed="rId17"/>
        </a:buBlip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16.05.2016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16.05.2016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  <p:sldLayoutId id="2147483982" r:id="rId10"/>
    <p:sldLayoutId id="21474839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16.05.2016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5" r:id="rId1"/>
    <p:sldLayoutId id="2147483986" r:id="rId2"/>
    <p:sldLayoutId id="2147483987" r:id="rId3"/>
    <p:sldLayoutId id="2147483988" r:id="rId4"/>
    <p:sldLayoutId id="2147483989" r:id="rId5"/>
    <p:sldLayoutId id="2147483990" r:id="rId6"/>
    <p:sldLayoutId id="2147483991" r:id="rId7"/>
    <p:sldLayoutId id="2147483992" r:id="rId8"/>
    <p:sldLayoutId id="2147483993" r:id="rId9"/>
    <p:sldLayoutId id="2147483994" r:id="rId10"/>
    <p:sldLayoutId id="214748399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16.05.2016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16.05.2016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ltGray">
          <a:xfrm>
            <a:off x="417513" y="1098550"/>
            <a:ext cx="438150" cy="474663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kumimoji="1" lang="ru-RU" sz="2400"/>
          </a:p>
        </p:txBody>
      </p:sp>
      <p:sp>
        <p:nvSpPr>
          <p:cNvPr id="10243" name="Rectangle 3"/>
          <p:cNvSpPr>
            <a:spLocks noChangeArrowheads="1"/>
          </p:cNvSpPr>
          <p:nvPr/>
        </p:nvSpPr>
        <p:spPr bwMode="ltGray">
          <a:xfrm>
            <a:off x="800100" y="1098550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kumimoji="1" lang="ru-RU" sz="2400"/>
          </a:p>
        </p:txBody>
      </p:sp>
      <p:sp>
        <p:nvSpPr>
          <p:cNvPr id="10244" name="Rectangle 4"/>
          <p:cNvSpPr>
            <a:spLocks noChangeArrowheads="1"/>
          </p:cNvSpPr>
          <p:nvPr/>
        </p:nvSpPr>
        <p:spPr bwMode="ltGray">
          <a:xfrm>
            <a:off x="541338" y="1520825"/>
            <a:ext cx="422275" cy="474663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kumimoji="1" lang="ru-RU" sz="2400"/>
          </a:p>
        </p:txBody>
      </p:sp>
      <p:sp>
        <p:nvSpPr>
          <p:cNvPr id="10245" name="Rectangle 5"/>
          <p:cNvSpPr>
            <a:spLocks noChangeArrowheads="1"/>
          </p:cNvSpPr>
          <p:nvPr/>
        </p:nvSpPr>
        <p:spPr bwMode="ltGray">
          <a:xfrm>
            <a:off x="911225" y="1520825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kumimoji="1" lang="ru-RU" sz="2400"/>
          </a:p>
        </p:txBody>
      </p:sp>
      <p:sp>
        <p:nvSpPr>
          <p:cNvPr id="10246" name="Rectangle 6"/>
          <p:cNvSpPr>
            <a:spLocks noChangeArrowheads="1"/>
          </p:cNvSpPr>
          <p:nvPr/>
        </p:nvSpPr>
        <p:spPr bwMode="ltGray">
          <a:xfrm>
            <a:off x="127000" y="1447800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kumimoji="1" lang="ru-RU" sz="2400"/>
          </a:p>
        </p:txBody>
      </p:sp>
      <p:sp>
        <p:nvSpPr>
          <p:cNvPr id="10247" name="Rectangle 7"/>
          <p:cNvSpPr>
            <a:spLocks noChangeArrowheads="1"/>
          </p:cNvSpPr>
          <p:nvPr/>
        </p:nvSpPr>
        <p:spPr bwMode="gray">
          <a:xfrm>
            <a:off x="762000" y="990600"/>
            <a:ext cx="31750" cy="1052513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kumimoji="1" lang="ru-RU" sz="2400"/>
          </a:p>
        </p:txBody>
      </p:sp>
      <p:sp>
        <p:nvSpPr>
          <p:cNvPr id="10248" name="Rectangle 8"/>
          <p:cNvSpPr>
            <a:spLocks noChangeArrowheads="1"/>
          </p:cNvSpPr>
          <p:nvPr/>
        </p:nvSpPr>
        <p:spPr bwMode="gray">
          <a:xfrm>
            <a:off x="442913" y="1781175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kumimoji="1" lang="ru-RU" sz="2400"/>
          </a:p>
        </p:txBody>
      </p:sp>
      <p:sp>
        <p:nvSpPr>
          <p:cNvPr id="10249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150938" y="214313"/>
            <a:ext cx="7793037" cy="146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50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51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2050" y="62436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5B106E36-FD25-4E2D-B0AA-010F637433A0}" type="datetimeFigureOut">
              <a:rPr lang="ru-RU" smtClean="0"/>
              <a:pPr/>
              <a:t>16.05.2016</a:t>
            </a:fld>
            <a:endParaRPr lang="ru-RU"/>
          </a:p>
        </p:txBody>
      </p:sp>
      <p:sp>
        <p:nvSpPr>
          <p:cNvPr id="10252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7600" y="6243638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253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42150" y="62436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44000" cy="6934200"/>
            <a:chOff x="0" y="0"/>
            <a:chExt cx="5760" cy="4368"/>
          </a:xfrm>
        </p:grpSpPr>
        <p:sp>
          <p:nvSpPr>
            <p:cNvPr id="17411" name="Freeform 3"/>
            <p:cNvSpPr>
              <a:spLocks/>
            </p:cNvSpPr>
            <p:nvPr/>
          </p:nvSpPr>
          <p:spPr bwMode="hidden">
            <a:xfrm>
              <a:off x="0" y="2208"/>
              <a:ext cx="2515" cy="1970"/>
            </a:xfrm>
            <a:custGeom>
              <a:avLst/>
              <a:gdLst/>
              <a:ahLst/>
              <a:cxnLst>
                <a:cxn ang="0">
                  <a:pos x="744" y="1669"/>
                </a:cxn>
                <a:cxn ang="0">
                  <a:pos x="852" y="1400"/>
                </a:cxn>
                <a:cxn ang="0">
                  <a:pos x="876" y="1171"/>
                </a:cxn>
                <a:cxn ang="0">
                  <a:pos x="979" y="1370"/>
                </a:cxn>
                <a:cxn ang="0">
                  <a:pos x="1231" y="1621"/>
                </a:cxn>
                <a:cxn ang="0">
                  <a:pos x="1471" y="1693"/>
                </a:cxn>
                <a:cxn ang="0">
                  <a:pos x="1819" y="1678"/>
                </a:cxn>
                <a:cxn ang="0">
                  <a:pos x="1893" y="1513"/>
                </a:cxn>
                <a:cxn ang="0">
                  <a:pos x="1874" y="1285"/>
                </a:cxn>
                <a:cxn ang="0">
                  <a:pos x="1783" y="967"/>
                </a:cxn>
                <a:cxn ang="0">
                  <a:pos x="1289" y="873"/>
                </a:cxn>
                <a:cxn ang="0">
                  <a:pos x="1549" y="745"/>
                </a:cxn>
                <a:cxn ang="0">
                  <a:pos x="1753" y="732"/>
                </a:cxn>
                <a:cxn ang="0">
                  <a:pos x="2107" y="618"/>
                </a:cxn>
                <a:cxn ang="0">
                  <a:pos x="2377" y="438"/>
                </a:cxn>
                <a:cxn ang="0">
                  <a:pos x="2420" y="343"/>
                </a:cxn>
                <a:cxn ang="0">
                  <a:pos x="2077" y="331"/>
                </a:cxn>
                <a:cxn ang="0">
                  <a:pos x="1951" y="301"/>
                </a:cxn>
                <a:cxn ang="0">
                  <a:pos x="1645" y="289"/>
                </a:cxn>
                <a:cxn ang="0">
                  <a:pos x="1297" y="408"/>
                </a:cxn>
                <a:cxn ang="0">
                  <a:pos x="1308" y="337"/>
                </a:cxn>
                <a:cxn ang="0">
                  <a:pos x="1453" y="168"/>
                </a:cxn>
                <a:cxn ang="0">
                  <a:pos x="1477" y="36"/>
                </a:cxn>
                <a:cxn ang="0">
                  <a:pos x="1417" y="24"/>
                </a:cxn>
                <a:cxn ang="0">
                  <a:pos x="1189" y="102"/>
                </a:cxn>
                <a:cxn ang="0">
                  <a:pos x="1026" y="144"/>
                </a:cxn>
                <a:cxn ang="0">
                  <a:pos x="889" y="331"/>
                </a:cxn>
                <a:cxn ang="0">
                  <a:pos x="726" y="480"/>
                </a:cxn>
                <a:cxn ang="0">
                  <a:pos x="643" y="540"/>
                </a:cxn>
                <a:cxn ang="0">
                  <a:pos x="600" y="516"/>
                </a:cxn>
                <a:cxn ang="0">
                  <a:pos x="552" y="486"/>
                </a:cxn>
                <a:cxn ang="0">
                  <a:pos x="528" y="462"/>
                </a:cxn>
                <a:cxn ang="0">
                  <a:pos x="474" y="426"/>
                </a:cxn>
                <a:cxn ang="0">
                  <a:pos x="415" y="390"/>
                </a:cxn>
                <a:cxn ang="0">
                  <a:pos x="366" y="366"/>
                </a:cxn>
                <a:cxn ang="0">
                  <a:pos x="192" y="234"/>
                </a:cxn>
                <a:cxn ang="0">
                  <a:pos x="570" y="564"/>
                </a:cxn>
                <a:cxn ang="0">
                  <a:pos x="444" y="732"/>
                </a:cxn>
                <a:cxn ang="0">
                  <a:pos x="318" y="787"/>
                </a:cxn>
                <a:cxn ang="0">
                  <a:pos x="127" y="853"/>
                </a:cxn>
                <a:cxn ang="0">
                  <a:pos x="0" y="1165"/>
                </a:cxn>
                <a:cxn ang="0">
                  <a:pos x="372" y="1015"/>
                </a:cxn>
                <a:cxn ang="0">
                  <a:pos x="222" y="1262"/>
                </a:cxn>
                <a:cxn ang="0">
                  <a:pos x="139" y="1459"/>
                </a:cxn>
                <a:cxn ang="0">
                  <a:pos x="102" y="1495"/>
                </a:cxn>
                <a:cxn ang="0">
                  <a:pos x="84" y="1519"/>
                </a:cxn>
                <a:cxn ang="0">
                  <a:pos x="96" y="1537"/>
                </a:cxn>
                <a:cxn ang="0">
                  <a:pos x="127" y="1567"/>
                </a:cxn>
                <a:cxn ang="0">
                  <a:pos x="145" y="1633"/>
                </a:cxn>
                <a:cxn ang="0">
                  <a:pos x="156" y="1693"/>
                </a:cxn>
                <a:cxn ang="0">
                  <a:pos x="162" y="1723"/>
                </a:cxn>
                <a:cxn ang="0">
                  <a:pos x="216" y="1802"/>
                </a:cxn>
                <a:cxn ang="0">
                  <a:pos x="228" y="1850"/>
                </a:cxn>
                <a:cxn ang="0">
                  <a:pos x="240" y="1904"/>
                </a:cxn>
                <a:cxn ang="0">
                  <a:pos x="246" y="1922"/>
                </a:cxn>
                <a:cxn ang="0">
                  <a:pos x="258" y="1970"/>
                </a:cxn>
                <a:cxn ang="0">
                  <a:pos x="462" y="1922"/>
                </a:cxn>
                <a:cxn ang="0">
                  <a:pos x="624" y="1778"/>
                </a:cxn>
              </a:cxnLst>
              <a:rect l="0" t="0" r="r" b="b"/>
              <a:pathLst>
                <a:path w="2515" h="1970">
                  <a:moveTo>
                    <a:pt x="624" y="1778"/>
                  </a:moveTo>
                  <a:lnTo>
                    <a:pt x="744" y="1669"/>
                  </a:lnTo>
                  <a:lnTo>
                    <a:pt x="834" y="1627"/>
                  </a:lnTo>
                  <a:lnTo>
                    <a:pt x="852" y="1400"/>
                  </a:lnTo>
                  <a:lnTo>
                    <a:pt x="834" y="1225"/>
                  </a:lnTo>
                  <a:lnTo>
                    <a:pt x="876" y="1171"/>
                  </a:lnTo>
                  <a:lnTo>
                    <a:pt x="901" y="1268"/>
                  </a:lnTo>
                  <a:lnTo>
                    <a:pt x="979" y="1370"/>
                  </a:lnTo>
                  <a:lnTo>
                    <a:pt x="1116" y="1519"/>
                  </a:lnTo>
                  <a:lnTo>
                    <a:pt x="1231" y="1621"/>
                  </a:lnTo>
                  <a:lnTo>
                    <a:pt x="1353" y="1632"/>
                  </a:lnTo>
                  <a:lnTo>
                    <a:pt x="1471" y="1693"/>
                  </a:lnTo>
                  <a:lnTo>
                    <a:pt x="1664" y="1659"/>
                  </a:lnTo>
                  <a:lnTo>
                    <a:pt x="1819" y="1678"/>
                  </a:lnTo>
                  <a:lnTo>
                    <a:pt x="1975" y="1632"/>
                  </a:lnTo>
                  <a:lnTo>
                    <a:pt x="1893" y="1513"/>
                  </a:lnTo>
                  <a:lnTo>
                    <a:pt x="1920" y="1385"/>
                  </a:lnTo>
                  <a:lnTo>
                    <a:pt x="1874" y="1285"/>
                  </a:lnTo>
                  <a:lnTo>
                    <a:pt x="1865" y="1129"/>
                  </a:lnTo>
                  <a:lnTo>
                    <a:pt x="1783" y="967"/>
                  </a:lnTo>
                  <a:lnTo>
                    <a:pt x="1527" y="891"/>
                  </a:lnTo>
                  <a:lnTo>
                    <a:pt x="1289" y="873"/>
                  </a:lnTo>
                  <a:lnTo>
                    <a:pt x="1393" y="781"/>
                  </a:lnTo>
                  <a:lnTo>
                    <a:pt x="1549" y="745"/>
                  </a:lnTo>
                  <a:lnTo>
                    <a:pt x="1620" y="738"/>
                  </a:lnTo>
                  <a:lnTo>
                    <a:pt x="1753" y="732"/>
                  </a:lnTo>
                  <a:lnTo>
                    <a:pt x="1933" y="720"/>
                  </a:lnTo>
                  <a:lnTo>
                    <a:pt x="2107" y="618"/>
                  </a:lnTo>
                  <a:lnTo>
                    <a:pt x="2227" y="516"/>
                  </a:lnTo>
                  <a:lnTo>
                    <a:pt x="2377" y="438"/>
                  </a:lnTo>
                  <a:lnTo>
                    <a:pt x="2515" y="337"/>
                  </a:lnTo>
                  <a:lnTo>
                    <a:pt x="2420" y="343"/>
                  </a:lnTo>
                  <a:lnTo>
                    <a:pt x="2191" y="343"/>
                  </a:lnTo>
                  <a:lnTo>
                    <a:pt x="2077" y="331"/>
                  </a:lnTo>
                  <a:lnTo>
                    <a:pt x="2053" y="301"/>
                  </a:lnTo>
                  <a:lnTo>
                    <a:pt x="1951" y="301"/>
                  </a:lnTo>
                  <a:lnTo>
                    <a:pt x="1795" y="259"/>
                  </a:lnTo>
                  <a:lnTo>
                    <a:pt x="1645" y="289"/>
                  </a:lnTo>
                  <a:lnTo>
                    <a:pt x="1447" y="372"/>
                  </a:lnTo>
                  <a:lnTo>
                    <a:pt x="1297" y="408"/>
                  </a:lnTo>
                  <a:lnTo>
                    <a:pt x="1153" y="414"/>
                  </a:lnTo>
                  <a:lnTo>
                    <a:pt x="1308" y="337"/>
                  </a:lnTo>
                  <a:lnTo>
                    <a:pt x="1465" y="198"/>
                  </a:lnTo>
                  <a:lnTo>
                    <a:pt x="1453" y="168"/>
                  </a:lnTo>
                  <a:lnTo>
                    <a:pt x="1465" y="102"/>
                  </a:lnTo>
                  <a:lnTo>
                    <a:pt x="1477" y="36"/>
                  </a:lnTo>
                  <a:lnTo>
                    <a:pt x="1453" y="0"/>
                  </a:lnTo>
                  <a:lnTo>
                    <a:pt x="1417" y="24"/>
                  </a:lnTo>
                  <a:lnTo>
                    <a:pt x="1356" y="42"/>
                  </a:lnTo>
                  <a:lnTo>
                    <a:pt x="1189" y="102"/>
                  </a:lnTo>
                  <a:lnTo>
                    <a:pt x="1098" y="144"/>
                  </a:lnTo>
                  <a:lnTo>
                    <a:pt x="1026" y="144"/>
                  </a:lnTo>
                  <a:lnTo>
                    <a:pt x="991" y="168"/>
                  </a:lnTo>
                  <a:lnTo>
                    <a:pt x="889" y="331"/>
                  </a:lnTo>
                  <a:lnTo>
                    <a:pt x="852" y="408"/>
                  </a:lnTo>
                  <a:lnTo>
                    <a:pt x="726" y="480"/>
                  </a:lnTo>
                  <a:lnTo>
                    <a:pt x="649" y="540"/>
                  </a:lnTo>
                  <a:lnTo>
                    <a:pt x="643" y="540"/>
                  </a:lnTo>
                  <a:lnTo>
                    <a:pt x="637" y="534"/>
                  </a:lnTo>
                  <a:lnTo>
                    <a:pt x="600" y="516"/>
                  </a:lnTo>
                  <a:lnTo>
                    <a:pt x="564" y="492"/>
                  </a:lnTo>
                  <a:lnTo>
                    <a:pt x="552" y="486"/>
                  </a:lnTo>
                  <a:lnTo>
                    <a:pt x="540" y="474"/>
                  </a:lnTo>
                  <a:lnTo>
                    <a:pt x="528" y="462"/>
                  </a:lnTo>
                  <a:lnTo>
                    <a:pt x="504" y="444"/>
                  </a:lnTo>
                  <a:lnTo>
                    <a:pt x="474" y="426"/>
                  </a:lnTo>
                  <a:lnTo>
                    <a:pt x="444" y="408"/>
                  </a:lnTo>
                  <a:lnTo>
                    <a:pt x="415" y="390"/>
                  </a:lnTo>
                  <a:lnTo>
                    <a:pt x="385" y="372"/>
                  </a:lnTo>
                  <a:lnTo>
                    <a:pt x="366" y="366"/>
                  </a:lnTo>
                  <a:lnTo>
                    <a:pt x="360" y="360"/>
                  </a:lnTo>
                  <a:lnTo>
                    <a:pt x="192" y="234"/>
                  </a:lnTo>
                  <a:lnTo>
                    <a:pt x="210" y="307"/>
                  </a:lnTo>
                  <a:lnTo>
                    <a:pt x="570" y="564"/>
                  </a:lnTo>
                  <a:lnTo>
                    <a:pt x="558" y="618"/>
                  </a:lnTo>
                  <a:lnTo>
                    <a:pt x="444" y="732"/>
                  </a:lnTo>
                  <a:lnTo>
                    <a:pt x="324" y="787"/>
                  </a:lnTo>
                  <a:lnTo>
                    <a:pt x="318" y="787"/>
                  </a:lnTo>
                  <a:lnTo>
                    <a:pt x="258" y="811"/>
                  </a:lnTo>
                  <a:lnTo>
                    <a:pt x="127" y="853"/>
                  </a:lnTo>
                  <a:lnTo>
                    <a:pt x="0" y="901"/>
                  </a:lnTo>
                  <a:lnTo>
                    <a:pt x="0" y="1165"/>
                  </a:lnTo>
                  <a:lnTo>
                    <a:pt x="78" y="1147"/>
                  </a:lnTo>
                  <a:lnTo>
                    <a:pt x="372" y="1015"/>
                  </a:lnTo>
                  <a:lnTo>
                    <a:pt x="336" y="1117"/>
                  </a:lnTo>
                  <a:lnTo>
                    <a:pt x="222" y="1262"/>
                  </a:lnTo>
                  <a:lnTo>
                    <a:pt x="145" y="1453"/>
                  </a:lnTo>
                  <a:lnTo>
                    <a:pt x="139" y="1459"/>
                  </a:lnTo>
                  <a:lnTo>
                    <a:pt x="133" y="1465"/>
                  </a:lnTo>
                  <a:lnTo>
                    <a:pt x="102" y="1495"/>
                  </a:lnTo>
                  <a:lnTo>
                    <a:pt x="90" y="1507"/>
                  </a:lnTo>
                  <a:lnTo>
                    <a:pt x="84" y="1519"/>
                  </a:lnTo>
                  <a:lnTo>
                    <a:pt x="84" y="1531"/>
                  </a:lnTo>
                  <a:lnTo>
                    <a:pt x="96" y="1537"/>
                  </a:lnTo>
                  <a:lnTo>
                    <a:pt x="114" y="1549"/>
                  </a:lnTo>
                  <a:lnTo>
                    <a:pt x="127" y="1567"/>
                  </a:lnTo>
                  <a:lnTo>
                    <a:pt x="139" y="1597"/>
                  </a:lnTo>
                  <a:lnTo>
                    <a:pt x="145" y="1633"/>
                  </a:lnTo>
                  <a:lnTo>
                    <a:pt x="150" y="1663"/>
                  </a:lnTo>
                  <a:lnTo>
                    <a:pt x="156" y="1693"/>
                  </a:lnTo>
                  <a:lnTo>
                    <a:pt x="162" y="1717"/>
                  </a:lnTo>
                  <a:lnTo>
                    <a:pt x="162" y="1723"/>
                  </a:lnTo>
                  <a:lnTo>
                    <a:pt x="216" y="1796"/>
                  </a:lnTo>
                  <a:lnTo>
                    <a:pt x="216" y="1802"/>
                  </a:lnTo>
                  <a:lnTo>
                    <a:pt x="222" y="1814"/>
                  </a:lnTo>
                  <a:lnTo>
                    <a:pt x="228" y="1850"/>
                  </a:lnTo>
                  <a:lnTo>
                    <a:pt x="234" y="1886"/>
                  </a:lnTo>
                  <a:lnTo>
                    <a:pt x="240" y="1904"/>
                  </a:lnTo>
                  <a:lnTo>
                    <a:pt x="240" y="1916"/>
                  </a:lnTo>
                  <a:lnTo>
                    <a:pt x="246" y="1922"/>
                  </a:lnTo>
                  <a:lnTo>
                    <a:pt x="252" y="1934"/>
                  </a:lnTo>
                  <a:lnTo>
                    <a:pt x="258" y="1970"/>
                  </a:lnTo>
                  <a:lnTo>
                    <a:pt x="438" y="1970"/>
                  </a:lnTo>
                  <a:lnTo>
                    <a:pt x="462" y="1922"/>
                  </a:lnTo>
                  <a:lnTo>
                    <a:pt x="624" y="1778"/>
                  </a:lnTo>
                  <a:lnTo>
                    <a:pt x="624" y="177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412" name="Freeform 4"/>
            <p:cNvSpPr>
              <a:spLocks/>
            </p:cNvSpPr>
            <p:nvPr/>
          </p:nvSpPr>
          <p:spPr bwMode="hidden">
            <a:xfrm>
              <a:off x="0" y="2496"/>
              <a:ext cx="2112" cy="1604"/>
            </a:xfrm>
            <a:custGeom>
              <a:avLst/>
              <a:gdLst/>
              <a:ahLst/>
              <a:cxnLst>
                <a:cxn ang="0">
                  <a:pos x="580" y="1043"/>
                </a:cxn>
                <a:cxn ang="0">
                  <a:pos x="544" y="683"/>
                </a:cxn>
                <a:cxn ang="0">
                  <a:pos x="670" y="395"/>
                </a:cxn>
                <a:cxn ang="0">
                  <a:pos x="927" y="587"/>
                </a:cxn>
                <a:cxn ang="0">
                  <a:pos x="1214" y="869"/>
                </a:cxn>
                <a:cxn ang="0">
                  <a:pos x="1483" y="1109"/>
                </a:cxn>
                <a:cxn ang="0">
                  <a:pos x="1800" y="1360"/>
                </a:cxn>
                <a:cxn ang="0">
                  <a:pos x="1883" y="1414"/>
                </a:cxn>
                <a:cxn ang="0">
                  <a:pos x="1836" y="1354"/>
                </a:cxn>
                <a:cxn ang="0">
                  <a:pos x="1411" y="1001"/>
                </a:cxn>
                <a:cxn ang="0">
                  <a:pos x="1088" y="683"/>
                </a:cxn>
                <a:cxn ang="0">
                  <a:pos x="723" y="329"/>
                </a:cxn>
                <a:cxn ang="0">
                  <a:pos x="999" y="311"/>
                </a:cxn>
                <a:cxn ang="0">
                  <a:pos x="1286" y="317"/>
                </a:cxn>
                <a:cxn ang="0">
                  <a:pos x="1614" y="269"/>
                </a:cxn>
                <a:cxn ang="0">
                  <a:pos x="2123" y="197"/>
                </a:cxn>
                <a:cxn ang="0">
                  <a:pos x="2075" y="173"/>
                </a:cxn>
                <a:cxn ang="0">
                  <a:pos x="1543" y="257"/>
                </a:cxn>
                <a:cxn ang="0">
                  <a:pos x="1208" y="275"/>
                </a:cxn>
                <a:cxn ang="0">
                  <a:pos x="759" y="257"/>
                </a:cxn>
                <a:cxn ang="0">
                  <a:pos x="819" y="227"/>
                </a:cxn>
                <a:cxn ang="0">
                  <a:pos x="1142" y="0"/>
                </a:cxn>
                <a:cxn ang="0">
                  <a:pos x="1088" y="30"/>
                </a:cxn>
                <a:cxn ang="0">
                  <a:pos x="1010" y="84"/>
                </a:cxn>
                <a:cxn ang="0">
                  <a:pos x="855" y="191"/>
                </a:cxn>
                <a:cxn ang="0">
                  <a:pos x="670" y="281"/>
                </a:cxn>
                <a:cxn ang="0">
                  <a:pos x="634" y="359"/>
                </a:cxn>
                <a:cxn ang="0">
                  <a:pos x="305" y="587"/>
                </a:cxn>
                <a:cxn ang="0">
                  <a:pos x="0" y="725"/>
                </a:cxn>
                <a:cxn ang="0">
                  <a:pos x="0" y="731"/>
                </a:cxn>
                <a:cxn ang="0">
                  <a:pos x="0" y="767"/>
                </a:cxn>
                <a:cxn ang="0">
                  <a:pos x="299" y="635"/>
                </a:cxn>
                <a:cxn ang="0">
                  <a:pos x="592" y="431"/>
                </a:cxn>
                <a:cxn ang="0">
                  <a:pos x="508" y="671"/>
                </a:cxn>
                <a:cxn ang="0">
                  <a:pos x="526" y="995"/>
                </a:cxn>
                <a:cxn ang="0">
                  <a:pos x="460" y="1168"/>
                </a:cxn>
                <a:cxn ang="0">
                  <a:pos x="329" y="1480"/>
                </a:cxn>
                <a:cxn ang="0">
                  <a:pos x="323" y="1696"/>
                </a:cxn>
                <a:cxn ang="0">
                  <a:pos x="329" y="1696"/>
                </a:cxn>
                <a:cxn ang="0">
                  <a:pos x="347" y="1552"/>
                </a:cxn>
                <a:cxn ang="0">
                  <a:pos x="580" y="1043"/>
                </a:cxn>
                <a:cxn ang="0">
                  <a:pos x="580" y="1043"/>
                </a:cxn>
              </a:cxnLst>
              <a:rect l="0" t="0" r="r" b="b"/>
              <a:pathLst>
                <a:path w="2123" h="1696">
                  <a:moveTo>
                    <a:pt x="580" y="1043"/>
                  </a:moveTo>
                  <a:lnTo>
                    <a:pt x="544" y="683"/>
                  </a:lnTo>
                  <a:lnTo>
                    <a:pt x="670" y="395"/>
                  </a:lnTo>
                  <a:lnTo>
                    <a:pt x="927" y="587"/>
                  </a:lnTo>
                  <a:lnTo>
                    <a:pt x="1214" y="869"/>
                  </a:lnTo>
                  <a:lnTo>
                    <a:pt x="1483" y="1109"/>
                  </a:lnTo>
                  <a:lnTo>
                    <a:pt x="1800" y="1360"/>
                  </a:lnTo>
                  <a:lnTo>
                    <a:pt x="1883" y="1414"/>
                  </a:lnTo>
                  <a:lnTo>
                    <a:pt x="1836" y="1354"/>
                  </a:lnTo>
                  <a:lnTo>
                    <a:pt x="1411" y="1001"/>
                  </a:lnTo>
                  <a:lnTo>
                    <a:pt x="1088" y="683"/>
                  </a:lnTo>
                  <a:lnTo>
                    <a:pt x="723" y="329"/>
                  </a:lnTo>
                  <a:lnTo>
                    <a:pt x="999" y="311"/>
                  </a:lnTo>
                  <a:lnTo>
                    <a:pt x="1286" y="317"/>
                  </a:lnTo>
                  <a:lnTo>
                    <a:pt x="1614" y="269"/>
                  </a:lnTo>
                  <a:lnTo>
                    <a:pt x="2123" y="197"/>
                  </a:lnTo>
                  <a:lnTo>
                    <a:pt x="2075" y="173"/>
                  </a:lnTo>
                  <a:lnTo>
                    <a:pt x="1543" y="257"/>
                  </a:lnTo>
                  <a:lnTo>
                    <a:pt x="1208" y="275"/>
                  </a:lnTo>
                  <a:lnTo>
                    <a:pt x="759" y="257"/>
                  </a:lnTo>
                  <a:lnTo>
                    <a:pt x="819" y="227"/>
                  </a:lnTo>
                  <a:lnTo>
                    <a:pt x="1142" y="0"/>
                  </a:lnTo>
                  <a:lnTo>
                    <a:pt x="1088" y="30"/>
                  </a:lnTo>
                  <a:lnTo>
                    <a:pt x="1010" y="84"/>
                  </a:lnTo>
                  <a:lnTo>
                    <a:pt x="855" y="191"/>
                  </a:lnTo>
                  <a:lnTo>
                    <a:pt x="670" y="281"/>
                  </a:lnTo>
                  <a:lnTo>
                    <a:pt x="634" y="359"/>
                  </a:lnTo>
                  <a:lnTo>
                    <a:pt x="305" y="587"/>
                  </a:lnTo>
                  <a:lnTo>
                    <a:pt x="0" y="725"/>
                  </a:lnTo>
                  <a:lnTo>
                    <a:pt x="0" y="731"/>
                  </a:lnTo>
                  <a:lnTo>
                    <a:pt x="0" y="767"/>
                  </a:lnTo>
                  <a:lnTo>
                    <a:pt x="299" y="635"/>
                  </a:lnTo>
                  <a:lnTo>
                    <a:pt x="592" y="431"/>
                  </a:lnTo>
                  <a:lnTo>
                    <a:pt x="508" y="671"/>
                  </a:lnTo>
                  <a:lnTo>
                    <a:pt x="526" y="995"/>
                  </a:lnTo>
                  <a:lnTo>
                    <a:pt x="460" y="1168"/>
                  </a:lnTo>
                  <a:lnTo>
                    <a:pt x="329" y="1480"/>
                  </a:lnTo>
                  <a:lnTo>
                    <a:pt x="323" y="1696"/>
                  </a:lnTo>
                  <a:lnTo>
                    <a:pt x="329" y="1696"/>
                  </a:lnTo>
                  <a:lnTo>
                    <a:pt x="347" y="1552"/>
                  </a:lnTo>
                  <a:lnTo>
                    <a:pt x="580" y="1043"/>
                  </a:lnTo>
                  <a:lnTo>
                    <a:pt x="58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413" name="Freeform 5"/>
            <p:cNvSpPr>
              <a:spLocks/>
            </p:cNvSpPr>
            <p:nvPr/>
          </p:nvSpPr>
          <p:spPr bwMode="hidden">
            <a:xfrm>
              <a:off x="2092" y="3233"/>
              <a:ext cx="3668" cy="943"/>
            </a:xfrm>
            <a:custGeom>
              <a:avLst/>
              <a:gdLst/>
              <a:ahLst/>
              <a:cxnLst>
                <a:cxn ang="0">
                  <a:pos x="3338" y="288"/>
                </a:cxn>
                <a:cxn ang="0">
                  <a:pos x="3194" y="258"/>
                </a:cxn>
                <a:cxn ang="0">
                  <a:pos x="2816" y="234"/>
                </a:cxn>
                <a:cxn ang="0">
                  <a:pos x="2330" y="306"/>
                </a:cxn>
                <a:cxn ang="0">
                  <a:pos x="2372" y="258"/>
                </a:cxn>
                <a:cxn ang="0">
                  <a:pos x="2624" y="132"/>
                </a:cxn>
                <a:cxn ang="0">
                  <a:pos x="2707" y="24"/>
                </a:cxn>
                <a:cxn ang="0">
                  <a:pos x="2642" y="12"/>
                </a:cxn>
                <a:cxn ang="0">
                  <a:pos x="2515" y="54"/>
                </a:cxn>
                <a:cxn ang="0">
                  <a:pos x="2324" y="66"/>
                </a:cxn>
                <a:cxn ang="0">
                  <a:pos x="2101" y="90"/>
                </a:cxn>
                <a:cxn ang="0">
                  <a:pos x="1855" y="228"/>
                </a:cxn>
                <a:cxn ang="0">
                  <a:pos x="1591" y="337"/>
                </a:cxn>
                <a:cxn ang="0">
                  <a:pos x="1459" y="379"/>
                </a:cxn>
                <a:cxn ang="0">
                  <a:pos x="1417" y="361"/>
                </a:cxn>
                <a:cxn ang="0">
                  <a:pos x="1363" y="331"/>
                </a:cxn>
                <a:cxn ang="0">
                  <a:pos x="1344" y="312"/>
                </a:cxn>
                <a:cxn ang="0">
                  <a:pos x="1290" y="288"/>
                </a:cxn>
                <a:cxn ang="0">
                  <a:pos x="1230" y="252"/>
                </a:cxn>
                <a:cxn ang="0">
                  <a:pos x="1119" y="227"/>
                </a:cxn>
                <a:cxn ang="0">
                  <a:pos x="1320" y="438"/>
                </a:cxn>
                <a:cxn ang="0">
                  <a:pos x="960" y="558"/>
                </a:cxn>
                <a:cxn ang="0">
                  <a:pos x="474" y="630"/>
                </a:cxn>
                <a:cxn ang="0">
                  <a:pos x="132" y="781"/>
                </a:cxn>
                <a:cxn ang="0">
                  <a:pos x="234" y="847"/>
                </a:cxn>
                <a:cxn ang="0">
                  <a:pos x="925" y="739"/>
                </a:cxn>
                <a:cxn ang="0">
                  <a:pos x="637" y="925"/>
                </a:cxn>
                <a:cxn ang="0">
                  <a:pos x="1405" y="943"/>
                </a:cxn>
                <a:cxn ang="0">
                  <a:pos x="1447" y="943"/>
                </a:cxn>
                <a:cxn ang="0">
                  <a:pos x="2888" y="859"/>
                </a:cxn>
                <a:cxn ang="0">
                  <a:pos x="2582" y="708"/>
                </a:cxn>
                <a:cxn ang="0">
                  <a:pos x="2299" y="606"/>
                </a:cxn>
                <a:cxn ang="0">
                  <a:pos x="2606" y="588"/>
                </a:cxn>
                <a:cxn ang="0">
                  <a:pos x="3001" y="582"/>
                </a:cxn>
                <a:cxn ang="0">
                  <a:pos x="3452" y="438"/>
                </a:cxn>
                <a:cxn ang="0">
                  <a:pos x="3668" y="312"/>
                </a:cxn>
                <a:cxn ang="0">
                  <a:pos x="3482" y="300"/>
                </a:cxn>
              </a:cxnLst>
              <a:rect l="0" t="0" r="r" b="b"/>
              <a:pathLst>
                <a:path w="3668" h="943">
                  <a:moveTo>
                    <a:pt x="3482" y="300"/>
                  </a:moveTo>
                  <a:lnTo>
                    <a:pt x="3338" y="288"/>
                  </a:lnTo>
                  <a:lnTo>
                    <a:pt x="3320" y="264"/>
                  </a:lnTo>
                  <a:lnTo>
                    <a:pt x="3194" y="258"/>
                  </a:lnTo>
                  <a:lnTo>
                    <a:pt x="3019" y="216"/>
                  </a:lnTo>
                  <a:lnTo>
                    <a:pt x="2816" y="234"/>
                  </a:lnTo>
                  <a:lnTo>
                    <a:pt x="2533" y="288"/>
                  </a:lnTo>
                  <a:lnTo>
                    <a:pt x="2330" y="306"/>
                  </a:lnTo>
                  <a:lnTo>
                    <a:pt x="2149" y="312"/>
                  </a:lnTo>
                  <a:lnTo>
                    <a:pt x="2372" y="258"/>
                  </a:lnTo>
                  <a:lnTo>
                    <a:pt x="2624" y="156"/>
                  </a:lnTo>
                  <a:lnTo>
                    <a:pt x="2624" y="132"/>
                  </a:lnTo>
                  <a:lnTo>
                    <a:pt x="2666" y="78"/>
                  </a:lnTo>
                  <a:lnTo>
                    <a:pt x="2707" y="24"/>
                  </a:lnTo>
                  <a:lnTo>
                    <a:pt x="2695" y="0"/>
                  </a:lnTo>
                  <a:lnTo>
                    <a:pt x="2642" y="12"/>
                  </a:lnTo>
                  <a:lnTo>
                    <a:pt x="2557" y="30"/>
                  </a:lnTo>
                  <a:lnTo>
                    <a:pt x="2515" y="54"/>
                  </a:lnTo>
                  <a:lnTo>
                    <a:pt x="2425" y="84"/>
                  </a:lnTo>
                  <a:lnTo>
                    <a:pt x="2324" y="66"/>
                  </a:lnTo>
                  <a:lnTo>
                    <a:pt x="2191" y="90"/>
                  </a:lnTo>
                  <a:lnTo>
                    <a:pt x="2101" y="90"/>
                  </a:lnTo>
                  <a:lnTo>
                    <a:pt x="2047" y="108"/>
                  </a:lnTo>
                  <a:lnTo>
                    <a:pt x="1855" y="228"/>
                  </a:lnTo>
                  <a:lnTo>
                    <a:pt x="1771" y="288"/>
                  </a:lnTo>
                  <a:lnTo>
                    <a:pt x="1591" y="337"/>
                  </a:lnTo>
                  <a:lnTo>
                    <a:pt x="1465" y="379"/>
                  </a:lnTo>
                  <a:lnTo>
                    <a:pt x="1459" y="379"/>
                  </a:lnTo>
                  <a:lnTo>
                    <a:pt x="1453" y="373"/>
                  </a:lnTo>
                  <a:lnTo>
                    <a:pt x="1417" y="361"/>
                  </a:lnTo>
                  <a:lnTo>
                    <a:pt x="1381" y="343"/>
                  </a:lnTo>
                  <a:lnTo>
                    <a:pt x="1363" y="331"/>
                  </a:lnTo>
                  <a:lnTo>
                    <a:pt x="1357" y="324"/>
                  </a:lnTo>
                  <a:lnTo>
                    <a:pt x="1344" y="312"/>
                  </a:lnTo>
                  <a:lnTo>
                    <a:pt x="1320" y="300"/>
                  </a:lnTo>
                  <a:lnTo>
                    <a:pt x="1290" y="288"/>
                  </a:lnTo>
                  <a:lnTo>
                    <a:pt x="1260" y="270"/>
                  </a:lnTo>
                  <a:lnTo>
                    <a:pt x="1230" y="252"/>
                  </a:lnTo>
                  <a:lnTo>
                    <a:pt x="1187" y="227"/>
                  </a:lnTo>
                  <a:lnTo>
                    <a:pt x="1119" y="227"/>
                  </a:lnTo>
                  <a:lnTo>
                    <a:pt x="1357" y="397"/>
                  </a:lnTo>
                  <a:lnTo>
                    <a:pt x="1320" y="438"/>
                  </a:lnTo>
                  <a:lnTo>
                    <a:pt x="1135" y="522"/>
                  </a:lnTo>
                  <a:lnTo>
                    <a:pt x="960" y="558"/>
                  </a:lnTo>
                  <a:lnTo>
                    <a:pt x="684" y="600"/>
                  </a:lnTo>
                  <a:lnTo>
                    <a:pt x="474" y="630"/>
                  </a:lnTo>
                  <a:lnTo>
                    <a:pt x="390" y="684"/>
                  </a:lnTo>
                  <a:lnTo>
                    <a:pt x="132" y="781"/>
                  </a:lnTo>
                  <a:lnTo>
                    <a:pt x="0" y="829"/>
                  </a:lnTo>
                  <a:lnTo>
                    <a:pt x="234" y="847"/>
                  </a:lnTo>
                  <a:lnTo>
                    <a:pt x="498" y="829"/>
                  </a:lnTo>
                  <a:lnTo>
                    <a:pt x="925" y="739"/>
                  </a:lnTo>
                  <a:lnTo>
                    <a:pt x="840" y="817"/>
                  </a:lnTo>
                  <a:lnTo>
                    <a:pt x="637" y="925"/>
                  </a:lnTo>
                  <a:lnTo>
                    <a:pt x="613" y="943"/>
                  </a:lnTo>
                  <a:lnTo>
                    <a:pt x="1405" y="943"/>
                  </a:lnTo>
                  <a:lnTo>
                    <a:pt x="1411" y="925"/>
                  </a:lnTo>
                  <a:lnTo>
                    <a:pt x="1447" y="943"/>
                  </a:lnTo>
                  <a:lnTo>
                    <a:pt x="2924" y="943"/>
                  </a:lnTo>
                  <a:lnTo>
                    <a:pt x="2888" y="859"/>
                  </a:lnTo>
                  <a:lnTo>
                    <a:pt x="2713" y="775"/>
                  </a:lnTo>
                  <a:lnTo>
                    <a:pt x="2582" y="708"/>
                  </a:lnTo>
                  <a:lnTo>
                    <a:pt x="2336" y="636"/>
                  </a:lnTo>
                  <a:lnTo>
                    <a:pt x="2299" y="606"/>
                  </a:lnTo>
                  <a:lnTo>
                    <a:pt x="2509" y="582"/>
                  </a:lnTo>
                  <a:lnTo>
                    <a:pt x="2606" y="588"/>
                  </a:lnTo>
                  <a:lnTo>
                    <a:pt x="2773" y="588"/>
                  </a:lnTo>
                  <a:lnTo>
                    <a:pt x="3001" y="582"/>
                  </a:lnTo>
                  <a:lnTo>
                    <a:pt x="3259" y="516"/>
                  </a:lnTo>
                  <a:lnTo>
                    <a:pt x="3452" y="438"/>
                  </a:lnTo>
                  <a:lnTo>
                    <a:pt x="3668" y="391"/>
                  </a:lnTo>
                  <a:lnTo>
                    <a:pt x="3668" y="312"/>
                  </a:lnTo>
                  <a:lnTo>
                    <a:pt x="3482" y="300"/>
                  </a:lnTo>
                  <a:lnTo>
                    <a:pt x="3482" y="30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414" name="Freeform 6"/>
            <p:cNvSpPr>
              <a:spLocks/>
            </p:cNvSpPr>
            <p:nvPr/>
          </p:nvSpPr>
          <p:spPr bwMode="hidden">
            <a:xfrm>
              <a:off x="0" y="524"/>
              <a:ext cx="973" cy="1195"/>
            </a:xfrm>
            <a:custGeom>
              <a:avLst/>
              <a:gdLst/>
              <a:ahLst/>
              <a:cxnLst>
                <a:cxn ang="0">
                  <a:pos x="323" y="1186"/>
                </a:cxn>
                <a:cxn ang="0">
                  <a:pos x="490" y="1192"/>
                </a:cxn>
                <a:cxn ang="0">
                  <a:pos x="580" y="1150"/>
                </a:cxn>
                <a:cxn ang="0">
                  <a:pos x="813" y="1085"/>
                </a:cxn>
                <a:cxn ang="0">
                  <a:pos x="933" y="1055"/>
                </a:cxn>
                <a:cxn ang="0">
                  <a:pos x="759" y="989"/>
                </a:cxn>
                <a:cxn ang="0">
                  <a:pos x="556" y="953"/>
                </a:cxn>
                <a:cxn ang="0">
                  <a:pos x="197" y="971"/>
                </a:cxn>
                <a:cxn ang="0">
                  <a:pos x="299" y="893"/>
                </a:cxn>
                <a:cxn ang="0">
                  <a:pos x="496" y="803"/>
                </a:cxn>
                <a:cxn ang="0">
                  <a:pos x="694" y="671"/>
                </a:cxn>
                <a:cxn ang="0">
                  <a:pos x="700" y="671"/>
                </a:cxn>
                <a:cxn ang="0">
                  <a:pos x="712" y="665"/>
                </a:cxn>
                <a:cxn ang="0">
                  <a:pos x="753" y="647"/>
                </a:cxn>
                <a:cxn ang="0">
                  <a:pos x="777" y="641"/>
                </a:cxn>
                <a:cxn ang="0">
                  <a:pos x="789" y="629"/>
                </a:cxn>
                <a:cxn ang="0">
                  <a:pos x="795" y="617"/>
                </a:cxn>
                <a:cxn ang="0">
                  <a:pos x="789" y="611"/>
                </a:cxn>
                <a:cxn ang="0">
                  <a:pos x="783" y="599"/>
                </a:cxn>
                <a:cxn ang="0">
                  <a:pos x="783" y="575"/>
                </a:cxn>
                <a:cxn ang="0">
                  <a:pos x="795" y="545"/>
                </a:cxn>
                <a:cxn ang="0">
                  <a:pos x="807" y="515"/>
                </a:cxn>
                <a:cxn ang="0">
                  <a:pos x="825" y="485"/>
                </a:cxn>
                <a:cxn ang="0">
                  <a:pos x="837" y="455"/>
                </a:cxn>
                <a:cxn ang="0">
                  <a:pos x="843" y="437"/>
                </a:cxn>
                <a:cxn ang="0">
                  <a:pos x="849" y="431"/>
                </a:cxn>
                <a:cxn ang="0">
                  <a:pos x="849" y="347"/>
                </a:cxn>
                <a:cxn ang="0">
                  <a:pos x="849" y="341"/>
                </a:cxn>
                <a:cxn ang="0">
                  <a:pos x="855" y="335"/>
                </a:cxn>
                <a:cxn ang="0">
                  <a:pos x="873" y="305"/>
                </a:cxn>
                <a:cxn ang="0">
                  <a:pos x="885" y="269"/>
                </a:cxn>
                <a:cxn ang="0">
                  <a:pos x="897" y="239"/>
                </a:cxn>
                <a:cxn ang="0">
                  <a:pos x="903" y="227"/>
                </a:cxn>
                <a:cxn ang="0">
                  <a:pos x="909" y="215"/>
                </a:cxn>
                <a:cxn ang="0">
                  <a:pos x="927" y="173"/>
                </a:cxn>
                <a:cxn ang="0">
                  <a:pos x="945" y="137"/>
                </a:cxn>
                <a:cxn ang="0">
                  <a:pos x="951" y="125"/>
                </a:cxn>
                <a:cxn ang="0">
                  <a:pos x="951" y="119"/>
                </a:cxn>
                <a:cxn ang="0">
                  <a:pos x="969" y="0"/>
                </a:cxn>
                <a:cxn ang="0">
                  <a:pos x="945" y="47"/>
                </a:cxn>
                <a:cxn ang="0">
                  <a:pos x="783" y="113"/>
                </a:cxn>
                <a:cxn ang="0">
                  <a:pos x="706" y="161"/>
                </a:cxn>
                <a:cxn ang="0">
                  <a:pos x="460" y="233"/>
                </a:cxn>
                <a:cxn ang="0">
                  <a:pos x="281" y="287"/>
                </a:cxn>
                <a:cxn ang="0">
                  <a:pos x="173" y="293"/>
                </a:cxn>
                <a:cxn ang="0">
                  <a:pos x="12" y="485"/>
                </a:cxn>
                <a:cxn ang="0">
                  <a:pos x="0" y="509"/>
                </a:cxn>
                <a:cxn ang="0">
                  <a:pos x="0" y="1186"/>
                </a:cxn>
                <a:cxn ang="0">
                  <a:pos x="96" y="1180"/>
                </a:cxn>
                <a:cxn ang="0">
                  <a:pos x="323" y="1186"/>
                </a:cxn>
                <a:cxn ang="0">
                  <a:pos x="323" y="1186"/>
                </a:cxn>
              </a:cxnLst>
              <a:rect l="0" t="0" r="r" b="b"/>
              <a:pathLst>
                <a:path w="969" h="1192">
                  <a:moveTo>
                    <a:pt x="323" y="1186"/>
                  </a:moveTo>
                  <a:lnTo>
                    <a:pt x="490" y="1192"/>
                  </a:lnTo>
                  <a:lnTo>
                    <a:pt x="580" y="1150"/>
                  </a:lnTo>
                  <a:lnTo>
                    <a:pt x="813" y="1085"/>
                  </a:lnTo>
                  <a:lnTo>
                    <a:pt x="933" y="1055"/>
                  </a:lnTo>
                  <a:lnTo>
                    <a:pt x="759" y="989"/>
                  </a:lnTo>
                  <a:lnTo>
                    <a:pt x="556" y="953"/>
                  </a:lnTo>
                  <a:lnTo>
                    <a:pt x="197" y="971"/>
                  </a:lnTo>
                  <a:lnTo>
                    <a:pt x="299" y="893"/>
                  </a:lnTo>
                  <a:lnTo>
                    <a:pt x="496" y="803"/>
                  </a:lnTo>
                  <a:lnTo>
                    <a:pt x="694" y="671"/>
                  </a:lnTo>
                  <a:lnTo>
                    <a:pt x="700" y="671"/>
                  </a:lnTo>
                  <a:lnTo>
                    <a:pt x="712" y="665"/>
                  </a:lnTo>
                  <a:lnTo>
                    <a:pt x="753" y="647"/>
                  </a:lnTo>
                  <a:lnTo>
                    <a:pt x="777" y="641"/>
                  </a:lnTo>
                  <a:lnTo>
                    <a:pt x="789" y="629"/>
                  </a:lnTo>
                  <a:lnTo>
                    <a:pt x="795" y="617"/>
                  </a:lnTo>
                  <a:lnTo>
                    <a:pt x="789" y="611"/>
                  </a:lnTo>
                  <a:lnTo>
                    <a:pt x="783" y="599"/>
                  </a:lnTo>
                  <a:lnTo>
                    <a:pt x="783" y="575"/>
                  </a:lnTo>
                  <a:lnTo>
                    <a:pt x="795" y="545"/>
                  </a:lnTo>
                  <a:lnTo>
                    <a:pt x="807" y="515"/>
                  </a:lnTo>
                  <a:lnTo>
                    <a:pt x="825" y="485"/>
                  </a:lnTo>
                  <a:lnTo>
                    <a:pt x="837" y="455"/>
                  </a:lnTo>
                  <a:lnTo>
                    <a:pt x="843" y="437"/>
                  </a:lnTo>
                  <a:lnTo>
                    <a:pt x="849" y="431"/>
                  </a:lnTo>
                  <a:lnTo>
                    <a:pt x="849" y="347"/>
                  </a:lnTo>
                  <a:lnTo>
                    <a:pt x="849" y="341"/>
                  </a:lnTo>
                  <a:lnTo>
                    <a:pt x="855" y="335"/>
                  </a:lnTo>
                  <a:lnTo>
                    <a:pt x="873" y="305"/>
                  </a:lnTo>
                  <a:lnTo>
                    <a:pt x="885" y="269"/>
                  </a:lnTo>
                  <a:lnTo>
                    <a:pt x="897" y="239"/>
                  </a:lnTo>
                  <a:lnTo>
                    <a:pt x="903" y="227"/>
                  </a:lnTo>
                  <a:lnTo>
                    <a:pt x="909" y="215"/>
                  </a:lnTo>
                  <a:lnTo>
                    <a:pt x="927" y="173"/>
                  </a:lnTo>
                  <a:lnTo>
                    <a:pt x="945" y="137"/>
                  </a:lnTo>
                  <a:lnTo>
                    <a:pt x="951" y="125"/>
                  </a:lnTo>
                  <a:lnTo>
                    <a:pt x="951" y="119"/>
                  </a:lnTo>
                  <a:lnTo>
                    <a:pt x="969" y="0"/>
                  </a:lnTo>
                  <a:lnTo>
                    <a:pt x="945" y="47"/>
                  </a:lnTo>
                  <a:lnTo>
                    <a:pt x="783" y="113"/>
                  </a:lnTo>
                  <a:lnTo>
                    <a:pt x="706" y="161"/>
                  </a:lnTo>
                  <a:lnTo>
                    <a:pt x="460" y="233"/>
                  </a:lnTo>
                  <a:lnTo>
                    <a:pt x="281" y="287"/>
                  </a:lnTo>
                  <a:lnTo>
                    <a:pt x="173" y="293"/>
                  </a:lnTo>
                  <a:lnTo>
                    <a:pt x="12" y="485"/>
                  </a:lnTo>
                  <a:lnTo>
                    <a:pt x="0" y="509"/>
                  </a:lnTo>
                  <a:lnTo>
                    <a:pt x="0" y="1186"/>
                  </a:lnTo>
                  <a:lnTo>
                    <a:pt x="96" y="1180"/>
                  </a:lnTo>
                  <a:lnTo>
                    <a:pt x="323" y="1186"/>
                  </a:lnTo>
                  <a:lnTo>
                    <a:pt x="323" y="118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415" name="Freeform 7"/>
            <p:cNvSpPr>
              <a:spLocks/>
            </p:cNvSpPr>
            <p:nvPr/>
          </p:nvSpPr>
          <p:spPr bwMode="hidden">
            <a:xfrm>
              <a:off x="3188" y="1"/>
              <a:ext cx="2570" cy="2266"/>
            </a:xfrm>
            <a:custGeom>
              <a:avLst/>
              <a:gdLst/>
              <a:ahLst/>
              <a:cxnLst>
                <a:cxn ang="0">
                  <a:pos x="859" y="612"/>
                </a:cxn>
                <a:cxn ang="0">
                  <a:pos x="1087" y="853"/>
                </a:cxn>
                <a:cxn ang="0">
                  <a:pos x="961" y="913"/>
                </a:cxn>
                <a:cxn ang="0">
                  <a:pos x="786" y="883"/>
                </a:cxn>
                <a:cxn ang="0">
                  <a:pos x="450" y="931"/>
                </a:cxn>
                <a:cxn ang="0">
                  <a:pos x="150" y="1075"/>
                </a:cxn>
                <a:cxn ang="0">
                  <a:pos x="78" y="1165"/>
                </a:cxn>
                <a:cxn ang="0">
                  <a:pos x="361" y="1256"/>
                </a:cxn>
                <a:cxn ang="0">
                  <a:pos x="444" y="1316"/>
                </a:cxn>
                <a:cxn ang="0">
                  <a:pos x="697" y="1400"/>
                </a:cxn>
                <a:cxn ang="0">
                  <a:pos x="1026" y="1346"/>
                </a:cxn>
                <a:cxn ang="0">
                  <a:pos x="991" y="1412"/>
                </a:cxn>
                <a:cxn ang="0">
                  <a:pos x="804" y="1574"/>
                </a:cxn>
                <a:cxn ang="0">
                  <a:pos x="726" y="1718"/>
                </a:cxn>
                <a:cxn ang="0">
                  <a:pos x="768" y="1742"/>
                </a:cxn>
                <a:cxn ang="0">
                  <a:pos x="865" y="1693"/>
                </a:cxn>
                <a:cxn ang="0">
                  <a:pos x="991" y="1699"/>
                </a:cxn>
                <a:cxn ang="0">
                  <a:pos x="1135" y="1627"/>
                </a:cxn>
                <a:cxn ang="0">
                  <a:pos x="1183" y="1669"/>
                </a:cxn>
                <a:cxn ang="0">
                  <a:pos x="1399" y="1436"/>
                </a:cxn>
                <a:cxn ang="0">
                  <a:pos x="1615" y="1334"/>
                </a:cxn>
                <a:cxn ang="0">
                  <a:pos x="1645" y="1370"/>
                </a:cxn>
                <a:cxn ang="0">
                  <a:pos x="1681" y="1430"/>
                </a:cxn>
                <a:cxn ang="0">
                  <a:pos x="1699" y="1466"/>
                </a:cxn>
                <a:cxn ang="0">
                  <a:pos x="1747" y="1550"/>
                </a:cxn>
                <a:cxn ang="0">
                  <a:pos x="1772" y="1586"/>
                </a:cxn>
                <a:cxn ang="0">
                  <a:pos x="2124" y="2248"/>
                </a:cxn>
                <a:cxn ang="0">
                  <a:pos x="1693" y="1322"/>
                </a:cxn>
                <a:cxn ang="0">
                  <a:pos x="1861" y="1165"/>
                </a:cxn>
                <a:cxn ang="0">
                  <a:pos x="2173" y="1099"/>
                </a:cxn>
                <a:cxn ang="0">
                  <a:pos x="2390" y="1009"/>
                </a:cxn>
                <a:cxn ang="0">
                  <a:pos x="2570" y="805"/>
                </a:cxn>
                <a:cxn ang="0">
                  <a:pos x="2342" y="781"/>
                </a:cxn>
                <a:cxn ang="0">
                  <a:pos x="2114" y="763"/>
                </a:cxn>
                <a:cxn ang="0">
                  <a:pos x="2408" y="433"/>
                </a:cxn>
                <a:cxn ang="0">
                  <a:pos x="2426" y="421"/>
                </a:cxn>
                <a:cxn ang="0">
                  <a:pos x="2474" y="379"/>
                </a:cxn>
                <a:cxn ang="0">
                  <a:pos x="2492" y="355"/>
                </a:cxn>
                <a:cxn ang="0">
                  <a:pos x="2474" y="337"/>
                </a:cxn>
                <a:cxn ang="0">
                  <a:pos x="2474" y="271"/>
                </a:cxn>
                <a:cxn ang="0">
                  <a:pos x="2492" y="192"/>
                </a:cxn>
                <a:cxn ang="0">
                  <a:pos x="2504" y="132"/>
                </a:cxn>
                <a:cxn ang="0">
                  <a:pos x="2492" y="36"/>
                </a:cxn>
                <a:cxn ang="0">
                  <a:pos x="2492" y="24"/>
                </a:cxn>
                <a:cxn ang="0">
                  <a:pos x="2102" y="0"/>
                </a:cxn>
                <a:cxn ang="0">
                  <a:pos x="1909" y="90"/>
                </a:cxn>
                <a:cxn ang="0">
                  <a:pos x="1747" y="535"/>
                </a:cxn>
                <a:cxn ang="0">
                  <a:pos x="1711" y="469"/>
                </a:cxn>
                <a:cxn ang="0">
                  <a:pos x="1633" y="144"/>
                </a:cxn>
                <a:cxn ang="0">
                  <a:pos x="1579" y="0"/>
                </a:cxn>
                <a:cxn ang="0">
                  <a:pos x="738" y="186"/>
                </a:cxn>
                <a:cxn ang="0">
                  <a:pos x="756" y="463"/>
                </a:cxn>
              </a:cxnLst>
              <a:rect l="0" t="0" r="r" b="b"/>
              <a:pathLst>
                <a:path w="2570" h="2266">
                  <a:moveTo>
                    <a:pt x="756" y="463"/>
                  </a:moveTo>
                  <a:lnTo>
                    <a:pt x="859" y="612"/>
                  </a:lnTo>
                  <a:lnTo>
                    <a:pt x="937" y="720"/>
                  </a:lnTo>
                  <a:lnTo>
                    <a:pt x="1087" y="853"/>
                  </a:lnTo>
                  <a:lnTo>
                    <a:pt x="1105" y="907"/>
                  </a:lnTo>
                  <a:lnTo>
                    <a:pt x="961" y="913"/>
                  </a:lnTo>
                  <a:lnTo>
                    <a:pt x="895" y="901"/>
                  </a:lnTo>
                  <a:lnTo>
                    <a:pt x="786" y="883"/>
                  </a:lnTo>
                  <a:lnTo>
                    <a:pt x="637" y="859"/>
                  </a:lnTo>
                  <a:lnTo>
                    <a:pt x="450" y="931"/>
                  </a:lnTo>
                  <a:lnTo>
                    <a:pt x="306" y="1021"/>
                  </a:lnTo>
                  <a:lnTo>
                    <a:pt x="150" y="1075"/>
                  </a:lnTo>
                  <a:lnTo>
                    <a:pt x="0" y="1153"/>
                  </a:lnTo>
                  <a:lnTo>
                    <a:pt x="78" y="1165"/>
                  </a:lnTo>
                  <a:lnTo>
                    <a:pt x="264" y="1220"/>
                  </a:lnTo>
                  <a:lnTo>
                    <a:pt x="361" y="1256"/>
                  </a:lnTo>
                  <a:lnTo>
                    <a:pt x="367" y="1298"/>
                  </a:lnTo>
                  <a:lnTo>
                    <a:pt x="444" y="1316"/>
                  </a:lnTo>
                  <a:lnTo>
                    <a:pt x="558" y="1400"/>
                  </a:lnTo>
                  <a:lnTo>
                    <a:pt x="697" y="1400"/>
                  </a:lnTo>
                  <a:lnTo>
                    <a:pt x="895" y="1346"/>
                  </a:lnTo>
                  <a:lnTo>
                    <a:pt x="1026" y="1346"/>
                  </a:lnTo>
                  <a:lnTo>
                    <a:pt x="1147" y="1358"/>
                  </a:lnTo>
                  <a:lnTo>
                    <a:pt x="991" y="1412"/>
                  </a:lnTo>
                  <a:lnTo>
                    <a:pt x="804" y="1538"/>
                  </a:lnTo>
                  <a:lnTo>
                    <a:pt x="804" y="1574"/>
                  </a:lnTo>
                  <a:lnTo>
                    <a:pt x="762" y="1645"/>
                  </a:lnTo>
                  <a:lnTo>
                    <a:pt x="726" y="1718"/>
                  </a:lnTo>
                  <a:lnTo>
                    <a:pt x="732" y="1754"/>
                  </a:lnTo>
                  <a:lnTo>
                    <a:pt x="768" y="1742"/>
                  </a:lnTo>
                  <a:lnTo>
                    <a:pt x="829" y="1730"/>
                  </a:lnTo>
                  <a:lnTo>
                    <a:pt x="865" y="1693"/>
                  </a:lnTo>
                  <a:lnTo>
                    <a:pt x="925" y="1663"/>
                  </a:lnTo>
                  <a:lnTo>
                    <a:pt x="991" y="1699"/>
                  </a:lnTo>
                  <a:lnTo>
                    <a:pt x="1087" y="1675"/>
                  </a:lnTo>
                  <a:lnTo>
                    <a:pt x="1135" y="1627"/>
                  </a:lnTo>
                  <a:lnTo>
                    <a:pt x="1147" y="1687"/>
                  </a:lnTo>
                  <a:lnTo>
                    <a:pt x="1183" y="1669"/>
                  </a:lnTo>
                  <a:lnTo>
                    <a:pt x="1333" y="1514"/>
                  </a:lnTo>
                  <a:lnTo>
                    <a:pt x="1399" y="1436"/>
                  </a:lnTo>
                  <a:lnTo>
                    <a:pt x="1526" y="1382"/>
                  </a:lnTo>
                  <a:lnTo>
                    <a:pt x="1615" y="1334"/>
                  </a:lnTo>
                  <a:lnTo>
                    <a:pt x="1627" y="1346"/>
                  </a:lnTo>
                  <a:lnTo>
                    <a:pt x="1645" y="1370"/>
                  </a:lnTo>
                  <a:lnTo>
                    <a:pt x="1669" y="1400"/>
                  </a:lnTo>
                  <a:lnTo>
                    <a:pt x="1681" y="1430"/>
                  </a:lnTo>
                  <a:lnTo>
                    <a:pt x="1687" y="1448"/>
                  </a:lnTo>
                  <a:lnTo>
                    <a:pt x="1699" y="1466"/>
                  </a:lnTo>
                  <a:lnTo>
                    <a:pt x="1729" y="1520"/>
                  </a:lnTo>
                  <a:lnTo>
                    <a:pt x="1747" y="1550"/>
                  </a:lnTo>
                  <a:lnTo>
                    <a:pt x="1766" y="1574"/>
                  </a:lnTo>
                  <a:lnTo>
                    <a:pt x="1772" y="1586"/>
                  </a:lnTo>
                  <a:lnTo>
                    <a:pt x="1778" y="1592"/>
                  </a:lnTo>
                  <a:lnTo>
                    <a:pt x="2124" y="2248"/>
                  </a:lnTo>
                  <a:lnTo>
                    <a:pt x="2215" y="2266"/>
                  </a:lnTo>
                  <a:lnTo>
                    <a:pt x="1693" y="1322"/>
                  </a:lnTo>
                  <a:lnTo>
                    <a:pt x="1723" y="1262"/>
                  </a:lnTo>
                  <a:lnTo>
                    <a:pt x="1861" y="1165"/>
                  </a:lnTo>
                  <a:lnTo>
                    <a:pt x="1988" y="1129"/>
                  </a:lnTo>
                  <a:lnTo>
                    <a:pt x="2173" y="1099"/>
                  </a:lnTo>
                  <a:lnTo>
                    <a:pt x="2318" y="1075"/>
                  </a:lnTo>
                  <a:lnTo>
                    <a:pt x="2390" y="1009"/>
                  </a:lnTo>
                  <a:lnTo>
                    <a:pt x="2570" y="895"/>
                  </a:lnTo>
                  <a:lnTo>
                    <a:pt x="2570" y="805"/>
                  </a:lnTo>
                  <a:lnTo>
                    <a:pt x="2516" y="787"/>
                  </a:lnTo>
                  <a:lnTo>
                    <a:pt x="2342" y="781"/>
                  </a:lnTo>
                  <a:lnTo>
                    <a:pt x="2042" y="871"/>
                  </a:lnTo>
                  <a:lnTo>
                    <a:pt x="2114" y="763"/>
                  </a:lnTo>
                  <a:lnTo>
                    <a:pt x="2264" y="624"/>
                  </a:lnTo>
                  <a:lnTo>
                    <a:pt x="2408" y="433"/>
                  </a:lnTo>
                  <a:lnTo>
                    <a:pt x="2414" y="433"/>
                  </a:lnTo>
                  <a:lnTo>
                    <a:pt x="2426" y="421"/>
                  </a:lnTo>
                  <a:lnTo>
                    <a:pt x="2456" y="397"/>
                  </a:lnTo>
                  <a:lnTo>
                    <a:pt x="2474" y="379"/>
                  </a:lnTo>
                  <a:lnTo>
                    <a:pt x="2486" y="367"/>
                  </a:lnTo>
                  <a:lnTo>
                    <a:pt x="2492" y="355"/>
                  </a:lnTo>
                  <a:lnTo>
                    <a:pt x="2486" y="349"/>
                  </a:lnTo>
                  <a:lnTo>
                    <a:pt x="2474" y="337"/>
                  </a:lnTo>
                  <a:lnTo>
                    <a:pt x="2474" y="307"/>
                  </a:lnTo>
                  <a:lnTo>
                    <a:pt x="2474" y="271"/>
                  </a:lnTo>
                  <a:lnTo>
                    <a:pt x="2480" y="228"/>
                  </a:lnTo>
                  <a:lnTo>
                    <a:pt x="2492" y="192"/>
                  </a:lnTo>
                  <a:lnTo>
                    <a:pt x="2498" y="156"/>
                  </a:lnTo>
                  <a:lnTo>
                    <a:pt x="2504" y="132"/>
                  </a:lnTo>
                  <a:lnTo>
                    <a:pt x="2504" y="126"/>
                  </a:lnTo>
                  <a:lnTo>
                    <a:pt x="2492" y="36"/>
                  </a:lnTo>
                  <a:lnTo>
                    <a:pt x="2492" y="36"/>
                  </a:lnTo>
                  <a:lnTo>
                    <a:pt x="2492" y="24"/>
                  </a:lnTo>
                  <a:lnTo>
                    <a:pt x="2498" y="0"/>
                  </a:lnTo>
                  <a:lnTo>
                    <a:pt x="2102" y="0"/>
                  </a:lnTo>
                  <a:lnTo>
                    <a:pt x="2006" y="60"/>
                  </a:lnTo>
                  <a:lnTo>
                    <a:pt x="1909" y="90"/>
                  </a:lnTo>
                  <a:lnTo>
                    <a:pt x="1808" y="337"/>
                  </a:lnTo>
                  <a:lnTo>
                    <a:pt x="1747" y="535"/>
                  </a:lnTo>
                  <a:lnTo>
                    <a:pt x="1687" y="588"/>
                  </a:lnTo>
                  <a:lnTo>
                    <a:pt x="1711" y="469"/>
                  </a:lnTo>
                  <a:lnTo>
                    <a:pt x="1687" y="343"/>
                  </a:lnTo>
                  <a:lnTo>
                    <a:pt x="1633" y="144"/>
                  </a:lnTo>
                  <a:lnTo>
                    <a:pt x="1585" y="12"/>
                  </a:lnTo>
                  <a:lnTo>
                    <a:pt x="1579" y="0"/>
                  </a:lnTo>
                  <a:lnTo>
                    <a:pt x="786" y="0"/>
                  </a:lnTo>
                  <a:lnTo>
                    <a:pt x="738" y="186"/>
                  </a:lnTo>
                  <a:lnTo>
                    <a:pt x="756" y="463"/>
                  </a:lnTo>
                  <a:lnTo>
                    <a:pt x="756" y="46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416" name="Freeform 8"/>
            <p:cNvSpPr>
              <a:spLocks/>
            </p:cNvSpPr>
            <p:nvPr/>
          </p:nvSpPr>
          <p:spPr bwMode="hidden">
            <a:xfrm>
              <a:off x="3525" y="1"/>
              <a:ext cx="2185" cy="1508"/>
            </a:xfrm>
            <a:custGeom>
              <a:avLst/>
              <a:gdLst/>
              <a:ahLst/>
              <a:cxnLst>
                <a:cxn ang="0">
                  <a:pos x="1034" y="767"/>
                </a:cxn>
                <a:cxn ang="0">
                  <a:pos x="1190" y="1235"/>
                </a:cxn>
                <a:cxn ang="0">
                  <a:pos x="956" y="1193"/>
                </a:cxn>
                <a:cxn ang="0">
                  <a:pos x="723" y="1127"/>
                </a:cxn>
                <a:cxn ang="0">
                  <a:pos x="442" y="1109"/>
                </a:cxn>
                <a:cxn ang="0">
                  <a:pos x="0" y="1079"/>
                </a:cxn>
                <a:cxn ang="0">
                  <a:pos x="30" y="1115"/>
                </a:cxn>
                <a:cxn ang="0">
                  <a:pos x="496" y="1133"/>
                </a:cxn>
                <a:cxn ang="0">
                  <a:pos x="777" y="1187"/>
                </a:cxn>
                <a:cxn ang="0">
                  <a:pos x="1130" y="1301"/>
                </a:cxn>
                <a:cxn ang="0">
                  <a:pos x="1070" y="1319"/>
                </a:cxn>
                <a:cxn ang="0">
                  <a:pos x="711" y="1505"/>
                </a:cxn>
                <a:cxn ang="0">
                  <a:pos x="765" y="1481"/>
                </a:cxn>
                <a:cxn ang="0">
                  <a:pos x="861" y="1439"/>
                </a:cxn>
                <a:cxn ang="0">
                  <a:pos x="1022" y="1355"/>
                </a:cxn>
                <a:cxn ang="0">
                  <a:pos x="1214" y="1295"/>
                </a:cxn>
                <a:cxn ang="0">
                  <a:pos x="1267" y="1223"/>
                </a:cxn>
                <a:cxn ang="0">
                  <a:pos x="1632" y="1043"/>
                </a:cxn>
                <a:cxn ang="0">
                  <a:pos x="1931" y="953"/>
                </a:cxn>
                <a:cxn ang="0">
                  <a:pos x="2176" y="821"/>
                </a:cxn>
                <a:cxn ang="0">
                  <a:pos x="1961" y="911"/>
                </a:cxn>
                <a:cxn ang="0">
                  <a:pos x="1656" y="989"/>
                </a:cxn>
                <a:cxn ang="0">
                  <a:pos x="1339" y="1151"/>
                </a:cxn>
                <a:cxn ang="0">
                  <a:pos x="1501" y="905"/>
                </a:cxn>
                <a:cxn ang="0">
                  <a:pos x="1620" y="545"/>
                </a:cxn>
                <a:cxn ang="0">
                  <a:pos x="1740" y="372"/>
                </a:cxn>
                <a:cxn ang="0">
                  <a:pos x="1979" y="60"/>
                </a:cxn>
                <a:cxn ang="0">
                  <a:pos x="2003" y="0"/>
                </a:cxn>
                <a:cxn ang="0">
                  <a:pos x="1973" y="0"/>
                </a:cxn>
                <a:cxn ang="0">
                  <a:pos x="1596" y="480"/>
                </a:cxn>
                <a:cxn ang="0">
                  <a:pos x="1477" y="887"/>
                </a:cxn>
                <a:cxn ang="0">
                  <a:pos x="1255" y="1175"/>
                </a:cxn>
                <a:cxn ang="0">
                  <a:pos x="1130" y="905"/>
                </a:cxn>
                <a:cxn ang="0">
                  <a:pos x="1010" y="540"/>
                </a:cxn>
                <a:cxn ang="0">
                  <a:pos x="885" y="222"/>
                </a:cxn>
                <a:cxn ang="0">
                  <a:pos x="789" y="0"/>
                </a:cxn>
                <a:cxn ang="0">
                  <a:pos x="753" y="0"/>
                </a:cxn>
                <a:cxn ang="0">
                  <a:pos x="903" y="354"/>
                </a:cxn>
                <a:cxn ang="0">
                  <a:pos x="1034" y="767"/>
                </a:cxn>
                <a:cxn ang="0">
                  <a:pos x="1034" y="767"/>
                </a:cxn>
              </a:cxnLst>
              <a:rect l="0" t="0" r="r" b="b"/>
              <a:pathLst>
                <a:path w="2176" h="1505">
                  <a:moveTo>
                    <a:pt x="1034" y="767"/>
                  </a:moveTo>
                  <a:lnTo>
                    <a:pt x="1190" y="1235"/>
                  </a:lnTo>
                  <a:lnTo>
                    <a:pt x="956" y="1193"/>
                  </a:lnTo>
                  <a:lnTo>
                    <a:pt x="723" y="1127"/>
                  </a:lnTo>
                  <a:lnTo>
                    <a:pt x="442" y="1109"/>
                  </a:lnTo>
                  <a:lnTo>
                    <a:pt x="0" y="1079"/>
                  </a:lnTo>
                  <a:lnTo>
                    <a:pt x="30" y="1115"/>
                  </a:lnTo>
                  <a:lnTo>
                    <a:pt x="496" y="1133"/>
                  </a:lnTo>
                  <a:lnTo>
                    <a:pt x="777" y="1187"/>
                  </a:lnTo>
                  <a:lnTo>
                    <a:pt x="1130" y="1301"/>
                  </a:lnTo>
                  <a:lnTo>
                    <a:pt x="1070" y="1319"/>
                  </a:lnTo>
                  <a:lnTo>
                    <a:pt x="711" y="1505"/>
                  </a:lnTo>
                  <a:lnTo>
                    <a:pt x="765" y="1481"/>
                  </a:lnTo>
                  <a:lnTo>
                    <a:pt x="861" y="1439"/>
                  </a:lnTo>
                  <a:lnTo>
                    <a:pt x="1022" y="1355"/>
                  </a:lnTo>
                  <a:lnTo>
                    <a:pt x="1214" y="1295"/>
                  </a:lnTo>
                  <a:lnTo>
                    <a:pt x="1267" y="1223"/>
                  </a:lnTo>
                  <a:lnTo>
                    <a:pt x="1632" y="1043"/>
                  </a:lnTo>
                  <a:lnTo>
                    <a:pt x="1931" y="953"/>
                  </a:lnTo>
                  <a:lnTo>
                    <a:pt x="2176" y="821"/>
                  </a:lnTo>
                  <a:lnTo>
                    <a:pt x="1961" y="911"/>
                  </a:lnTo>
                  <a:lnTo>
                    <a:pt x="1656" y="989"/>
                  </a:lnTo>
                  <a:lnTo>
                    <a:pt x="1339" y="1151"/>
                  </a:lnTo>
                  <a:lnTo>
                    <a:pt x="1501" y="905"/>
                  </a:lnTo>
                  <a:lnTo>
                    <a:pt x="1620" y="545"/>
                  </a:lnTo>
                  <a:lnTo>
                    <a:pt x="1740" y="372"/>
                  </a:lnTo>
                  <a:lnTo>
                    <a:pt x="1979" y="60"/>
                  </a:lnTo>
                  <a:lnTo>
                    <a:pt x="2003" y="0"/>
                  </a:lnTo>
                  <a:lnTo>
                    <a:pt x="1973" y="0"/>
                  </a:lnTo>
                  <a:lnTo>
                    <a:pt x="1596" y="480"/>
                  </a:lnTo>
                  <a:lnTo>
                    <a:pt x="1477" y="887"/>
                  </a:lnTo>
                  <a:lnTo>
                    <a:pt x="1255" y="1175"/>
                  </a:lnTo>
                  <a:lnTo>
                    <a:pt x="1130" y="905"/>
                  </a:lnTo>
                  <a:lnTo>
                    <a:pt x="1010" y="540"/>
                  </a:lnTo>
                  <a:lnTo>
                    <a:pt x="885" y="222"/>
                  </a:lnTo>
                  <a:lnTo>
                    <a:pt x="789" y="0"/>
                  </a:lnTo>
                  <a:lnTo>
                    <a:pt x="753" y="0"/>
                  </a:lnTo>
                  <a:lnTo>
                    <a:pt x="903" y="354"/>
                  </a:lnTo>
                  <a:lnTo>
                    <a:pt x="1034" y="767"/>
                  </a:lnTo>
                  <a:lnTo>
                    <a:pt x="1034" y="767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417" name="Freeform 9"/>
            <p:cNvSpPr>
              <a:spLocks/>
            </p:cNvSpPr>
            <p:nvPr/>
          </p:nvSpPr>
          <p:spPr bwMode="hidden">
            <a:xfrm>
              <a:off x="0" y="649"/>
              <a:ext cx="816" cy="806"/>
            </a:xfrm>
            <a:custGeom>
              <a:avLst/>
              <a:gdLst/>
              <a:ahLst/>
              <a:cxnLst>
                <a:cxn ang="0">
                  <a:pos x="161" y="564"/>
                </a:cxn>
                <a:cxn ang="0">
                  <a:pos x="329" y="438"/>
                </a:cxn>
                <a:cxn ang="0">
                  <a:pos x="646" y="216"/>
                </a:cxn>
                <a:cxn ang="0">
                  <a:pos x="813" y="0"/>
                </a:cxn>
                <a:cxn ang="0">
                  <a:pos x="676" y="150"/>
                </a:cxn>
                <a:cxn ang="0">
                  <a:pos x="144" y="504"/>
                </a:cxn>
                <a:cxn ang="0">
                  <a:pos x="0" y="732"/>
                </a:cxn>
                <a:cxn ang="0">
                  <a:pos x="0" y="804"/>
                </a:cxn>
                <a:cxn ang="0">
                  <a:pos x="161" y="564"/>
                </a:cxn>
                <a:cxn ang="0">
                  <a:pos x="161" y="564"/>
                </a:cxn>
              </a:cxnLst>
              <a:rect l="0" t="0" r="r" b="b"/>
              <a:pathLst>
                <a:path w="813" h="804">
                  <a:moveTo>
                    <a:pt x="161" y="564"/>
                  </a:moveTo>
                  <a:lnTo>
                    <a:pt x="329" y="438"/>
                  </a:lnTo>
                  <a:lnTo>
                    <a:pt x="646" y="216"/>
                  </a:lnTo>
                  <a:lnTo>
                    <a:pt x="813" y="0"/>
                  </a:lnTo>
                  <a:lnTo>
                    <a:pt x="676" y="150"/>
                  </a:lnTo>
                  <a:lnTo>
                    <a:pt x="144" y="504"/>
                  </a:lnTo>
                  <a:lnTo>
                    <a:pt x="0" y="732"/>
                  </a:lnTo>
                  <a:lnTo>
                    <a:pt x="0" y="804"/>
                  </a:lnTo>
                  <a:lnTo>
                    <a:pt x="161" y="564"/>
                  </a:lnTo>
                  <a:lnTo>
                    <a:pt x="161" y="564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418" name="Freeform 10"/>
            <p:cNvSpPr>
              <a:spLocks/>
            </p:cNvSpPr>
            <p:nvPr/>
          </p:nvSpPr>
          <p:spPr bwMode="hidden">
            <a:xfrm>
              <a:off x="0" y="1545"/>
              <a:ext cx="762" cy="107"/>
            </a:xfrm>
            <a:custGeom>
              <a:avLst/>
              <a:gdLst/>
              <a:ahLst/>
              <a:cxnLst>
                <a:cxn ang="0">
                  <a:pos x="460" y="66"/>
                </a:cxn>
                <a:cxn ang="0">
                  <a:pos x="759" y="0"/>
                </a:cxn>
                <a:cxn ang="0">
                  <a:pos x="496" y="36"/>
                </a:cxn>
                <a:cxn ang="0">
                  <a:pos x="138" y="48"/>
                </a:cxn>
                <a:cxn ang="0">
                  <a:pos x="0" y="78"/>
                </a:cxn>
                <a:cxn ang="0">
                  <a:pos x="0" y="107"/>
                </a:cxn>
                <a:cxn ang="0">
                  <a:pos x="96" y="89"/>
                </a:cxn>
                <a:cxn ang="0">
                  <a:pos x="460" y="66"/>
                </a:cxn>
                <a:cxn ang="0">
                  <a:pos x="460" y="66"/>
                </a:cxn>
              </a:cxnLst>
              <a:rect l="0" t="0" r="r" b="b"/>
              <a:pathLst>
                <a:path w="759" h="107">
                  <a:moveTo>
                    <a:pt x="460" y="66"/>
                  </a:moveTo>
                  <a:lnTo>
                    <a:pt x="759" y="0"/>
                  </a:lnTo>
                  <a:lnTo>
                    <a:pt x="496" y="36"/>
                  </a:lnTo>
                  <a:lnTo>
                    <a:pt x="138" y="48"/>
                  </a:lnTo>
                  <a:lnTo>
                    <a:pt x="0" y="78"/>
                  </a:lnTo>
                  <a:lnTo>
                    <a:pt x="0" y="107"/>
                  </a:lnTo>
                  <a:lnTo>
                    <a:pt x="96" y="89"/>
                  </a:lnTo>
                  <a:lnTo>
                    <a:pt x="460" y="66"/>
                  </a:lnTo>
                  <a:lnTo>
                    <a:pt x="460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419" name="Freeform 11"/>
            <p:cNvSpPr>
              <a:spLocks/>
            </p:cNvSpPr>
            <p:nvPr/>
          </p:nvSpPr>
          <p:spPr bwMode="hidden">
            <a:xfrm>
              <a:off x="2314" y="3431"/>
              <a:ext cx="3182" cy="745"/>
            </a:xfrm>
            <a:custGeom>
              <a:avLst/>
              <a:gdLst/>
              <a:ahLst/>
              <a:cxnLst>
                <a:cxn ang="0">
                  <a:pos x="1387" y="239"/>
                </a:cxn>
                <a:cxn ang="0">
                  <a:pos x="1734" y="233"/>
                </a:cxn>
                <a:cxn ang="0">
                  <a:pos x="2087" y="251"/>
                </a:cxn>
                <a:cxn ang="0">
                  <a:pos x="2505" y="233"/>
                </a:cxn>
                <a:cxn ang="0">
                  <a:pos x="3169" y="204"/>
                </a:cxn>
                <a:cxn ang="0">
                  <a:pos x="3115" y="186"/>
                </a:cxn>
                <a:cxn ang="0">
                  <a:pos x="2422" y="221"/>
                </a:cxn>
                <a:cxn ang="0">
                  <a:pos x="2003" y="221"/>
                </a:cxn>
                <a:cxn ang="0">
                  <a:pos x="1459" y="186"/>
                </a:cxn>
                <a:cxn ang="0">
                  <a:pos x="1543" y="168"/>
                </a:cxn>
                <a:cxn ang="0">
                  <a:pos x="2039" y="0"/>
                </a:cxn>
                <a:cxn ang="0">
                  <a:pos x="1961" y="24"/>
                </a:cxn>
                <a:cxn ang="0">
                  <a:pos x="1836" y="66"/>
                </a:cxn>
                <a:cxn ang="0">
                  <a:pos x="1602" y="138"/>
                </a:cxn>
                <a:cxn ang="0">
                  <a:pos x="1339" y="198"/>
                </a:cxn>
                <a:cxn ang="0">
                  <a:pos x="1268" y="251"/>
                </a:cxn>
                <a:cxn ang="0">
                  <a:pos x="765" y="413"/>
                </a:cxn>
                <a:cxn ang="0">
                  <a:pos x="335" y="503"/>
                </a:cxn>
                <a:cxn ang="0">
                  <a:pos x="0" y="617"/>
                </a:cxn>
                <a:cxn ang="0">
                  <a:pos x="299" y="539"/>
                </a:cxn>
                <a:cxn ang="0">
                  <a:pos x="735" y="449"/>
                </a:cxn>
                <a:cxn ang="0">
                  <a:pos x="1178" y="311"/>
                </a:cxn>
                <a:cxn ang="0">
                  <a:pos x="981" y="491"/>
                </a:cxn>
                <a:cxn ang="0">
                  <a:pos x="867" y="743"/>
                </a:cxn>
                <a:cxn ang="0">
                  <a:pos x="861" y="743"/>
                </a:cxn>
                <a:cxn ang="0">
                  <a:pos x="933" y="743"/>
                </a:cxn>
                <a:cxn ang="0">
                  <a:pos x="1022" y="497"/>
                </a:cxn>
                <a:cxn ang="0">
                  <a:pos x="1297" y="281"/>
                </a:cxn>
                <a:cxn ang="0">
                  <a:pos x="1531" y="449"/>
                </a:cxn>
                <a:cxn ang="0">
                  <a:pos x="1770" y="677"/>
                </a:cxn>
                <a:cxn ang="0">
                  <a:pos x="1854" y="743"/>
                </a:cxn>
                <a:cxn ang="0">
                  <a:pos x="1919" y="743"/>
                </a:cxn>
                <a:cxn ang="0">
                  <a:pos x="1692" y="527"/>
                </a:cxn>
                <a:cxn ang="0">
                  <a:pos x="1387" y="239"/>
                </a:cxn>
                <a:cxn ang="0">
                  <a:pos x="1387" y="239"/>
                </a:cxn>
              </a:cxnLst>
              <a:rect l="0" t="0" r="r" b="b"/>
              <a:pathLst>
                <a:path w="3169" h="743">
                  <a:moveTo>
                    <a:pt x="1387" y="239"/>
                  </a:moveTo>
                  <a:lnTo>
                    <a:pt x="1734" y="233"/>
                  </a:lnTo>
                  <a:lnTo>
                    <a:pt x="2087" y="251"/>
                  </a:lnTo>
                  <a:lnTo>
                    <a:pt x="2505" y="233"/>
                  </a:lnTo>
                  <a:lnTo>
                    <a:pt x="3169" y="204"/>
                  </a:lnTo>
                  <a:lnTo>
                    <a:pt x="3115" y="186"/>
                  </a:lnTo>
                  <a:lnTo>
                    <a:pt x="2422" y="221"/>
                  </a:lnTo>
                  <a:lnTo>
                    <a:pt x="2003" y="221"/>
                  </a:lnTo>
                  <a:lnTo>
                    <a:pt x="1459" y="186"/>
                  </a:lnTo>
                  <a:lnTo>
                    <a:pt x="1543" y="168"/>
                  </a:lnTo>
                  <a:lnTo>
                    <a:pt x="2039" y="0"/>
                  </a:lnTo>
                  <a:lnTo>
                    <a:pt x="1961" y="24"/>
                  </a:lnTo>
                  <a:lnTo>
                    <a:pt x="1836" y="66"/>
                  </a:lnTo>
                  <a:lnTo>
                    <a:pt x="1602" y="138"/>
                  </a:lnTo>
                  <a:lnTo>
                    <a:pt x="1339" y="198"/>
                  </a:lnTo>
                  <a:lnTo>
                    <a:pt x="1268" y="251"/>
                  </a:lnTo>
                  <a:lnTo>
                    <a:pt x="765" y="413"/>
                  </a:lnTo>
                  <a:lnTo>
                    <a:pt x="335" y="503"/>
                  </a:lnTo>
                  <a:lnTo>
                    <a:pt x="0" y="617"/>
                  </a:lnTo>
                  <a:lnTo>
                    <a:pt x="299" y="539"/>
                  </a:lnTo>
                  <a:lnTo>
                    <a:pt x="735" y="449"/>
                  </a:lnTo>
                  <a:lnTo>
                    <a:pt x="1178" y="311"/>
                  </a:lnTo>
                  <a:lnTo>
                    <a:pt x="981" y="491"/>
                  </a:lnTo>
                  <a:lnTo>
                    <a:pt x="867" y="743"/>
                  </a:lnTo>
                  <a:lnTo>
                    <a:pt x="861" y="743"/>
                  </a:lnTo>
                  <a:lnTo>
                    <a:pt x="933" y="743"/>
                  </a:lnTo>
                  <a:lnTo>
                    <a:pt x="1022" y="497"/>
                  </a:lnTo>
                  <a:lnTo>
                    <a:pt x="1297" y="281"/>
                  </a:lnTo>
                  <a:lnTo>
                    <a:pt x="1531" y="449"/>
                  </a:lnTo>
                  <a:lnTo>
                    <a:pt x="1770" y="677"/>
                  </a:lnTo>
                  <a:lnTo>
                    <a:pt x="1854" y="743"/>
                  </a:lnTo>
                  <a:lnTo>
                    <a:pt x="1919" y="743"/>
                  </a:lnTo>
                  <a:lnTo>
                    <a:pt x="1692" y="527"/>
                  </a:lnTo>
                  <a:lnTo>
                    <a:pt x="1387" y="239"/>
                  </a:lnTo>
                  <a:lnTo>
                    <a:pt x="1387" y="239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420" name="Rectangle 12"/>
            <p:cNvSpPr>
              <a:spLocks noChangeArrowheads="1"/>
            </p:cNvSpPr>
            <p:nvPr/>
          </p:nvSpPr>
          <p:spPr bwMode="hidden">
            <a:xfrm>
              <a:off x="192" y="127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421" name="Rectangle 13"/>
            <p:cNvSpPr>
              <a:spLocks noChangeArrowheads="1"/>
            </p:cNvSpPr>
            <p:nvPr/>
          </p:nvSpPr>
          <p:spPr bwMode="hidden">
            <a:xfrm>
              <a:off x="204" y="131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422" name="Freeform 14"/>
            <p:cNvSpPr>
              <a:spLocks/>
            </p:cNvSpPr>
            <p:nvPr/>
          </p:nvSpPr>
          <p:spPr bwMode="hidden">
            <a:xfrm>
              <a:off x="0" y="4032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423" name="Freeform 15"/>
            <p:cNvSpPr>
              <a:spLocks/>
            </p:cNvSpPr>
            <p:nvPr/>
          </p:nvSpPr>
          <p:spPr bwMode="hidden">
            <a:xfrm>
              <a:off x="0" y="4032"/>
              <a:ext cx="5760" cy="336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424" name="Freeform 16"/>
            <p:cNvSpPr>
              <a:spLocks/>
            </p:cNvSpPr>
            <p:nvPr/>
          </p:nvSpPr>
          <p:spPr bwMode="hidden">
            <a:xfrm>
              <a:off x="0" y="0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56078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425" name="Freeform 17"/>
            <p:cNvSpPr>
              <a:spLocks/>
            </p:cNvSpPr>
            <p:nvPr/>
          </p:nvSpPr>
          <p:spPr bwMode="hidden">
            <a:xfrm>
              <a:off x="509" y="229"/>
              <a:ext cx="3188" cy="2024"/>
            </a:xfrm>
            <a:custGeom>
              <a:avLst/>
              <a:gdLst/>
              <a:ahLst/>
              <a:cxnLst>
                <a:cxn ang="0">
                  <a:pos x="871" y="1423"/>
                </a:cxn>
                <a:cxn ang="0">
                  <a:pos x="907" y="1393"/>
                </a:cxn>
                <a:cxn ang="0">
                  <a:pos x="991" y="1320"/>
                </a:cxn>
                <a:cxn ang="0">
                  <a:pos x="1033" y="1297"/>
                </a:cxn>
                <a:cxn ang="0">
                  <a:pos x="1086" y="1249"/>
                </a:cxn>
                <a:cxn ang="0">
                  <a:pos x="1123" y="1219"/>
                </a:cxn>
                <a:cxn ang="0">
                  <a:pos x="1057" y="1153"/>
                </a:cxn>
                <a:cxn ang="0">
                  <a:pos x="877" y="1021"/>
                </a:cxn>
                <a:cxn ang="0">
                  <a:pos x="655" y="907"/>
                </a:cxn>
                <a:cxn ang="0">
                  <a:pos x="655" y="846"/>
                </a:cxn>
                <a:cxn ang="0">
                  <a:pos x="643" y="708"/>
                </a:cxn>
                <a:cxn ang="0">
                  <a:pos x="552" y="642"/>
                </a:cxn>
                <a:cxn ang="0">
                  <a:pos x="510" y="570"/>
                </a:cxn>
                <a:cxn ang="0">
                  <a:pos x="637" y="564"/>
                </a:cxn>
                <a:cxn ang="0">
                  <a:pos x="763" y="570"/>
                </a:cxn>
                <a:cxn ang="0">
                  <a:pos x="1091" y="850"/>
                </a:cxn>
                <a:cxn ang="0">
                  <a:pos x="1009" y="566"/>
                </a:cxn>
                <a:cxn ang="0">
                  <a:pos x="1054" y="265"/>
                </a:cxn>
                <a:cxn ang="0">
                  <a:pos x="1249" y="0"/>
                </a:cxn>
                <a:cxn ang="0">
                  <a:pos x="1466" y="292"/>
                </a:cxn>
                <a:cxn ang="0">
                  <a:pos x="1475" y="548"/>
                </a:cxn>
                <a:cxn ang="0">
                  <a:pos x="1567" y="630"/>
                </a:cxn>
                <a:cxn ang="0">
                  <a:pos x="1795" y="365"/>
                </a:cxn>
                <a:cxn ang="0">
                  <a:pos x="2245" y="150"/>
                </a:cxn>
                <a:cxn ang="0">
                  <a:pos x="2618" y="180"/>
                </a:cxn>
                <a:cxn ang="0">
                  <a:pos x="3050" y="150"/>
                </a:cxn>
                <a:cxn ang="0">
                  <a:pos x="3140" y="210"/>
                </a:cxn>
                <a:cxn ang="0">
                  <a:pos x="2990" y="210"/>
                </a:cxn>
                <a:cxn ang="0">
                  <a:pos x="2834" y="377"/>
                </a:cxn>
                <a:cxn ang="0">
                  <a:pos x="2702" y="648"/>
                </a:cxn>
                <a:cxn ang="0">
                  <a:pos x="2582" y="828"/>
                </a:cxn>
                <a:cxn ang="0">
                  <a:pos x="2234" y="1009"/>
                </a:cxn>
                <a:cxn ang="0">
                  <a:pos x="1963" y="1075"/>
                </a:cxn>
                <a:cxn ang="0">
                  <a:pos x="2257" y="1111"/>
                </a:cxn>
                <a:cxn ang="0">
                  <a:pos x="2600" y="1207"/>
                </a:cxn>
                <a:cxn ang="0">
                  <a:pos x="2894" y="1441"/>
                </a:cxn>
                <a:cxn ang="0">
                  <a:pos x="3122" y="1555"/>
                </a:cxn>
                <a:cxn ang="0">
                  <a:pos x="3032" y="1585"/>
                </a:cxn>
                <a:cxn ang="0">
                  <a:pos x="3008" y="1591"/>
                </a:cxn>
                <a:cxn ang="0">
                  <a:pos x="2960" y="1597"/>
                </a:cxn>
                <a:cxn ang="0">
                  <a:pos x="2882" y="1609"/>
                </a:cxn>
                <a:cxn ang="0">
                  <a:pos x="2846" y="1609"/>
                </a:cxn>
                <a:cxn ang="0">
                  <a:pos x="2774" y="1615"/>
                </a:cxn>
                <a:cxn ang="0">
                  <a:pos x="2726" y="1621"/>
                </a:cxn>
                <a:cxn ang="0">
                  <a:pos x="2708" y="1621"/>
                </a:cxn>
                <a:cxn ang="0">
                  <a:pos x="2594" y="1657"/>
                </a:cxn>
                <a:cxn ang="0">
                  <a:pos x="2533" y="1663"/>
                </a:cxn>
                <a:cxn ang="0">
                  <a:pos x="2444" y="1675"/>
                </a:cxn>
                <a:cxn ang="0">
                  <a:pos x="2378" y="1687"/>
                </a:cxn>
                <a:cxn ang="0">
                  <a:pos x="2360" y="1705"/>
                </a:cxn>
                <a:cxn ang="0">
                  <a:pos x="2305" y="1687"/>
                </a:cxn>
                <a:cxn ang="0">
                  <a:pos x="2263" y="1663"/>
                </a:cxn>
                <a:cxn ang="0">
                  <a:pos x="2017" y="1585"/>
                </a:cxn>
                <a:cxn ang="0">
                  <a:pos x="1711" y="1453"/>
                </a:cxn>
                <a:cxn ang="0">
                  <a:pos x="1880" y="1844"/>
                </a:cxn>
                <a:cxn ang="0">
                  <a:pos x="1771" y="1922"/>
                </a:cxn>
                <a:cxn ang="0">
                  <a:pos x="1531" y="1753"/>
                </a:cxn>
                <a:cxn ang="0">
                  <a:pos x="1411" y="1477"/>
                </a:cxn>
                <a:cxn ang="0">
                  <a:pos x="1219" y="1291"/>
                </a:cxn>
                <a:cxn ang="0">
                  <a:pos x="127" y="2006"/>
                </a:cxn>
                <a:cxn ang="0">
                  <a:pos x="865" y="1429"/>
                </a:cxn>
              </a:cxnLst>
              <a:rect l="0" t="0" r="r" b="b"/>
              <a:pathLst>
                <a:path w="3188" h="2024">
                  <a:moveTo>
                    <a:pt x="865" y="1429"/>
                  </a:moveTo>
                  <a:lnTo>
                    <a:pt x="871" y="1423"/>
                  </a:lnTo>
                  <a:lnTo>
                    <a:pt x="889" y="1411"/>
                  </a:lnTo>
                  <a:lnTo>
                    <a:pt x="907" y="1393"/>
                  </a:lnTo>
                  <a:lnTo>
                    <a:pt x="937" y="1369"/>
                  </a:lnTo>
                  <a:lnTo>
                    <a:pt x="991" y="1320"/>
                  </a:lnTo>
                  <a:lnTo>
                    <a:pt x="1015" y="1309"/>
                  </a:lnTo>
                  <a:lnTo>
                    <a:pt x="1033" y="1297"/>
                  </a:lnTo>
                  <a:lnTo>
                    <a:pt x="1057" y="1279"/>
                  </a:lnTo>
                  <a:lnTo>
                    <a:pt x="1086" y="1249"/>
                  </a:lnTo>
                  <a:lnTo>
                    <a:pt x="1111" y="1225"/>
                  </a:lnTo>
                  <a:lnTo>
                    <a:pt x="1123" y="1219"/>
                  </a:lnTo>
                  <a:lnTo>
                    <a:pt x="1123" y="1213"/>
                  </a:lnTo>
                  <a:lnTo>
                    <a:pt x="1057" y="1153"/>
                  </a:lnTo>
                  <a:lnTo>
                    <a:pt x="979" y="1051"/>
                  </a:lnTo>
                  <a:lnTo>
                    <a:pt x="877" y="1021"/>
                  </a:lnTo>
                  <a:lnTo>
                    <a:pt x="685" y="931"/>
                  </a:lnTo>
                  <a:lnTo>
                    <a:pt x="655" y="907"/>
                  </a:lnTo>
                  <a:lnTo>
                    <a:pt x="721" y="876"/>
                  </a:lnTo>
                  <a:lnTo>
                    <a:pt x="655" y="846"/>
                  </a:lnTo>
                  <a:lnTo>
                    <a:pt x="612" y="774"/>
                  </a:lnTo>
                  <a:lnTo>
                    <a:pt x="643" y="708"/>
                  </a:lnTo>
                  <a:lnTo>
                    <a:pt x="600" y="660"/>
                  </a:lnTo>
                  <a:lnTo>
                    <a:pt x="552" y="642"/>
                  </a:lnTo>
                  <a:lnTo>
                    <a:pt x="528" y="594"/>
                  </a:lnTo>
                  <a:lnTo>
                    <a:pt x="510" y="570"/>
                  </a:lnTo>
                  <a:lnTo>
                    <a:pt x="552" y="552"/>
                  </a:lnTo>
                  <a:lnTo>
                    <a:pt x="637" y="564"/>
                  </a:lnTo>
                  <a:lnTo>
                    <a:pt x="721" y="576"/>
                  </a:lnTo>
                  <a:lnTo>
                    <a:pt x="763" y="570"/>
                  </a:lnTo>
                  <a:lnTo>
                    <a:pt x="931" y="696"/>
                  </a:lnTo>
                  <a:lnTo>
                    <a:pt x="1091" y="850"/>
                  </a:lnTo>
                  <a:lnTo>
                    <a:pt x="1073" y="685"/>
                  </a:lnTo>
                  <a:lnTo>
                    <a:pt x="1009" y="566"/>
                  </a:lnTo>
                  <a:lnTo>
                    <a:pt x="945" y="393"/>
                  </a:lnTo>
                  <a:lnTo>
                    <a:pt x="1054" y="265"/>
                  </a:lnTo>
                  <a:lnTo>
                    <a:pt x="1137" y="45"/>
                  </a:lnTo>
                  <a:lnTo>
                    <a:pt x="1249" y="0"/>
                  </a:lnTo>
                  <a:lnTo>
                    <a:pt x="1338" y="137"/>
                  </a:lnTo>
                  <a:lnTo>
                    <a:pt x="1466" y="292"/>
                  </a:lnTo>
                  <a:lnTo>
                    <a:pt x="1502" y="411"/>
                  </a:lnTo>
                  <a:lnTo>
                    <a:pt x="1475" y="548"/>
                  </a:lnTo>
                  <a:lnTo>
                    <a:pt x="1347" y="768"/>
                  </a:lnTo>
                  <a:lnTo>
                    <a:pt x="1567" y="630"/>
                  </a:lnTo>
                  <a:lnTo>
                    <a:pt x="1687" y="462"/>
                  </a:lnTo>
                  <a:lnTo>
                    <a:pt x="1795" y="365"/>
                  </a:lnTo>
                  <a:lnTo>
                    <a:pt x="1940" y="239"/>
                  </a:lnTo>
                  <a:lnTo>
                    <a:pt x="2245" y="150"/>
                  </a:lnTo>
                  <a:lnTo>
                    <a:pt x="2498" y="138"/>
                  </a:lnTo>
                  <a:lnTo>
                    <a:pt x="2618" y="180"/>
                  </a:lnTo>
                  <a:lnTo>
                    <a:pt x="2815" y="138"/>
                  </a:lnTo>
                  <a:lnTo>
                    <a:pt x="3050" y="150"/>
                  </a:lnTo>
                  <a:lnTo>
                    <a:pt x="3176" y="168"/>
                  </a:lnTo>
                  <a:lnTo>
                    <a:pt x="3140" y="210"/>
                  </a:lnTo>
                  <a:lnTo>
                    <a:pt x="3116" y="192"/>
                  </a:lnTo>
                  <a:lnTo>
                    <a:pt x="2990" y="210"/>
                  </a:lnTo>
                  <a:lnTo>
                    <a:pt x="2906" y="263"/>
                  </a:lnTo>
                  <a:lnTo>
                    <a:pt x="2834" y="377"/>
                  </a:lnTo>
                  <a:lnTo>
                    <a:pt x="2768" y="534"/>
                  </a:lnTo>
                  <a:lnTo>
                    <a:pt x="2702" y="648"/>
                  </a:lnTo>
                  <a:lnTo>
                    <a:pt x="2738" y="726"/>
                  </a:lnTo>
                  <a:lnTo>
                    <a:pt x="2582" y="828"/>
                  </a:lnTo>
                  <a:lnTo>
                    <a:pt x="2444" y="913"/>
                  </a:lnTo>
                  <a:lnTo>
                    <a:pt x="2234" y="1009"/>
                  </a:lnTo>
                  <a:lnTo>
                    <a:pt x="2096" y="1063"/>
                  </a:lnTo>
                  <a:lnTo>
                    <a:pt x="1963" y="1075"/>
                  </a:lnTo>
                  <a:lnTo>
                    <a:pt x="2035" y="1117"/>
                  </a:lnTo>
                  <a:lnTo>
                    <a:pt x="2257" y="1111"/>
                  </a:lnTo>
                  <a:lnTo>
                    <a:pt x="2545" y="1135"/>
                  </a:lnTo>
                  <a:lnTo>
                    <a:pt x="2600" y="1207"/>
                  </a:lnTo>
                  <a:lnTo>
                    <a:pt x="2726" y="1303"/>
                  </a:lnTo>
                  <a:lnTo>
                    <a:pt x="2894" y="1441"/>
                  </a:lnTo>
                  <a:lnTo>
                    <a:pt x="2984" y="1471"/>
                  </a:lnTo>
                  <a:lnTo>
                    <a:pt x="3122" y="1555"/>
                  </a:lnTo>
                  <a:lnTo>
                    <a:pt x="3188" y="1543"/>
                  </a:lnTo>
                  <a:lnTo>
                    <a:pt x="3032" y="1585"/>
                  </a:lnTo>
                  <a:lnTo>
                    <a:pt x="3026" y="1585"/>
                  </a:lnTo>
                  <a:lnTo>
                    <a:pt x="3008" y="1591"/>
                  </a:lnTo>
                  <a:lnTo>
                    <a:pt x="2984" y="1591"/>
                  </a:lnTo>
                  <a:lnTo>
                    <a:pt x="2960" y="1597"/>
                  </a:lnTo>
                  <a:lnTo>
                    <a:pt x="2906" y="1603"/>
                  </a:lnTo>
                  <a:lnTo>
                    <a:pt x="2882" y="1609"/>
                  </a:lnTo>
                  <a:lnTo>
                    <a:pt x="2864" y="1609"/>
                  </a:lnTo>
                  <a:lnTo>
                    <a:pt x="2846" y="1609"/>
                  </a:lnTo>
                  <a:lnTo>
                    <a:pt x="2828" y="1609"/>
                  </a:lnTo>
                  <a:lnTo>
                    <a:pt x="2774" y="1615"/>
                  </a:lnTo>
                  <a:lnTo>
                    <a:pt x="2750" y="1615"/>
                  </a:lnTo>
                  <a:lnTo>
                    <a:pt x="2726" y="1621"/>
                  </a:lnTo>
                  <a:lnTo>
                    <a:pt x="2714" y="1621"/>
                  </a:lnTo>
                  <a:lnTo>
                    <a:pt x="2708" y="1621"/>
                  </a:lnTo>
                  <a:lnTo>
                    <a:pt x="2606" y="1657"/>
                  </a:lnTo>
                  <a:lnTo>
                    <a:pt x="2594" y="1657"/>
                  </a:lnTo>
                  <a:lnTo>
                    <a:pt x="2569" y="1657"/>
                  </a:lnTo>
                  <a:lnTo>
                    <a:pt x="2533" y="1663"/>
                  </a:lnTo>
                  <a:lnTo>
                    <a:pt x="2486" y="1669"/>
                  </a:lnTo>
                  <a:lnTo>
                    <a:pt x="2444" y="1675"/>
                  </a:lnTo>
                  <a:lnTo>
                    <a:pt x="2408" y="1681"/>
                  </a:lnTo>
                  <a:lnTo>
                    <a:pt x="2378" y="1687"/>
                  </a:lnTo>
                  <a:lnTo>
                    <a:pt x="2366" y="1699"/>
                  </a:lnTo>
                  <a:lnTo>
                    <a:pt x="2360" y="1705"/>
                  </a:lnTo>
                  <a:lnTo>
                    <a:pt x="2342" y="1705"/>
                  </a:lnTo>
                  <a:lnTo>
                    <a:pt x="2305" y="1687"/>
                  </a:lnTo>
                  <a:lnTo>
                    <a:pt x="2275" y="1669"/>
                  </a:lnTo>
                  <a:lnTo>
                    <a:pt x="2263" y="1663"/>
                  </a:lnTo>
                  <a:lnTo>
                    <a:pt x="2257" y="1657"/>
                  </a:lnTo>
                  <a:lnTo>
                    <a:pt x="2017" y="1585"/>
                  </a:lnTo>
                  <a:lnTo>
                    <a:pt x="1844" y="1489"/>
                  </a:lnTo>
                  <a:lnTo>
                    <a:pt x="1711" y="1453"/>
                  </a:lnTo>
                  <a:lnTo>
                    <a:pt x="1856" y="1693"/>
                  </a:lnTo>
                  <a:lnTo>
                    <a:pt x="1880" y="1844"/>
                  </a:lnTo>
                  <a:lnTo>
                    <a:pt x="1856" y="1994"/>
                  </a:lnTo>
                  <a:lnTo>
                    <a:pt x="1771" y="1922"/>
                  </a:lnTo>
                  <a:lnTo>
                    <a:pt x="1616" y="1795"/>
                  </a:lnTo>
                  <a:lnTo>
                    <a:pt x="1531" y="1753"/>
                  </a:lnTo>
                  <a:lnTo>
                    <a:pt x="1483" y="1633"/>
                  </a:lnTo>
                  <a:lnTo>
                    <a:pt x="1411" y="1477"/>
                  </a:lnTo>
                  <a:lnTo>
                    <a:pt x="1358" y="1381"/>
                  </a:lnTo>
                  <a:lnTo>
                    <a:pt x="1219" y="1291"/>
                  </a:lnTo>
                  <a:lnTo>
                    <a:pt x="1147" y="1279"/>
                  </a:lnTo>
                  <a:lnTo>
                    <a:pt x="127" y="2006"/>
                  </a:lnTo>
                  <a:lnTo>
                    <a:pt x="0" y="2024"/>
                  </a:lnTo>
                  <a:lnTo>
                    <a:pt x="865" y="1429"/>
                  </a:lnTo>
                  <a:lnTo>
                    <a:pt x="865" y="142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426" name="Freeform 18"/>
            <p:cNvSpPr>
              <a:spLocks/>
            </p:cNvSpPr>
            <p:nvPr/>
          </p:nvSpPr>
          <p:spPr bwMode="hidden">
            <a:xfrm>
              <a:off x="1344" y="293"/>
              <a:ext cx="2144" cy="1787"/>
            </a:xfrm>
            <a:custGeom>
              <a:avLst/>
              <a:gdLst/>
              <a:ahLst/>
              <a:cxnLst>
                <a:cxn ang="0">
                  <a:pos x="318" y="1078"/>
                </a:cxn>
                <a:cxn ang="0">
                  <a:pos x="217" y="928"/>
                </a:cxn>
                <a:cxn ang="0">
                  <a:pos x="102" y="808"/>
                </a:cxn>
                <a:cxn ang="0">
                  <a:pos x="36" y="742"/>
                </a:cxn>
                <a:cxn ang="0">
                  <a:pos x="0" y="700"/>
                </a:cxn>
                <a:cxn ang="0">
                  <a:pos x="270" y="958"/>
                </a:cxn>
                <a:cxn ang="0">
                  <a:pos x="294" y="1006"/>
                </a:cxn>
                <a:cxn ang="0">
                  <a:pos x="367" y="670"/>
                </a:cxn>
                <a:cxn ang="0">
                  <a:pos x="379" y="411"/>
                </a:cxn>
                <a:cxn ang="0">
                  <a:pos x="347" y="118"/>
                </a:cxn>
                <a:cxn ang="0">
                  <a:pos x="393" y="0"/>
                </a:cxn>
                <a:cxn ang="0">
                  <a:pos x="397" y="357"/>
                </a:cxn>
                <a:cxn ang="0">
                  <a:pos x="421" y="609"/>
                </a:cxn>
                <a:cxn ang="0">
                  <a:pos x="385" y="826"/>
                </a:cxn>
                <a:cxn ang="0">
                  <a:pos x="385" y="1036"/>
                </a:cxn>
                <a:cxn ang="0">
                  <a:pos x="877" y="784"/>
                </a:cxn>
                <a:cxn ang="0">
                  <a:pos x="1309" y="555"/>
                </a:cxn>
                <a:cxn ang="0">
                  <a:pos x="1802" y="249"/>
                </a:cxn>
                <a:cxn ang="0">
                  <a:pos x="2096" y="69"/>
                </a:cxn>
                <a:cxn ang="0">
                  <a:pos x="1814" y="279"/>
                </a:cxn>
                <a:cxn ang="0">
                  <a:pos x="1453" y="501"/>
                </a:cxn>
                <a:cxn ang="0">
                  <a:pos x="1123" y="700"/>
                </a:cxn>
                <a:cxn ang="0">
                  <a:pos x="739" y="898"/>
                </a:cxn>
                <a:cxn ang="0">
                  <a:pos x="463" y="1084"/>
                </a:cxn>
                <a:cxn ang="0">
                  <a:pos x="817" y="1193"/>
                </a:cxn>
                <a:cxn ang="0">
                  <a:pos x="1285" y="1187"/>
                </a:cxn>
                <a:cxn ang="0">
                  <a:pos x="1916" y="1396"/>
                </a:cxn>
                <a:cxn ang="0">
                  <a:pos x="2144" y="1420"/>
                </a:cxn>
                <a:cxn ang="0">
                  <a:pos x="1814" y="1408"/>
                </a:cxn>
                <a:cxn ang="0">
                  <a:pos x="1435" y="1288"/>
                </a:cxn>
                <a:cxn ang="0">
                  <a:pos x="1219" y="1229"/>
                </a:cxn>
                <a:cxn ang="0">
                  <a:pos x="799" y="1223"/>
                </a:cxn>
                <a:cxn ang="0">
                  <a:pos x="505" y="1145"/>
                </a:cxn>
                <a:cxn ang="0">
                  <a:pos x="733" y="1378"/>
                </a:cxn>
                <a:cxn ang="0">
                  <a:pos x="877" y="1619"/>
                </a:cxn>
                <a:cxn ang="0">
                  <a:pos x="1009" y="1787"/>
                </a:cxn>
                <a:cxn ang="0">
                  <a:pos x="817" y="1607"/>
                </a:cxn>
                <a:cxn ang="0">
                  <a:pos x="673" y="1372"/>
                </a:cxn>
                <a:cxn ang="0">
                  <a:pos x="415" y="1109"/>
                </a:cxn>
                <a:cxn ang="0">
                  <a:pos x="318" y="1078"/>
                </a:cxn>
                <a:cxn ang="0">
                  <a:pos x="318" y="1078"/>
                </a:cxn>
              </a:cxnLst>
              <a:rect l="0" t="0" r="r" b="b"/>
              <a:pathLst>
                <a:path w="2144" h="1787">
                  <a:moveTo>
                    <a:pt x="318" y="1078"/>
                  </a:moveTo>
                  <a:lnTo>
                    <a:pt x="217" y="928"/>
                  </a:lnTo>
                  <a:lnTo>
                    <a:pt x="102" y="808"/>
                  </a:lnTo>
                  <a:lnTo>
                    <a:pt x="36" y="742"/>
                  </a:lnTo>
                  <a:lnTo>
                    <a:pt x="0" y="700"/>
                  </a:lnTo>
                  <a:lnTo>
                    <a:pt x="270" y="958"/>
                  </a:lnTo>
                  <a:lnTo>
                    <a:pt x="294" y="1006"/>
                  </a:lnTo>
                  <a:lnTo>
                    <a:pt x="367" y="670"/>
                  </a:lnTo>
                  <a:lnTo>
                    <a:pt x="379" y="411"/>
                  </a:lnTo>
                  <a:lnTo>
                    <a:pt x="347" y="118"/>
                  </a:lnTo>
                  <a:lnTo>
                    <a:pt x="393" y="0"/>
                  </a:lnTo>
                  <a:lnTo>
                    <a:pt x="397" y="357"/>
                  </a:lnTo>
                  <a:lnTo>
                    <a:pt x="421" y="609"/>
                  </a:lnTo>
                  <a:lnTo>
                    <a:pt x="385" y="826"/>
                  </a:lnTo>
                  <a:lnTo>
                    <a:pt x="385" y="1036"/>
                  </a:lnTo>
                  <a:lnTo>
                    <a:pt x="877" y="784"/>
                  </a:lnTo>
                  <a:lnTo>
                    <a:pt x="1309" y="555"/>
                  </a:lnTo>
                  <a:lnTo>
                    <a:pt x="1802" y="249"/>
                  </a:lnTo>
                  <a:lnTo>
                    <a:pt x="2096" y="69"/>
                  </a:lnTo>
                  <a:lnTo>
                    <a:pt x="1814" y="279"/>
                  </a:lnTo>
                  <a:lnTo>
                    <a:pt x="1453" y="501"/>
                  </a:lnTo>
                  <a:lnTo>
                    <a:pt x="1123" y="700"/>
                  </a:lnTo>
                  <a:lnTo>
                    <a:pt x="739" y="898"/>
                  </a:lnTo>
                  <a:lnTo>
                    <a:pt x="463" y="1084"/>
                  </a:lnTo>
                  <a:lnTo>
                    <a:pt x="817" y="1193"/>
                  </a:lnTo>
                  <a:lnTo>
                    <a:pt x="1285" y="1187"/>
                  </a:lnTo>
                  <a:lnTo>
                    <a:pt x="1916" y="1396"/>
                  </a:lnTo>
                  <a:lnTo>
                    <a:pt x="2144" y="1420"/>
                  </a:lnTo>
                  <a:lnTo>
                    <a:pt x="1814" y="1408"/>
                  </a:lnTo>
                  <a:lnTo>
                    <a:pt x="1435" y="1288"/>
                  </a:lnTo>
                  <a:lnTo>
                    <a:pt x="1219" y="1229"/>
                  </a:lnTo>
                  <a:lnTo>
                    <a:pt x="799" y="1223"/>
                  </a:lnTo>
                  <a:lnTo>
                    <a:pt x="505" y="1145"/>
                  </a:lnTo>
                  <a:lnTo>
                    <a:pt x="733" y="1378"/>
                  </a:lnTo>
                  <a:lnTo>
                    <a:pt x="877" y="1619"/>
                  </a:lnTo>
                  <a:lnTo>
                    <a:pt x="1009" y="1787"/>
                  </a:lnTo>
                  <a:lnTo>
                    <a:pt x="817" y="1607"/>
                  </a:lnTo>
                  <a:lnTo>
                    <a:pt x="673" y="1372"/>
                  </a:lnTo>
                  <a:lnTo>
                    <a:pt x="415" y="1109"/>
                  </a:lnTo>
                  <a:lnTo>
                    <a:pt x="318" y="1078"/>
                  </a:lnTo>
                  <a:lnTo>
                    <a:pt x="318" y="1078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427" name="Freeform 19"/>
            <p:cNvSpPr>
              <a:spLocks/>
            </p:cNvSpPr>
            <p:nvPr/>
          </p:nvSpPr>
          <p:spPr bwMode="hidden">
            <a:xfrm>
              <a:off x="2932" y="1728"/>
              <a:ext cx="2828" cy="2366"/>
            </a:xfrm>
            <a:custGeom>
              <a:avLst/>
              <a:gdLst/>
              <a:ahLst/>
              <a:cxnLst>
                <a:cxn ang="0">
                  <a:pos x="1814" y="606"/>
                </a:cxn>
                <a:cxn ang="0">
                  <a:pos x="1615" y="252"/>
                </a:cxn>
                <a:cxn ang="0">
                  <a:pos x="1345" y="132"/>
                </a:cxn>
                <a:cxn ang="0">
                  <a:pos x="1381" y="492"/>
                </a:cxn>
                <a:cxn ang="0">
                  <a:pos x="955" y="221"/>
                </a:cxn>
                <a:cxn ang="0">
                  <a:pos x="877" y="161"/>
                </a:cxn>
                <a:cxn ang="0">
                  <a:pos x="841" y="167"/>
                </a:cxn>
                <a:cxn ang="0">
                  <a:pos x="720" y="161"/>
                </a:cxn>
                <a:cxn ang="0">
                  <a:pos x="613" y="144"/>
                </a:cxn>
                <a:cxn ang="0">
                  <a:pos x="492" y="161"/>
                </a:cxn>
                <a:cxn ang="0">
                  <a:pos x="432" y="150"/>
                </a:cxn>
                <a:cxn ang="0">
                  <a:pos x="342" y="138"/>
                </a:cxn>
                <a:cxn ang="0">
                  <a:pos x="246" y="126"/>
                </a:cxn>
                <a:cxn ang="0">
                  <a:pos x="174" y="114"/>
                </a:cxn>
                <a:cxn ang="0">
                  <a:pos x="216" y="240"/>
                </a:cxn>
                <a:cxn ang="0">
                  <a:pos x="607" y="588"/>
                </a:cxn>
                <a:cxn ang="0">
                  <a:pos x="1177" y="817"/>
                </a:cxn>
                <a:cxn ang="0">
                  <a:pos x="972" y="871"/>
                </a:cxn>
                <a:cxn ang="0">
                  <a:pos x="492" y="1111"/>
                </a:cxn>
                <a:cxn ang="0">
                  <a:pos x="276" y="1441"/>
                </a:cxn>
                <a:cxn ang="0">
                  <a:pos x="42" y="1441"/>
                </a:cxn>
                <a:cxn ang="0">
                  <a:pos x="367" y="1585"/>
                </a:cxn>
                <a:cxn ang="0">
                  <a:pos x="949" y="1712"/>
                </a:cxn>
                <a:cxn ang="0">
                  <a:pos x="1519" y="1537"/>
                </a:cxn>
                <a:cxn ang="0">
                  <a:pos x="1735" y="1513"/>
                </a:cxn>
                <a:cxn ang="0">
                  <a:pos x="1723" y="1802"/>
                </a:cxn>
                <a:cxn ang="0">
                  <a:pos x="2042" y="2229"/>
                </a:cxn>
                <a:cxn ang="0">
                  <a:pos x="2191" y="2133"/>
                </a:cxn>
                <a:cxn ang="0">
                  <a:pos x="2270" y="1970"/>
                </a:cxn>
                <a:cxn ang="0">
                  <a:pos x="2233" y="1573"/>
                </a:cxn>
                <a:cxn ang="0">
                  <a:pos x="2294" y="1483"/>
                </a:cxn>
                <a:cxn ang="0">
                  <a:pos x="2588" y="1688"/>
                </a:cxn>
                <a:cxn ang="0">
                  <a:pos x="2695" y="1682"/>
                </a:cxn>
                <a:cxn ang="0">
                  <a:pos x="2588" y="1543"/>
                </a:cxn>
                <a:cxn ang="0">
                  <a:pos x="2510" y="1357"/>
                </a:cxn>
                <a:cxn ang="0">
                  <a:pos x="2354" y="1184"/>
                </a:cxn>
                <a:cxn ang="0">
                  <a:pos x="2102" y="931"/>
                </a:cxn>
                <a:cxn ang="0">
                  <a:pos x="2137" y="907"/>
                </a:cxn>
                <a:cxn ang="0">
                  <a:pos x="2215" y="871"/>
                </a:cxn>
                <a:cxn ang="0">
                  <a:pos x="2324" y="817"/>
                </a:cxn>
                <a:cxn ang="0">
                  <a:pos x="2372" y="787"/>
                </a:cxn>
                <a:cxn ang="0">
                  <a:pos x="2078" y="865"/>
                </a:cxn>
              </a:cxnLst>
              <a:rect l="0" t="0" r="r" b="b"/>
              <a:pathLst>
                <a:path w="2828" h="2366">
                  <a:moveTo>
                    <a:pt x="2006" y="835"/>
                  </a:moveTo>
                  <a:lnTo>
                    <a:pt x="1873" y="715"/>
                  </a:lnTo>
                  <a:lnTo>
                    <a:pt x="1814" y="606"/>
                  </a:lnTo>
                  <a:lnTo>
                    <a:pt x="1747" y="438"/>
                  </a:lnTo>
                  <a:lnTo>
                    <a:pt x="1699" y="312"/>
                  </a:lnTo>
                  <a:lnTo>
                    <a:pt x="1615" y="252"/>
                  </a:lnTo>
                  <a:lnTo>
                    <a:pt x="1453" y="84"/>
                  </a:lnTo>
                  <a:lnTo>
                    <a:pt x="1375" y="0"/>
                  </a:lnTo>
                  <a:lnTo>
                    <a:pt x="1345" y="132"/>
                  </a:lnTo>
                  <a:lnTo>
                    <a:pt x="1369" y="294"/>
                  </a:lnTo>
                  <a:lnTo>
                    <a:pt x="1513" y="558"/>
                  </a:lnTo>
                  <a:lnTo>
                    <a:pt x="1381" y="492"/>
                  </a:lnTo>
                  <a:lnTo>
                    <a:pt x="1201" y="360"/>
                  </a:lnTo>
                  <a:lnTo>
                    <a:pt x="961" y="227"/>
                  </a:lnTo>
                  <a:lnTo>
                    <a:pt x="955" y="221"/>
                  </a:lnTo>
                  <a:lnTo>
                    <a:pt x="949" y="215"/>
                  </a:lnTo>
                  <a:lnTo>
                    <a:pt x="913" y="185"/>
                  </a:lnTo>
                  <a:lnTo>
                    <a:pt x="877" y="161"/>
                  </a:lnTo>
                  <a:lnTo>
                    <a:pt x="859" y="156"/>
                  </a:lnTo>
                  <a:lnTo>
                    <a:pt x="853" y="161"/>
                  </a:lnTo>
                  <a:lnTo>
                    <a:pt x="841" y="167"/>
                  </a:lnTo>
                  <a:lnTo>
                    <a:pt x="810" y="173"/>
                  </a:lnTo>
                  <a:lnTo>
                    <a:pt x="768" y="167"/>
                  </a:lnTo>
                  <a:lnTo>
                    <a:pt x="720" y="161"/>
                  </a:lnTo>
                  <a:lnTo>
                    <a:pt x="678" y="156"/>
                  </a:lnTo>
                  <a:lnTo>
                    <a:pt x="637" y="150"/>
                  </a:lnTo>
                  <a:lnTo>
                    <a:pt x="613" y="144"/>
                  </a:lnTo>
                  <a:lnTo>
                    <a:pt x="601" y="144"/>
                  </a:lnTo>
                  <a:lnTo>
                    <a:pt x="498" y="161"/>
                  </a:lnTo>
                  <a:lnTo>
                    <a:pt x="492" y="161"/>
                  </a:lnTo>
                  <a:lnTo>
                    <a:pt x="480" y="156"/>
                  </a:lnTo>
                  <a:lnTo>
                    <a:pt x="456" y="156"/>
                  </a:lnTo>
                  <a:lnTo>
                    <a:pt x="432" y="150"/>
                  </a:lnTo>
                  <a:lnTo>
                    <a:pt x="379" y="144"/>
                  </a:lnTo>
                  <a:lnTo>
                    <a:pt x="361" y="138"/>
                  </a:lnTo>
                  <a:lnTo>
                    <a:pt x="342" y="138"/>
                  </a:lnTo>
                  <a:lnTo>
                    <a:pt x="324" y="138"/>
                  </a:lnTo>
                  <a:lnTo>
                    <a:pt x="300" y="132"/>
                  </a:lnTo>
                  <a:lnTo>
                    <a:pt x="246" y="126"/>
                  </a:lnTo>
                  <a:lnTo>
                    <a:pt x="216" y="120"/>
                  </a:lnTo>
                  <a:lnTo>
                    <a:pt x="192" y="120"/>
                  </a:lnTo>
                  <a:lnTo>
                    <a:pt x="174" y="114"/>
                  </a:lnTo>
                  <a:lnTo>
                    <a:pt x="168" y="114"/>
                  </a:lnTo>
                  <a:lnTo>
                    <a:pt x="6" y="120"/>
                  </a:lnTo>
                  <a:lnTo>
                    <a:pt x="216" y="240"/>
                  </a:lnTo>
                  <a:lnTo>
                    <a:pt x="306" y="294"/>
                  </a:lnTo>
                  <a:lnTo>
                    <a:pt x="480" y="462"/>
                  </a:lnTo>
                  <a:lnTo>
                    <a:pt x="607" y="588"/>
                  </a:lnTo>
                  <a:lnTo>
                    <a:pt x="655" y="672"/>
                  </a:lnTo>
                  <a:lnTo>
                    <a:pt x="949" y="769"/>
                  </a:lnTo>
                  <a:lnTo>
                    <a:pt x="1177" y="817"/>
                  </a:lnTo>
                  <a:lnTo>
                    <a:pt x="1249" y="871"/>
                  </a:lnTo>
                  <a:lnTo>
                    <a:pt x="1117" y="853"/>
                  </a:lnTo>
                  <a:lnTo>
                    <a:pt x="972" y="871"/>
                  </a:lnTo>
                  <a:lnTo>
                    <a:pt x="756" y="919"/>
                  </a:lnTo>
                  <a:lnTo>
                    <a:pt x="619" y="961"/>
                  </a:lnTo>
                  <a:lnTo>
                    <a:pt x="492" y="1111"/>
                  </a:lnTo>
                  <a:lnTo>
                    <a:pt x="420" y="1214"/>
                  </a:lnTo>
                  <a:lnTo>
                    <a:pt x="348" y="1345"/>
                  </a:lnTo>
                  <a:lnTo>
                    <a:pt x="276" y="1441"/>
                  </a:lnTo>
                  <a:lnTo>
                    <a:pt x="192" y="1471"/>
                  </a:lnTo>
                  <a:lnTo>
                    <a:pt x="66" y="1465"/>
                  </a:lnTo>
                  <a:lnTo>
                    <a:pt x="42" y="1441"/>
                  </a:lnTo>
                  <a:lnTo>
                    <a:pt x="0" y="1471"/>
                  </a:lnTo>
                  <a:lnTo>
                    <a:pt x="126" y="1519"/>
                  </a:lnTo>
                  <a:lnTo>
                    <a:pt x="367" y="1585"/>
                  </a:lnTo>
                  <a:lnTo>
                    <a:pt x="570" y="1591"/>
                  </a:lnTo>
                  <a:lnTo>
                    <a:pt x="690" y="1664"/>
                  </a:lnTo>
                  <a:lnTo>
                    <a:pt x="949" y="1712"/>
                  </a:lnTo>
                  <a:lnTo>
                    <a:pt x="1260" y="1694"/>
                  </a:lnTo>
                  <a:lnTo>
                    <a:pt x="1411" y="1603"/>
                  </a:lnTo>
                  <a:lnTo>
                    <a:pt x="1519" y="1537"/>
                  </a:lnTo>
                  <a:lnTo>
                    <a:pt x="1645" y="1399"/>
                  </a:lnTo>
                  <a:lnTo>
                    <a:pt x="1699" y="1387"/>
                  </a:lnTo>
                  <a:lnTo>
                    <a:pt x="1735" y="1513"/>
                  </a:lnTo>
                  <a:lnTo>
                    <a:pt x="1729" y="1567"/>
                  </a:lnTo>
                  <a:lnTo>
                    <a:pt x="1723" y="1670"/>
                  </a:lnTo>
                  <a:lnTo>
                    <a:pt x="1723" y="1802"/>
                  </a:lnTo>
                  <a:lnTo>
                    <a:pt x="1831" y="1964"/>
                  </a:lnTo>
                  <a:lnTo>
                    <a:pt x="1957" y="2090"/>
                  </a:lnTo>
                  <a:lnTo>
                    <a:pt x="2042" y="2229"/>
                  </a:lnTo>
                  <a:lnTo>
                    <a:pt x="2155" y="2366"/>
                  </a:lnTo>
                  <a:lnTo>
                    <a:pt x="2161" y="2295"/>
                  </a:lnTo>
                  <a:lnTo>
                    <a:pt x="2191" y="2133"/>
                  </a:lnTo>
                  <a:lnTo>
                    <a:pt x="2215" y="2048"/>
                  </a:lnTo>
                  <a:lnTo>
                    <a:pt x="2258" y="2042"/>
                  </a:lnTo>
                  <a:lnTo>
                    <a:pt x="2270" y="1970"/>
                  </a:lnTo>
                  <a:lnTo>
                    <a:pt x="2342" y="1868"/>
                  </a:lnTo>
                  <a:lnTo>
                    <a:pt x="2324" y="1748"/>
                  </a:lnTo>
                  <a:lnTo>
                    <a:pt x="2233" y="1573"/>
                  </a:lnTo>
                  <a:lnTo>
                    <a:pt x="2209" y="1453"/>
                  </a:lnTo>
                  <a:lnTo>
                    <a:pt x="2209" y="1345"/>
                  </a:lnTo>
                  <a:lnTo>
                    <a:pt x="2294" y="1483"/>
                  </a:lnTo>
                  <a:lnTo>
                    <a:pt x="2461" y="1651"/>
                  </a:lnTo>
                  <a:lnTo>
                    <a:pt x="2504" y="1651"/>
                  </a:lnTo>
                  <a:lnTo>
                    <a:pt x="2588" y="1688"/>
                  </a:lnTo>
                  <a:lnTo>
                    <a:pt x="2678" y="1718"/>
                  </a:lnTo>
                  <a:lnTo>
                    <a:pt x="2720" y="1712"/>
                  </a:lnTo>
                  <a:lnTo>
                    <a:pt x="2695" y="1682"/>
                  </a:lnTo>
                  <a:lnTo>
                    <a:pt x="2678" y="1627"/>
                  </a:lnTo>
                  <a:lnTo>
                    <a:pt x="2630" y="1597"/>
                  </a:lnTo>
                  <a:lnTo>
                    <a:pt x="2588" y="1543"/>
                  </a:lnTo>
                  <a:lnTo>
                    <a:pt x="2618" y="1483"/>
                  </a:lnTo>
                  <a:lnTo>
                    <a:pt x="2576" y="1399"/>
                  </a:lnTo>
                  <a:lnTo>
                    <a:pt x="2510" y="1357"/>
                  </a:lnTo>
                  <a:lnTo>
                    <a:pt x="2576" y="1351"/>
                  </a:lnTo>
                  <a:lnTo>
                    <a:pt x="2552" y="1315"/>
                  </a:lnTo>
                  <a:lnTo>
                    <a:pt x="2354" y="1184"/>
                  </a:lnTo>
                  <a:lnTo>
                    <a:pt x="2252" y="1123"/>
                  </a:lnTo>
                  <a:lnTo>
                    <a:pt x="2173" y="1009"/>
                  </a:lnTo>
                  <a:lnTo>
                    <a:pt x="2102" y="931"/>
                  </a:lnTo>
                  <a:lnTo>
                    <a:pt x="2108" y="931"/>
                  </a:lnTo>
                  <a:lnTo>
                    <a:pt x="2114" y="925"/>
                  </a:lnTo>
                  <a:lnTo>
                    <a:pt x="2137" y="907"/>
                  </a:lnTo>
                  <a:lnTo>
                    <a:pt x="2167" y="883"/>
                  </a:lnTo>
                  <a:lnTo>
                    <a:pt x="2197" y="877"/>
                  </a:lnTo>
                  <a:lnTo>
                    <a:pt x="2215" y="871"/>
                  </a:lnTo>
                  <a:lnTo>
                    <a:pt x="2240" y="859"/>
                  </a:lnTo>
                  <a:lnTo>
                    <a:pt x="2300" y="829"/>
                  </a:lnTo>
                  <a:lnTo>
                    <a:pt x="2324" y="817"/>
                  </a:lnTo>
                  <a:lnTo>
                    <a:pt x="2348" y="799"/>
                  </a:lnTo>
                  <a:lnTo>
                    <a:pt x="2366" y="793"/>
                  </a:lnTo>
                  <a:lnTo>
                    <a:pt x="2372" y="787"/>
                  </a:lnTo>
                  <a:lnTo>
                    <a:pt x="2828" y="588"/>
                  </a:lnTo>
                  <a:lnTo>
                    <a:pt x="2828" y="528"/>
                  </a:lnTo>
                  <a:lnTo>
                    <a:pt x="2078" y="865"/>
                  </a:lnTo>
                  <a:lnTo>
                    <a:pt x="2006" y="835"/>
                  </a:lnTo>
                  <a:lnTo>
                    <a:pt x="2006" y="83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428" name="Freeform 20"/>
            <p:cNvSpPr>
              <a:spLocks/>
            </p:cNvSpPr>
            <p:nvPr/>
          </p:nvSpPr>
          <p:spPr bwMode="hidden">
            <a:xfrm>
              <a:off x="3160" y="1860"/>
              <a:ext cx="2162" cy="1934"/>
            </a:xfrm>
            <a:custGeom>
              <a:avLst/>
              <a:gdLst/>
              <a:ahLst/>
              <a:cxnLst>
                <a:cxn ang="0">
                  <a:pos x="1842" y="851"/>
                </a:cxn>
                <a:cxn ang="0">
                  <a:pos x="1937" y="1019"/>
                </a:cxn>
                <a:cxn ang="0">
                  <a:pos x="2051" y="1168"/>
                </a:cxn>
                <a:cxn ang="0">
                  <a:pos x="2117" y="1246"/>
                </a:cxn>
                <a:cxn ang="0">
                  <a:pos x="2153" y="1294"/>
                </a:cxn>
                <a:cxn ang="0">
                  <a:pos x="1889" y="977"/>
                </a:cxn>
                <a:cxn ang="0">
                  <a:pos x="1860" y="929"/>
                </a:cxn>
                <a:cxn ang="0">
                  <a:pos x="1782" y="1240"/>
                </a:cxn>
                <a:cxn ang="0">
                  <a:pos x="1770" y="1486"/>
                </a:cxn>
                <a:cxn ang="0">
                  <a:pos x="1818" y="1906"/>
                </a:cxn>
                <a:cxn ang="0">
                  <a:pos x="1788" y="1930"/>
                </a:cxn>
                <a:cxn ang="0">
                  <a:pos x="1746" y="1534"/>
                </a:cxn>
                <a:cxn ang="0">
                  <a:pos x="1728" y="1288"/>
                </a:cxn>
                <a:cxn ang="0">
                  <a:pos x="1764" y="1085"/>
                </a:cxn>
                <a:cxn ang="0">
                  <a:pos x="1770" y="875"/>
                </a:cxn>
                <a:cxn ang="0">
                  <a:pos x="1268" y="1007"/>
                </a:cxn>
                <a:cxn ang="0">
                  <a:pos x="825" y="1132"/>
                </a:cxn>
                <a:cxn ang="0">
                  <a:pos x="323" y="1312"/>
                </a:cxn>
                <a:cxn ang="0">
                  <a:pos x="18" y="1420"/>
                </a:cxn>
                <a:cxn ang="0">
                  <a:pos x="311" y="1282"/>
                </a:cxn>
                <a:cxn ang="0">
                  <a:pos x="682" y="1144"/>
                </a:cxn>
                <a:cxn ang="0">
                  <a:pos x="1022" y="1037"/>
                </a:cxn>
                <a:cxn ang="0">
                  <a:pos x="1411" y="929"/>
                </a:cxn>
                <a:cxn ang="0">
                  <a:pos x="1692" y="815"/>
                </a:cxn>
                <a:cxn ang="0">
                  <a:pos x="1333" y="623"/>
                </a:cxn>
                <a:cxn ang="0">
                  <a:pos x="861" y="515"/>
                </a:cxn>
                <a:cxn ang="0">
                  <a:pos x="227" y="161"/>
                </a:cxn>
                <a:cxn ang="0">
                  <a:pos x="0" y="83"/>
                </a:cxn>
                <a:cxn ang="0">
                  <a:pos x="329" y="179"/>
                </a:cxn>
                <a:cxn ang="0">
                  <a:pos x="712" y="383"/>
                </a:cxn>
                <a:cxn ang="0">
                  <a:pos x="933" y="491"/>
                </a:cxn>
                <a:cxn ang="0">
                  <a:pos x="1351" y="593"/>
                </a:cxn>
                <a:cxn ang="0">
                  <a:pos x="1650" y="743"/>
                </a:cxn>
                <a:cxn ang="0">
                  <a:pos x="1423" y="461"/>
                </a:cxn>
                <a:cxn ang="0">
                  <a:pos x="1286" y="191"/>
                </a:cxn>
                <a:cxn ang="0">
                  <a:pos x="1154" y="0"/>
                </a:cxn>
                <a:cxn ang="0">
                  <a:pos x="1339" y="215"/>
                </a:cxn>
                <a:cxn ang="0">
                  <a:pos x="1489" y="485"/>
                </a:cxn>
                <a:cxn ang="0">
                  <a:pos x="1746" y="803"/>
                </a:cxn>
                <a:cxn ang="0">
                  <a:pos x="1842" y="851"/>
                </a:cxn>
                <a:cxn ang="0">
                  <a:pos x="1842" y="851"/>
                </a:cxn>
              </a:cxnLst>
              <a:rect l="0" t="0" r="r" b="b"/>
              <a:pathLst>
                <a:path w="2153" h="1930">
                  <a:moveTo>
                    <a:pt x="1842" y="851"/>
                  </a:moveTo>
                  <a:lnTo>
                    <a:pt x="1937" y="1019"/>
                  </a:lnTo>
                  <a:lnTo>
                    <a:pt x="2051" y="1168"/>
                  </a:lnTo>
                  <a:lnTo>
                    <a:pt x="2117" y="1246"/>
                  </a:lnTo>
                  <a:lnTo>
                    <a:pt x="2153" y="1294"/>
                  </a:lnTo>
                  <a:lnTo>
                    <a:pt x="1889" y="977"/>
                  </a:lnTo>
                  <a:lnTo>
                    <a:pt x="1860" y="929"/>
                  </a:lnTo>
                  <a:lnTo>
                    <a:pt x="1782" y="1240"/>
                  </a:lnTo>
                  <a:lnTo>
                    <a:pt x="1770" y="1486"/>
                  </a:lnTo>
                  <a:lnTo>
                    <a:pt x="1818" y="1906"/>
                  </a:lnTo>
                  <a:lnTo>
                    <a:pt x="1788" y="1930"/>
                  </a:lnTo>
                  <a:lnTo>
                    <a:pt x="1746" y="1534"/>
                  </a:lnTo>
                  <a:lnTo>
                    <a:pt x="1728" y="1288"/>
                  </a:lnTo>
                  <a:lnTo>
                    <a:pt x="1764" y="1085"/>
                  </a:lnTo>
                  <a:lnTo>
                    <a:pt x="1770" y="875"/>
                  </a:lnTo>
                  <a:lnTo>
                    <a:pt x="1268" y="1007"/>
                  </a:lnTo>
                  <a:lnTo>
                    <a:pt x="825" y="1132"/>
                  </a:lnTo>
                  <a:lnTo>
                    <a:pt x="323" y="1312"/>
                  </a:lnTo>
                  <a:lnTo>
                    <a:pt x="18" y="1420"/>
                  </a:lnTo>
                  <a:lnTo>
                    <a:pt x="311" y="1282"/>
                  </a:lnTo>
                  <a:lnTo>
                    <a:pt x="682" y="1144"/>
                  </a:lnTo>
                  <a:lnTo>
                    <a:pt x="1022" y="1037"/>
                  </a:lnTo>
                  <a:lnTo>
                    <a:pt x="1411" y="929"/>
                  </a:lnTo>
                  <a:lnTo>
                    <a:pt x="1692" y="815"/>
                  </a:lnTo>
                  <a:lnTo>
                    <a:pt x="1333" y="623"/>
                  </a:lnTo>
                  <a:lnTo>
                    <a:pt x="861" y="515"/>
                  </a:lnTo>
                  <a:lnTo>
                    <a:pt x="227" y="161"/>
                  </a:lnTo>
                  <a:lnTo>
                    <a:pt x="0" y="83"/>
                  </a:lnTo>
                  <a:lnTo>
                    <a:pt x="329" y="179"/>
                  </a:lnTo>
                  <a:lnTo>
                    <a:pt x="712" y="383"/>
                  </a:lnTo>
                  <a:lnTo>
                    <a:pt x="933" y="491"/>
                  </a:lnTo>
                  <a:lnTo>
                    <a:pt x="1351" y="593"/>
                  </a:lnTo>
                  <a:lnTo>
                    <a:pt x="1650" y="743"/>
                  </a:lnTo>
                  <a:lnTo>
                    <a:pt x="1423" y="461"/>
                  </a:lnTo>
                  <a:lnTo>
                    <a:pt x="1286" y="191"/>
                  </a:lnTo>
                  <a:lnTo>
                    <a:pt x="1154" y="0"/>
                  </a:lnTo>
                  <a:lnTo>
                    <a:pt x="1339" y="215"/>
                  </a:lnTo>
                  <a:lnTo>
                    <a:pt x="1489" y="485"/>
                  </a:lnTo>
                  <a:lnTo>
                    <a:pt x="1746" y="803"/>
                  </a:lnTo>
                  <a:lnTo>
                    <a:pt x="1842" y="851"/>
                  </a:lnTo>
                  <a:lnTo>
                    <a:pt x="1842" y="85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7429" name="Rectangle 2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7430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7431" name="Rectangle 2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17432" name="Rectangle 2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17433" name="Rectangle 2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fld id="{1AAF33AE-1130-4DCF-A041-5B0EEE57C9B6}" type="slidenum">
              <a:rPr lang="ru-RU"/>
              <a:pPr/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chemeClr val="bg1">
                <a:gamma/>
                <a:shade val="46275"/>
                <a:invGamma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21507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508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1509" name="Freeform 5"/>
          <p:cNvSpPr>
            <a:spLocks/>
          </p:cNvSpPr>
          <p:nvPr/>
        </p:nvSpPr>
        <p:spPr bwMode="hidden">
          <a:xfrm>
            <a:off x="6248400" y="6262688"/>
            <a:ext cx="2895600" cy="609600"/>
          </a:xfrm>
          <a:custGeom>
            <a:avLst/>
            <a:gdLst/>
            <a:ahLst/>
            <a:cxnLst>
              <a:cxn ang="0">
                <a:pos x="5748" y="246"/>
              </a:cxn>
              <a:cxn ang="0">
                <a:pos x="0" y="246"/>
              </a:cxn>
              <a:cxn ang="0">
                <a:pos x="0" y="0"/>
              </a:cxn>
              <a:cxn ang="0">
                <a:pos x="5748" y="0"/>
              </a:cxn>
              <a:cxn ang="0">
                <a:pos x="5748" y="246"/>
              </a:cxn>
              <a:cxn ang="0">
                <a:pos x="5748" y="246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0" y="6019800"/>
            <a:ext cx="7848600" cy="857250"/>
            <a:chOff x="0" y="3792"/>
            <a:chExt cx="4944" cy="540"/>
          </a:xfrm>
        </p:grpSpPr>
        <p:sp>
          <p:nvSpPr>
            <p:cNvPr id="21511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/>
              <a:ahLst/>
              <a:cxnLst>
                <a:cxn ang="0">
                  <a:pos x="3132" y="469"/>
                </a:cxn>
                <a:cxn ang="0">
                  <a:pos x="2995" y="395"/>
                </a:cxn>
                <a:cxn ang="0">
                  <a:pos x="2911" y="375"/>
                </a:cxn>
                <a:cxn ang="0">
                  <a:pos x="2678" y="228"/>
                </a:cxn>
                <a:cxn ang="0">
                  <a:pos x="2553" y="74"/>
                </a:cxn>
                <a:cxn ang="0">
                  <a:pos x="2457" y="7"/>
                </a:cxn>
                <a:cxn ang="0">
                  <a:pos x="2403" y="47"/>
                </a:cxn>
                <a:cxn ang="0">
                  <a:pos x="2289" y="74"/>
                </a:cxn>
                <a:cxn ang="0">
                  <a:pos x="2134" y="74"/>
                </a:cxn>
                <a:cxn ang="0">
                  <a:pos x="2044" y="128"/>
                </a:cxn>
                <a:cxn ang="0">
                  <a:pos x="1775" y="222"/>
                </a:cxn>
                <a:cxn ang="0">
                  <a:pos x="1602" y="181"/>
                </a:cxn>
                <a:cxn ang="0">
                  <a:pos x="1560" y="101"/>
                </a:cxn>
                <a:cxn ang="0">
                  <a:pos x="1542" y="87"/>
                </a:cxn>
                <a:cxn ang="0">
                  <a:pos x="1446" y="60"/>
                </a:cxn>
                <a:cxn ang="0">
                  <a:pos x="1375" y="74"/>
                </a:cxn>
                <a:cxn ang="0">
                  <a:pos x="1309" y="87"/>
                </a:cxn>
                <a:cxn ang="0">
                  <a:pos x="1243" y="13"/>
                </a:cxn>
                <a:cxn ang="0">
                  <a:pos x="1225" y="0"/>
                </a:cxn>
                <a:cxn ang="0">
                  <a:pos x="1189" y="0"/>
                </a:cxn>
                <a:cxn ang="0">
                  <a:pos x="1106" y="34"/>
                </a:cxn>
                <a:cxn ang="0">
                  <a:pos x="1106" y="34"/>
                </a:cxn>
                <a:cxn ang="0">
                  <a:pos x="1094" y="40"/>
                </a:cxn>
                <a:cxn ang="0">
                  <a:pos x="1070" y="54"/>
                </a:cxn>
                <a:cxn ang="0">
                  <a:pos x="1034" y="74"/>
                </a:cxn>
                <a:cxn ang="0">
                  <a:pos x="1004" y="74"/>
                </a:cxn>
                <a:cxn ang="0">
                  <a:pos x="986" y="74"/>
                </a:cxn>
                <a:cxn ang="0">
                  <a:pos x="956" y="81"/>
                </a:cxn>
                <a:cxn ang="0">
                  <a:pos x="920" y="94"/>
                </a:cxn>
                <a:cxn ang="0">
                  <a:pos x="884" y="107"/>
                </a:cxn>
                <a:cxn ang="0">
                  <a:pos x="843" y="128"/>
                </a:cxn>
                <a:cxn ang="0">
                  <a:pos x="813" y="141"/>
                </a:cxn>
                <a:cxn ang="0">
                  <a:pos x="789" y="148"/>
                </a:cxn>
                <a:cxn ang="0">
                  <a:pos x="783" y="154"/>
                </a:cxn>
                <a:cxn ang="0">
                  <a:pos x="556" y="228"/>
                </a:cxn>
                <a:cxn ang="0">
                  <a:pos x="394" y="294"/>
                </a:cxn>
                <a:cxn ang="0">
                  <a:pos x="107" y="462"/>
                </a:cxn>
                <a:cxn ang="0">
                  <a:pos x="0" y="536"/>
                </a:cxn>
                <a:cxn ang="0">
                  <a:pos x="3240" y="536"/>
                </a:cxn>
                <a:cxn ang="0">
                  <a:pos x="3132" y="469"/>
                </a:cxn>
                <a:cxn ang="0">
                  <a:pos x="3132" y="469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4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8" cy="540"/>
              <a:chOff x="2486" y="3792"/>
              <a:chExt cx="2458" cy="540"/>
            </a:xfrm>
          </p:grpSpPr>
          <p:sp>
            <p:nvSpPr>
              <p:cNvPr id="21513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6" cy="533"/>
              </a:xfrm>
              <a:custGeom>
                <a:avLst/>
                <a:gdLst/>
                <a:ahLst/>
                <a:cxnLst>
                  <a:cxn ang="0">
                    <a:pos x="636" y="373"/>
                  </a:cxn>
                  <a:cxn ang="0">
                    <a:pos x="495" y="370"/>
                  </a:cxn>
                  <a:cxn ang="0">
                    <a:pos x="280" y="249"/>
                  </a:cxn>
                  <a:cxn ang="0">
                    <a:pos x="127" y="66"/>
                  </a:cxn>
                  <a:cxn ang="0">
                    <a:pos x="0" y="0"/>
                  </a:cxn>
                  <a:cxn ang="0">
                    <a:pos x="22" y="26"/>
                  </a:cxn>
                  <a:cxn ang="0">
                    <a:pos x="0" y="65"/>
                  </a:cxn>
                  <a:cxn ang="0">
                    <a:pos x="30" y="119"/>
                  </a:cxn>
                  <a:cxn ang="0">
                    <a:pos x="75" y="243"/>
                  </a:cxn>
                  <a:cxn ang="0">
                    <a:pos x="45" y="422"/>
                  </a:cxn>
                  <a:cxn ang="0">
                    <a:pos x="200" y="329"/>
                  </a:cxn>
                  <a:cxn ang="0">
                    <a:pos x="612" y="533"/>
                  </a:cxn>
                  <a:cxn ang="0">
                    <a:pos x="996" y="529"/>
                  </a:cxn>
                  <a:cxn ang="0">
                    <a:pos x="828" y="473"/>
                  </a:cxn>
                  <a:cxn ang="0">
                    <a:pos x="636" y="373"/>
                  </a:cxn>
                </a:cxnLst>
                <a:rect l="0" t="0" r="r" b="b"/>
                <a:pathLst>
                  <a:path w="996" h="533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612" y="533"/>
                    </a:lnTo>
                    <a:lnTo>
                      <a:pt x="996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514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54" y="18"/>
                  </a:cxn>
                  <a:cxn ang="0">
                    <a:pos x="24" y="30"/>
                  </a:cxn>
                  <a:cxn ang="0">
                    <a:pos x="18" y="66"/>
                  </a:cxn>
                  <a:cxn ang="0">
                    <a:pos x="42" y="114"/>
                  </a:cxn>
                  <a:cxn ang="0">
                    <a:pos x="48" y="162"/>
                  </a:cxn>
                  <a:cxn ang="0">
                    <a:pos x="0" y="353"/>
                  </a:cxn>
                  <a:cxn ang="0">
                    <a:pos x="54" y="233"/>
                  </a:cxn>
                  <a:cxn ang="0">
                    <a:pos x="84" y="216"/>
                  </a:cxn>
                  <a:cxn ang="0">
                    <a:pos x="126" y="126"/>
                  </a:cxn>
                  <a:cxn ang="0">
                    <a:pos x="144" y="120"/>
                  </a:cxn>
                  <a:cxn ang="0">
                    <a:pos x="144" y="90"/>
                  </a:cxn>
                  <a:cxn ang="0">
                    <a:pos x="186" y="66"/>
                  </a:cxn>
                  <a:cxn ang="0">
                    <a:pos x="162" y="60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515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12" y="13"/>
                  </a:cxn>
                  <a:cxn ang="0">
                    <a:pos x="0" y="40"/>
                  </a:cxn>
                  <a:cxn ang="0">
                    <a:pos x="60" y="121"/>
                  </a:cxn>
                  <a:cxn ang="0">
                    <a:pos x="310" y="271"/>
                  </a:cxn>
                  <a:cxn ang="0">
                    <a:pos x="290" y="139"/>
                  </a:cxn>
                  <a:cxn ang="0">
                    <a:pos x="378" y="76"/>
                  </a:cxn>
                  <a:cxn ang="0">
                    <a:pos x="251" y="94"/>
                  </a:cxn>
                  <a:cxn ang="0">
                    <a:pos x="90" y="54"/>
                  </a:cxn>
                  <a:cxn ang="0">
                    <a:pos x="18" y="0"/>
                  </a:cxn>
                  <a:cxn ang="0">
                    <a:pos x="18" y="0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516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/>
                <a:ahLst/>
                <a:cxnLst>
                  <a:cxn ang="0">
                    <a:pos x="114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" y="6"/>
                  </a:cxn>
                  <a:cxn ang="0">
                    <a:pos x="6" y="18"/>
                  </a:cxn>
                  <a:cxn ang="0">
                    <a:pos x="0" y="24"/>
                  </a:cxn>
                  <a:cxn ang="0">
                    <a:pos x="78" y="60"/>
                  </a:cxn>
                  <a:cxn ang="0">
                    <a:pos x="96" y="42"/>
                  </a:cxn>
                  <a:cxn ang="0">
                    <a:pos x="155" y="66"/>
                  </a:cxn>
                  <a:cxn ang="0">
                    <a:pos x="126" y="24"/>
                  </a:cxn>
                  <a:cxn ang="0">
                    <a:pos x="149" y="0"/>
                  </a:cxn>
                  <a:cxn ang="0">
                    <a:pos x="114" y="0"/>
                  </a:cxn>
                  <a:cxn ang="0">
                    <a:pos x="114" y="0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517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/>
                <a:ahLst/>
                <a:cxnLst>
                  <a:cxn ang="0">
                    <a:pos x="6" y="36"/>
                  </a:cxn>
                  <a:cxn ang="0">
                    <a:pos x="0" y="18"/>
                  </a:cxn>
                  <a:cxn ang="0">
                    <a:pos x="12" y="6"/>
                  </a:cxn>
                  <a:cxn ang="0">
                    <a:pos x="0" y="6"/>
                  </a:cxn>
                  <a:cxn ang="0">
                    <a:pos x="12" y="6"/>
                  </a:cxn>
                  <a:cxn ang="0">
                    <a:pos x="24" y="6"/>
                  </a:cxn>
                  <a:cxn ang="0">
                    <a:pos x="36" y="6"/>
                  </a:cxn>
                  <a:cxn ang="0">
                    <a:pos x="42" y="0"/>
                  </a:cxn>
                  <a:cxn ang="0">
                    <a:pos x="30" y="18"/>
                  </a:cxn>
                  <a:cxn ang="0">
                    <a:pos x="42" y="48"/>
                  </a:cxn>
                  <a:cxn ang="0">
                    <a:pos x="12" y="72"/>
                  </a:cxn>
                  <a:cxn ang="0">
                    <a:pos x="6" y="36"/>
                  </a:cxn>
                  <a:cxn ang="0">
                    <a:pos x="6" y="36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21518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/>
              <a:ahLst/>
              <a:cxnLst>
                <a:cxn ang="0">
                  <a:pos x="3976" y="527"/>
                </a:cxn>
                <a:cxn ang="0">
                  <a:pos x="3970" y="527"/>
                </a:cxn>
                <a:cxn ang="0">
                  <a:pos x="3844" y="509"/>
                </a:cxn>
                <a:cxn ang="0">
                  <a:pos x="2487" y="305"/>
                </a:cxn>
                <a:cxn ang="0">
                  <a:pos x="2039" y="36"/>
                </a:cxn>
                <a:cxn ang="0">
                  <a:pos x="1907" y="24"/>
                </a:cxn>
                <a:cxn ang="0">
                  <a:pos x="1883" y="54"/>
                </a:cxn>
                <a:cxn ang="0">
                  <a:pos x="1859" y="54"/>
                </a:cxn>
                <a:cxn ang="0">
                  <a:pos x="1830" y="30"/>
                </a:cxn>
                <a:cxn ang="0">
                  <a:pos x="1704" y="102"/>
                </a:cxn>
                <a:cxn ang="0">
                  <a:pos x="1608" y="126"/>
                </a:cxn>
                <a:cxn ang="0">
                  <a:pos x="1561" y="132"/>
                </a:cxn>
                <a:cxn ang="0">
                  <a:pos x="1495" y="102"/>
                </a:cxn>
                <a:cxn ang="0">
                  <a:pos x="1357" y="126"/>
                </a:cxn>
                <a:cxn ang="0">
                  <a:pos x="1285" y="24"/>
                </a:cxn>
                <a:cxn ang="0">
                  <a:pos x="1280" y="18"/>
                </a:cxn>
                <a:cxn ang="0">
                  <a:pos x="1262" y="12"/>
                </a:cxn>
                <a:cxn ang="0">
                  <a:pos x="1238" y="6"/>
                </a:cxn>
                <a:cxn ang="0">
                  <a:pos x="1220" y="0"/>
                </a:cxn>
                <a:cxn ang="0">
                  <a:pos x="1196" y="0"/>
                </a:cxn>
                <a:cxn ang="0">
                  <a:pos x="1166" y="0"/>
                </a:cxn>
                <a:cxn ang="0">
                  <a:pos x="1142" y="0"/>
                </a:cxn>
                <a:cxn ang="0">
                  <a:pos x="1136" y="0"/>
                </a:cxn>
                <a:cxn ang="0">
                  <a:pos x="1130" y="0"/>
                </a:cxn>
                <a:cxn ang="0">
                  <a:pos x="1124" y="6"/>
                </a:cxn>
                <a:cxn ang="0">
                  <a:pos x="1118" y="12"/>
                </a:cxn>
                <a:cxn ang="0">
                  <a:pos x="1100" y="18"/>
                </a:cxn>
                <a:cxn ang="0">
                  <a:pos x="1088" y="18"/>
                </a:cxn>
                <a:cxn ang="0">
                  <a:pos x="1070" y="24"/>
                </a:cxn>
                <a:cxn ang="0">
                  <a:pos x="1052" y="30"/>
                </a:cxn>
                <a:cxn ang="0">
                  <a:pos x="1034" y="36"/>
                </a:cxn>
                <a:cxn ang="0">
                  <a:pos x="1028" y="42"/>
                </a:cxn>
                <a:cxn ang="0">
                  <a:pos x="969" y="60"/>
                </a:cxn>
                <a:cxn ang="0">
                  <a:pos x="921" y="72"/>
                </a:cxn>
                <a:cxn ang="0">
                  <a:pos x="855" y="48"/>
                </a:cxn>
                <a:cxn ang="0">
                  <a:pos x="825" y="48"/>
                </a:cxn>
                <a:cxn ang="0">
                  <a:pos x="759" y="72"/>
                </a:cxn>
                <a:cxn ang="0">
                  <a:pos x="735" y="72"/>
                </a:cxn>
                <a:cxn ang="0">
                  <a:pos x="706" y="60"/>
                </a:cxn>
                <a:cxn ang="0">
                  <a:pos x="640" y="60"/>
                </a:cxn>
                <a:cxn ang="0">
                  <a:pos x="544" y="72"/>
                </a:cxn>
                <a:cxn ang="0">
                  <a:pos x="389" y="18"/>
                </a:cxn>
                <a:cxn ang="0">
                  <a:pos x="323" y="60"/>
                </a:cxn>
                <a:cxn ang="0">
                  <a:pos x="317" y="60"/>
                </a:cxn>
                <a:cxn ang="0">
                  <a:pos x="305" y="72"/>
                </a:cxn>
                <a:cxn ang="0">
                  <a:pos x="287" y="78"/>
                </a:cxn>
                <a:cxn ang="0">
                  <a:pos x="263" y="90"/>
                </a:cxn>
                <a:cxn ang="0">
                  <a:pos x="203" y="120"/>
                </a:cxn>
                <a:cxn ang="0">
                  <a:pos x="149" y="150"/>
                </a:cxn>
                <a:cxn ang="0">
                  <a:pos x="78" y="168"/>
                </a:cxn>
                <a:cxn ang="0">
                  <a:pos x="0" y="180"/>
                </a:cxn>
                <a:cxn ang="0">
                  <a:pos x="0" y="527"/>
                </a:cxn>
                <a:cxn ang="0">
                  <a:pos x="1010" y="527"/>
                </a:cxn>
                <a:cxn ang="0">
                  <a:pos x="3725" y="527"/>
                </a:cxn>
                <a:cxn ang="0">
                  <a:pos x="3976" y="527"/>
                </a:cxn>
                <a:cxn ang="0">
                  <a:pos x="3976" y="527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627063" y="6021388"/>
            <a:ext cx="5684837" cy="849312"/>
            <a:chOff x="395" y="3793"/>
            <a:chExt cx="3581" cy="535"/>
          </a:xfrm>
        </p:grpSpPr>
        <p:sp>
          <p:nvSpPr>
            <p:cNvPr id="21520" name="Freeform 16"/>
            <p:cNvSpPr>
              <a:spLocks/>
            </p:cNvSpPr>
            <p:nvPr/>
          </p:nvSpPr>
          <p:spPr bwMode="auto">
            <a:xfrm>
              <a:off x="1196" y="3793"/>
              <a:ext cx="365" cy="291"/>
            </a:xfrm>
            <a:custGeom>
              <a:avLst/>
              <a:gdLst/>
              <a:ahLst/>
              <a:cxnLst>
                <a:cxn ang="0">
                  <a:pos x="24" y="24"/>
                </a:cxn>
                <a:cxn ang="0">
                  <a:pos x="0" y="60"/>
                </a:cxn>
                <a:cxn ang="0">
                  <a:pos x="66" y="108"/>
                </a:cxn>
                <a:cxn ang="0">
                  <a:pos x="143" y="180"/>
                </a:cxn>
                <a:cxn ang="0">
                  <a:pos x="191" y="168"/>
                </a:cxn>
                <a:cxn ang="0">
                  <a:pos x="341" y="287"/>
                </a:cxn>
                <a:cxn ang="0">
                  <a:pos x="305" y="174"/>
                </a:cxn>
                <a:cxn ang="0">
                  <a:pos x="365" y="132"/>
                </a:cxn>
                <a:cxn ang="0">
                  <a:pos x="359" y="126"/>
                </a:cxn>
                <a:cxn ang="0">
                  <a:pos x="335" y="114"/>
                </a:cxn>
                <a:cxn ang="0">
                  <a:pos x="299" y="90"/>
                </a:cxn>
                <a:cxn ang="0">
                  <a:pos x="257" y="72"/>
                </a:cxn>
                <a:cxn ang="0">
                  <a:pos x="215" y="54"/>
                </a:cxn>
                <a:cxn ang="0">
                  <a:pos x="173" y="36"/>
                </a:cxn>
                <a:cxn ang="0">
                  <a:pos x="143" y="24"/>
                </a:cxn>
                <a:cxn ang="0">
                  <a:pos x="131" y="18"/>
                </a:cxn>
                <a:cxn ang="0">
                  <a:pos x="107" y="18"/>
                </a:cxn>
                <a:cxn ang="0">
                  <a:pos x="95" y="18"/>
                </a:cxn>
                <a:cxn ang="0">
                  <a:pos x="72" y="12"/>
                </a:cxn>
                <a:cxn ang="0">
                  <a:pos x="66" y="12"/>
                </a:cxn>
                <a:cxn ang="0">
                  <a:pos x="54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24" y="24"/>
                </a:cxn>
                <a:cxn ang="0">
                  <a:pos x="24" y="24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521" name="Freeform 17"/>
            <p:cNvSpPr>
              <a:spLocks/>
            </p:cNvSpPr>
            <p:nvPr/>
          </p:nvSpPr>
          <p:spPr bwMode="auto">
            <a:xfrm>
              <a:off x="1943" y="3829"/>
              <a:ext cx="2033" cy="499"/>
            </a:xfrm>
            <a:custGeom>
              <a:avLst/>
              <a:gdLst/>
              <a:ahLst/>
              <a:cxnLst>
                <a:cxn ang="0">
                  <a:pos x="186" y="18"/>
                </a:cxn>
                <a:cxn ang="0">
                  <a:pos x="138" y="6"/>
                </a:cxn>
                <a:cxn ang="0">
                  <a:pos x="96" y="0"/>
                </a:cxn>
                <a:cxn ang="0">
                  <a:pos x="36" y="0"/>
                </a:cxn>
                <a:cxn ang="0">
                  <a:pos x="12" y="25"/>
                </a:cxn>
                <a:cxn ang="0">
                  <a:pos x="0" y="128"/>
                </a:cxn>
                <a:cxn ang="0">
                  <a:pos x="60" y="104"/>
                </a:cxn>
                <a:cxn ang="0">
                  <a:pos x="90" y="134"/>
                </a:cxn>
                <a:cxn ang="0">
                  <a:pos x="150" y="153"/>
                </a:cxn>
                <a:cxn ang="0">
                  <a:pos x="209" y="273"/>
                </a:cxn>
                <a:cxn ang="0">
                  <a:pos x="401" y="359"/>
                </a:cxn>
                <a:cxn ang="0">
                  <a:pos x="777" y="359"/>
                </a:cxn>
                <a:cxn ang="0">
                  <a:pos x="2033" y="499"/>
                </a:cxn>
                <a:cxn ang="0">
                  <a:pos x="2033" y="499"/>
                </a:cxn>
                <a:cxn ang="0">
                  <a:pos x="1991" y="493"/>
                </a:cxn>
                <a:cxn ang="0">
                  <a:pos x="676" y="243"/>
                </a:cxn>
                <a:cxn ang="0">
                  <a:pos x="514" y="159"/>
                </a:cxn>
                <a:cxn ang="0">
                  <a:pos x="425" y="110"/>
                </a:cxn>
                <a:cxn ang="0">
                  <a:pos x="365" y="92"/>
                </a:cxn>
                <a:cxn ang="0">
                  <a:pos x="281" y="61"/>
                </a:cxn>
                <a:cxn ang="0">
                  <a:pos x="186" y="18"/>
                </a:cxn>
                <a:cxn ang="0">
                  <a:pos x="186" y="18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522" name="Freeform 18"/>
            <p:cNvSpPr>
              <a:spLocks/>
            </p:cNvSpPr>
            <p:nvPr/>
          </p:nvSpPr>
          <p:spPr bwMode="auto">
            <a:xfrm>
              <a:off x="1830" y="3823"/>
              <a:ext cx="71" cy="61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6" y="18"/>
                </a:cxn>
                <a:cxn ang="0">
                  <a:pos x="12" y="12"/>
                </a:cxn>
                <a:cxn ang="0">
                  <a:pos x="6" y="6"/>
                </a:cxn>
                <a:cxn ang="0">
                  <a:pos x="0" y="0"/>
                </a:cxn>
                <a:cxn ang="0">
                  <a:pos x="29" y="18"/>
                </a:cxn>
                <a:cxn ang="0">
                  <a:pos x="53" y="18"/>
                </a:cxn>
                <a:cxn ang="0">
                  <a:pos x="59" y="30"/>
                </a:cxn>
                <a:cxn ang="0">
                  <a:pos x="65" y="42"/>
                </a:cxn>
                <a:cxn ang="0">
                  <a:pos x="71" y="54"/>
                </a:cxn>
                <a:cxn ang="0">
                  <a:pos x="71" y="60"/>
                </a:cxn>
                <a:cxn ang="0">
                  <a:pos x="59" y="54"/>
                </a:cxn>
                <a:cxn ang="0">
                  <a:pos x="47" y="42"/>
                </a:cxn>
                <a:cxn ang="0">
                  <a:pos x="23" y="30"/>
                </a:cxn>
                <a:cxn ang="0">
                  <a:pos x="23" y="36"/>
                </a:cxn>
                <a:cxn ang="0">
                  <a:pos x="18" y="42"/>
                </a:cxn>
                <a:cxn ang="0">
                  <a:pos x="12" y="48"/>
                </a:cxn>
                <a:cxn ang="0">
                  <a:pos x="6" y="48"/>
                </a:cxn>
                <a:cxn ang="0">
                  <a:pos x="6" y="48"/>
                </a:cxn>
                <a:cxn ang="0">
                  <a:pos x="6" y="36"/>
                </a:cxn>
                <a:cxn ang="0">
                  <a:pos x="0" y="18"/>
                </a:cxn>
                <a:cxn ang="0">
                  <a:pos x="0" y="18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523" name="Freeform 19"/>
            <p:cNvSpPr>
              <a:spLocks/>
            </p:cNvSpPr>
            <p:nvPr/>
          </p:nvSpPr>
          <p:spPr bwMode="auto">
            <a:xfrm>
              <a:off x="855" y="3842"/>
              <a:ext cx="161" cy="164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48" y="6"/>
                </a:cxn>
                <a:cxn ang="0">
                  <a:pos x="72" y="6"/>
                </a:cxn>
                <a:cxn ang="0">
                  <a:pos x="114" y="12"/>
                </a:cxn>
                <a:cxn ang="0">
                  <a:pos x="96" y="54"/>
                </a:cxn>
                <a:cxn ang="0">
                  <a:pos x="96" y="60"/>
                </a:cxn>
                <a:cxn ang="0">
                  <a:pos x="102" y="72"/>
                </a:cxn>
                <a:cxn ang="0">
                  <a:pos x="108" y="84"/>
                </a:cxn>
                <a:cxn ang="0">
                  <a:pos x="120" y="96"/>
                </a:cxn>
                <a:cxn ang="0">
                  <a:pos x="143" y="114"/>
                </a:cxn>
                <a:cxn ang="0">
                  <a:pos x="155" y="138"/>
                </a:cxn>
                <a:cxn ang="0">
                  <a:pos x="161" y="156"/>
                </a:cxn>
                <a:cxn ang="0">
                  <a:pos x="161" y="162"/>
                </a:cxn>
                <a:cxn ang="0">
                  <a:pos x="96" y="102"/>
                </a:cxn>
                <a:cxn ang="0">
                  <a:pos x="30" y="54"/>
                </a:cxn>
                <a:cxn ang="0">
                  <a:pos x="0" y="0"/>
                </a:cxn>
                <a:cxn ang="0">
                  <a:pos x="30" y="0"/>
                </a:cxn>
                <a:cxn ang="0">
                  <a:pos x="30" y="0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524" name="Freeform 20"/>
            <p:cNvSpPr>
              <a:spLocks/>
            </p:cNvSpPr>
            <p:nvPr/>
          </p:nvSpPr>
          <p:spPr bwMode="auto">
            <a:xfrm>
              <a:off x="706" y="3854"/>
              <a:ext cx="59" cy="61"/>
            </a:xfrm>
            <a:custGeom>
              <a:avLst/>
              <a:gdLst/>
              <a:ahLst/>
              <a:cxnLst>
                <a:cxn ang="0">
                  <a:pos x="59" y="6"/>
                </a:cxn>
                <a:cxn ang="0">
                  <a:pos x="41" y="30"/>
                </a:cxn>
                <a:cxn ang="0">
                  <a:pos x="41" y="36"/>
                </a:cxn>
                <a:cxn ang="0">
                  <a:pos x="47" y="42"/>
                </a:cxn>
                <a:cxn ang="0">
                  <a:pos x="53" y="54"/>
                </a:cxn>
                <a:cxn ang="0">
                  <a:pos x="53" y="60"/>
                </a:cxn>
                <a:cxn ang="0">
                  <a:pos x="47" y="54"/>
                </a:cxn>
                <a:cxn ang="0">
                  <a:pos x="35" y="48"/>
                </a:cxn>
                <a:cxn ang="0">
                  <a:pos x="23" y="36"/>
                </a:cxn>
                <a:cxn ang="0">
                  <a:pos x="17" y="30"/>
                </a:cxn>
                <a:cxn ang="0">
                  <a:pos x="0" y="0"/>
                </a:cxn>
                <a:cxn ang="0">
                  <a:pos x="59" y="6"/>
                </a:cxn>
                <a:cxn ang="0">
                  <a:pos x="59" y="6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525" name="Freeform 21"/>
            <p:cNvSpPr>
              <a:spLocks/>
            </p:cNvSpPr>
            <p:nvPr/>
          </p:nvSpPr>
          <p:spPr bwMode="auto">
            <a:xfrm>
              <a:off x="395" y="3811"/>
              <a:ext cx="245" cy="207"/>
            </a:xfrm>
            <a:custGeom>
              <a:avLst/>
              <a:gdLst/>
              <a:ahLst/>
              <a:cxnLst>
                <a:cxn ang="0">
                  <a:pos x="233" y="36"/>
                </a:cxn>
                <a:cxn ang="0">
                  <a:pos x="245" y="42"/>
                </a:cxn>
                <a:cxn ang="0">
                  <a:pos x="209" y="84"/>
                </a:cxn>
                <a:cxn ang="0">
                  <a:pos x="143" y="132"/>
                </a:cxn>
                <a:cxn ang="0">
                  <a:pos x="167" y="156"/>
                </a:cxn>
                <a:cxn ang="0">
                  <a:pos x="179" y="204"/>
                </a:cxn>
                <a:cxn ang="0">
                  <a:pos x="77" y="132"/>
                </a:cxn>
                <a:cxn ang="0">
                  <a:pos x="47" y="84"/>
                </a:cxn>
                <a:cxn ang="0">
                  <a:pos x="89" y="66"/>
                </a:cxn>
                <a:cxn ang="0">
                  <a:pos x="59" y="36"/>
                </a:cxn>
                <a:cxn ang="0">
                  <a:pos x="0" y="12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12" y="0"/>
                </a:cxn>
                <a:cxn ang="0">
                  <a:pos x="47" y="6"/>
                </a:cxn>
                <a:cxn ang="0">
                  <a:pos x="77" y="6"/>
                </a:cxn>
                <a:cxn ang="0">
                  <a:pos x="83" y="6"/>
                </a:cxn>
                <a:cxn ang="0">
                  <a:pos x="89" y="6"/>
                </a:cxn>
                <a:cxn ang="0">
                  <a:pos x="101" y="12"/>
                </a:cxn>
                <a:cxn ang="0">
                  <a:pos x="125" y="12"/>
                </a:cxn>
                <a:cxn ang="0">
                  <a:pos x="143" y="18"/>
                </a:cxn>
                <a:cxn ang="0">
                  <a:pos x="149" y="18"/>
                </a:cxn>
                <a:cxn ang="0">
                  <a:pos x="149" y="18"/>
                </a:cxn>
                <a:cxn ang="0">
                  <a:pos x="203" y="24"/>
                </a:cxn>
                <a:cxn ang="0">
                  <a:pos x="233" y="36"/>
                </a:cxn>
                <a:cxn ang="0">
                  <a:pos x="233" y="36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1526" name="Rectangle 2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1527" name="Rectangle 2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1528" name="Rectangle 2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21529" name="Rectangle 2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21530" name="Rectangle 2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fld id="{DAC677E1-5E27-4A42-9C7C-3DCF9BC268DC}" type="slidenum">
              <a:rPr lang="ru-RU"/>
              <a:pPr/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Freeform 2"/>
          <p:cNvSpPr>
            <a:spLocks/>
          </p:cNvSpPr>
          <p:nvPr/>
        </p:nvSpPr>
        <p:spPr bwMode="auto">
          <a:xfrm rot="-3172564">
            <a:off x="7777957" y="-15081"/>
            <a:ext cx="1162050" cy="2084387"/>
          </a:xfrm>
          <a:custGeom>
            <a:avLst/>
            <a:gdLst/>
            <a:ahLst/>
            <a:cxnLst>
              <a:cxn ang="0">
                <a:pos x="2903" y="433"/>
              </a:cxn>
              <a:cxn ang="0">
                <a:pos x="2565" y="80"/>
              </a:cxn>
              <a:cxn ang="0">
                <a:pos x="2241" y="0"/>
              </a:cxn>
              <a:cxn ang="0">
                <a:pos x="110" y="2811"/>
              </a:cxn>
              <a:cxn ang="0">
                <a:pos x="110" y="3228"/>
              </a:cxn>
              <a:cxn ang="0">
                <a:pos x="0" y="3631"/>
              </a:cxn>
              <a:cxn ang="0">
                <a:pos x="72" y="3686"/>
              </a:cxn>
              <a:cxn ang="0">
                <a:pos x="441" y="3355"/>
              </a:cxn>
              <a:cxn ang="0">
                <a:pos x="740" y="3228"/>
              </a:cxn>
              <a:cxn ang="0">
                <a:pos x="2903" y="433"/>
              </a:cxn>
              <a:cxn ang="0">
                <a:pos x="2903" y="433"/>
              </a:cxn>
            </a:cxnLst>
            <a:rect l="0" t="0" r="r" b="b"/>
            <a:pathLst>
              <a:path w="2903" h="3686">
                <a:moveTo>
                  <a:pt x="2903" y="433"/>
                </a:moveTo>
                <a:lnTo>
                  <a:pt x="2565" y="80"/>
                </a:lnTo>
                <a:lnTo>
                  <a:pt x="2241" y="0"/>
                </a:lnTo>
                <a:lnTo>
                  <a:pt x="110" y="2811"/>
                </a:lnTo>
                <a:lnTo>
                  <a:pt x="110" y="3228"/>
                </a:lnTo>
                <a:lnTo>
                  <a:pt x="0" y="3631"/>
                </a:lnTo>
                <a:lnTo>
                  <a:pt x="72" y="3686"/>
                </a:lnTo>
                <a:lnTo>
                  <a:pt x="441" y="3355"/>
                </a:lnTo>
                <a:lnTo>
                  <a:pt x="740" y="3228"/>
                </a:lnTo>
                <a:lnTo>
                  <a:pt x="2903" y="433"/>
                </a:lnTo>
                <a:lnTo>
                  <a:pt x="2903" y="433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2400"/>
            <a:ext cx="68707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9700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28800"/>
            <a:ext cx="76962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9701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371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560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2970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183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1998DB69-96B4-4647-B650-3B6ACF032695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29704" name="Freeform 8"/>
          <p:cNvSpPr>
            <a:spLocks/>
          </p:cNvSpPr>
          <p:nvPr/>
        </p:nvSpPr>
        <p:spPr bwMode="auto">
          <a:xfrm rot="-3172564">
            <a:off x="7865269" y="24607"/>
            <a:ext cx="1165225" cy="2097087"/>
          </a:xfrm>
          <a:custGeom>
            <a:avLst/>
            <a:gdLst/>
            <a:ahLst/>
            <a:cxnLst>
              <a:cxn ang="0">
                <a:pos x="2293" y="0"/>
              </a:cxn>
              <a:cxn ang="0">
                <a:pos x="130" y="2835"/>
              </a:cxn>
              <a:cxn ang="0">
                <a:pos x="131" y="3201"/>
              </a:cxn>
              <a:cxn ang="0">
                <a:pos x="0" y="3633"/>
              </a:cxn>
              <a:cxn ang="0">
                <a:pos x="50" y="3703"/>
              </a:cxn>
              <a:cxn ang="0">
                <a:pos x="422" y="3352"/>
              </a:cxn>
              <a:cxn ang="0">
                <a:pos x="763" y="3220"/>
              </a:cxn>
              <a:cxn ang="0">
                <a:pos x="2911" y="428"/>
              </a:cxn>
              <a:cxn ang="0">
                <a:pos x="2589" y="96"/>
              </a:cxn>
              <a:cxn ang="0">
                <a:pos x="2293" y="0"/>
              </a:cxn>
              <a:cxn ang="0">
                <a:pos x="2293" y="0"/>
              </a:cxn>
            </a:cxnLst>
            <a:rect l="0" t="0" r="r" b="b"/>
            <a:pathLst>
              <a:path w="2911" h="3703">
                <a:moveTo>
                  <a:pt x="2293" y="0"/>
                </a:moveTo>
                <a:lnTo>
                  <a:pt x="130" y="2835"/>
                </a:lnTo>
                <a:lnTo>
                  <a:pt x="131" y="3201"/>
                </a:lnTo>
                <a:lnTo>
                  <a:pt x="0" y="3633"/>
                </a:lnTo>
                <a:lnTo>
                  <a:pt x="50" y="3703"/>
                </a:lnTo>
                <a:lnTo>
                  <a:pt x="422" y="3352"/>
                </a:lnTo>
                <a:lnTo>
                  <a:pt x="763" y="3220"/>
                </a:lnTo>
                <a:lnTo>
                  <a:pt x="2911" y="428"/>
                </a:lnTo>
                <a:lnTo>
                  <a:pt x="2589" y="96"/>
                </a:lnTo>
                <a:lnTo>
                  <a:pt x="2293" y="0"/>
                </a:lnTo>
                <a:lnTo>
                  <a:pt x="2293" y="0"/>
                </a:lnTo>
                <a:close/>
              </a:path>
            </a:pathLst>
          </a:custGeom>
          <a:solidFill>
            <a:schemeClr val="folHlink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9705" name="Freeform 9"/>
          <p:cNvSpPr>
            <a:spLocks/>
          </p:cNvSpPr>
          <p:nvPr/>
        </p:nvSpPr>
        <p:spPr bwMode="auto">
          <a:xfrm rot="-3172564">
            <a:off x="7831138" y="192088"/>
            <a:ext cx="1025525" cy="1571625"/>
          </a:xfrm>
          <a:custGeom>
            <a:avLst/>
            <a:gdLst/>
            <a:ahLst/>
            <a:cxnLst>
              <a:cxn ang="0">
                <a:pos x="0" y="2485"/>
              </a:cxn>
              <a:cxn ang="0">
                <a:pos x="432" y="2553"/>
              </a:cxn>
              <a:cxn ang="0">
                <a:pos x="736" y="2777"/>
              </a:cxn>
              <a:cxn ang="0">
                <a:pos x="2561" y="399"/>
              </a:cxn>
              <a:cxn ang="0">
                <a:pos x="2118" y="82"/>
              </a:cxn>
              <a:cxn ang="0">
                <a:pos x="1898" y="0"/>
              </a:cxn>
              <a:cxn ang="0">
                <a:pos x="0" y="2485"/>
              </a:cxn>
              <a:cxn ang="0">
                <a:pos x="0" y="2485"/>
              </a:cxn>
            </a:cxnLst>
            <a:rect l="0" t="0" r="r" b="b"/>
            <a:pathLst>
              <a:path w="2561" h="2777">
                <a:moveTo>
                  <a:pt x="0" y="2485"/>
                </a:moveTo>
                <a:lnTo>
                  <a:pt x="432" y="2553"/>
                </a:lnTo>
                <a:lnTo>
                  <a:pt x="736" y="2777"/>
                </a:lnTo>
                <a:lnTo>
                  <a:pt x="2561" y="399"/>
                </a:lnTo>
                <a:lnTo>
                  <a:pt x="2118" y="82"/>
                </a:lnTo>
                <a:lnTo>
                  <a:pt x="1898" y="0"/>
                </a:lnTo>
                <a:lnTo>
                  <a:pt x="0" y="2485"/>
                </a:lnTo>
                <a:lnTo>
                  <a:pt x="0" y="2485"/>
                </a:lnTo>
                <a:close/>
              </a:path>
            </a:pathLst>
          </a:custGeom>
          <a:solidFill>
            <a:schemeClr val="bg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7938" y="5540375"/>
            <a:ext cx="1784350" cy="1246188"/>
            <a:chOff x="5" y="3490"/>
            <a:chExt cx="1124" cy="785"/>
          </a:xfrm>
        </p:grpSpPr>
        <p:sp>
          <p:nvSpPr>
            <p:cNvPr id="29707" name="Freeform 11"/>
            <p:cNvSpPr>
              <a:spLocks/>
            </p:cNvSpPr>
            <p:nvPr userDrawn="1"/>
          </p:nvSpPr>
          <p:spPr bwMode="auto">
            <a:xfrm>
              <a:off x="24" y="3505"/>
              <a:ext cx="1089" cy="649"/>
            </a:xfrm>
            <a:custGeom>
              <a:avLst/>
              <a:gdLst/>
              <a:ahLst/>
              <a:cxnLst>
                <a:cxn ang="0">
                  <a:pos x="1587" y="1260"/>
                </a:cxn>
                <a:cxn ang="0">
                  <a:pos x="1420" y="1106"/>
                </a:cxn>
                <a:cxn ang="0">
                  <a:pos x="1331" y="477"/>
                </a:cxn>
                <a:cxn ang="0">
                  <a:pos x="2139" y="330"/>
                </a:cxn>
                <a:cxn ang="0">
                  <a:pos x="2177" y="203"/>
                </a:cxn>
                <a:cxn ang="0">
                  <a:pos x="2099" y="100"/>
                </a:cxn>
                <a:cxn ang="0">
                  <a:pos x="1276" y="211"/>
                </a:cxn>
                <a:cxn ang="0">
                  <a:pos x="1219" y="32"/>
                </a:cxn>
                <a:cxn ang="0">
                  <a:pos x="1085" y="0"/>
                </a:cxn>
                <a:cxn ang="0">
                  <a:pos x="958" y="28"/>
                </a:cxn>
                <a:cxn ang="0">
                  <a:pos x="888" y="106"/>
                </a:cxn>
                <a:cxn ang="0">
                  <a:pos x="937" y="285"/>
                </a:cxn>
                <a:cxn ang="0">
                  <a:pos x="660" y="441"/>
                </a:cxn>
                <a:cxn ang="0">
                  <a:pos x="983" y="473"/>
                </a:cxn>
                <a:cxn ang="0">
                  <a:pos x="1112" y="889"/>
                </a:cxn>
                <a:cxn ang="0">
                  <a:pos x="141" y="469"/>
                </a:cxn>
                <a:cxn ang="0">
                  <a:pos x="46" y="509"/>
                </a:cxn>
                <a:cxn ang="0">
                  <a:pos x="0" y="636"/>
                </a:cxn>
                <a:cxn ang="0">
                  <a:pos x="55" y="779"/>
                </a:cxn>
                <a:cxn ang="0">
                  <a:pos x="1139" y="1288"/>
                </a:cxn>
                <a:cxn ang="0">
                  <a:pos x="1378" y="1256"/>
                </a:cxn>
                <a:cxn ang="0">
                  <a:pos x="1570" y="1298"/>
                </a:cxn>
                <a:cxn ang="0">
                  <a:pos x="1587" y="1260"/>
                </a:cxn>
                <a:cxn ang="0">
                  <a:pos x="1587" y="1260"/>
                </a:cxn>
              </a:cxnLst>
              <a:rect l="0" t="0" r="r" b="b"/>
              <a:pathLst>
                <a:path w="2177" h="1298">
                  <a:moveTo>
                    <a:pt x="1587" y="1260"/>
                  </a:moveTo>
                  <a:lnTo>
                    <a:pt x="1420" y="1106"/>
                  </a:lnTo>
                  <a:lnTo>
                    <a:pt x="1331" y="477"/>
                  </a:lnTo>
                  <a:lnTo>
                    <a:pt x="2139" y="330"/>
                  </a:lnTo>
                  <a:lnTo>
                    <a:pt x="2177" y="203"/>
                  </a:lnTo>
                  <a:lnTo>
                    <a:pt x="2099" y="100"/>
                  </a:lnTo>
                  <a:lnTo>
                    <a:pt x="1276" y="211"/>
                  </a:lnTo>
                  <a:lnTo>
                    <a:pt x="1219" y="32"/>
                  </a:lnTo>
                  <a:lnTo>
                    <a:pt x="1085" y="0"/>
                  </a:lnTo>
                  <a:lnTo>
                    <a:pt x="958" y="28"/>
                  </a:lnTo>
                  <a:lnTo>
                    <a:pt x="888" y="106"/>
                  </a:lnTo>
                  <a:lnTo>
                    <a:pt x="937" y="285"/>
                  </a:lnTo>
                  <a:lnTo>
                    <a:pt x="660" y="441"/>
                  </a:lnTo>
                  <a:lnTo>
                    <a:pt x="983" y="473"/>
                  </a:lnTo>
                  <a:lnTo>
                    <a:pt x="1112" y="889"/>
                  </a:lnTo>
                  <a:lnTo>
                    <a:pt x="141" y="469"/>
                  </a:lnTo>
                  <a:lnTo>
                    <a:pt x="46" y="509"/>
                  </a:lnTo>
                  <a:lnTo>
                    <a:pt x="0" y="636"/>
                  </a:lnTo>
                  <a:lnTo>
                    <a:pt x="55" y="779"/>
                  </a:lnTo>
                  <a:lnTo>
                    <a:pt x="1139" y="1288"/>
                  </a:lnTo>
                  <a:lnTo>
                    <a:pt x="1378" y="1256"/>
                  </a:lnTo>
                  <a:lnTo>
                    <a:pt x="1570" y="1298"/>
                  </a:lnTo>
                  <a:lnTo>
                    <a:pt x="1587" y="1260"/>
                  </a:lnTo>
                  <a:lnTo>
                    <a:pt x="1587" y="1260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708" name="Freeform 12"/>
            <p:cNvSpPr>
              <a:spLocks/>
            </p:cNvSpPr>
            <p:nvPr userDrawn="1"/>
          </p:nvSpPr>
          <p:spPr bwMode="auto">
            <a:xfrm>
              <a:off x="1022" y="3582"/>
              <a:ext cx="71" cy="129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120" y="0"/>
                </a:cxn>
                <a:cxn ang="0">
                  <a:pos x="143" y="233"/>
                </a:cxn>
                <a:cxn ang="0">
                  <a:pos x="8" y="258"/>
                </a:cxn>
                <a:cxn ang="0">
                  <a:pos x="0" y="7"/>
                </a:cxn>
                <a:cxn ang="0">
                  <a:pos x="0" y="7"/>
                </a:cxn>
              </a:cxnLst>
              <a:rect l="0" t="0" r="r" b="b"/>
              <a:pathLst>
                <a:path w="143" h="258">
                  <a:moveTo>
                    <a:pt x="0" y="7"/>
                  </a:moveTo>
                  <a:lnTo>
                    <a:pt x="120" y="0"/>
                  </a:lnTo>
                  <a:lnTo>
                    <a:pt x="143" y="233"/>
                  </a:lnTo>
                  <a:lnTo>
                    <a:pt x="8" y="258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709" name="Freeform 13"/>
            <p:cNvSpPr>
              <a:spLocks/>
            </p:cNvSpPr>
            <p:nvPr userDrawn="1"/>
          </p:nvSpPr>
          <p:spPr bwMode="auto">
            <a:xfrm>
              <a:off x="20" y="3774"/>
              <a:ext cx="792" cy="410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331" y="519"/>
                </a:cxn>
                <a:cxn ang="0">
                  <a:pos x="1428" y="638"/>
                </a:cxn>
                <a:cxn ang="0">
                  <a:pos x="1586" y="792"/>
                </a:cxn>
                <a:cxn ang="0">
                  <a:pos x="1565" y="821"/>
                </a:cxn>
                <a:cxn ang="0">
                  <a:pos x="1350" y="787"/>
                </a:cxn>
                <a:cxn ang="0">
                  <a:pos x="1145" y="811"/>
                </a:cxn>
                <a:cxn ang="0">
                  <a:pos x="42" y="298"/>
                </a:cxn>
                <a:cxn ang="0">
                  <a:pos x="0" y="150"/>
                </a:cxn>
                <a:cxn ang="0">
                  <a:pos x="46" y="32"/>
                </a:cxn>
                <a:cxn ang="0">
                  <a:pos x="137" y="0"/>
                </a:cxn>
                <a:cxn ang="0">
                  <a:pos x="137" y="0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710" name="Freeform 14"/>
            <p:cNvSpPr>
              <a:spLocks/>
            </p:cNvSpPr>
            <p:nvPr userDrawn="1"/>
          </p:nvSpPr>
          <p:spPr bwMode="auto">
            <a:xfrm>
              <a:off x="129" y="3808"/>
              <a:ext cx="525" cy="374"/>
            </a:xfrm>
            <a:custGeom>
              <a:avLst/>
              <a:gdLst/>
              <a:ahLst/>
              <a:cxnLst>
                <a:cxn ang="0">
                  <a:pos x="0" y="325"/>
                </a:cxn>
                <a:cxn ang="0">
                  <a:pos x="922" y="747"/>
                </a:cxn>
                <a:cxn ang="0">
                  <a:pos x="939" y="534"/>
                </a:cxn>
                <a:cxn ang="0">
                  <a:pos x="1049" y="422"/>
                </a:cxn>
                <a:cxn ang="0">
                  <a:pos x="78" y="0"/>
                </a:cxn>
                <a:cxn ang="0">
                  <a:pos x="0" y="127"/>
                </a:cxn>
                <a:cxn ang="0">
                  <a:pos x="0" y="325"/>
                </a:cxn>
                <a:cxn ang="0">
                  <a:pos x="0" y="32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711" name="Freeform 15"/>
            <p:cNvSpPr>
              <a:spLocks/>
            </p:cNvSpPr>
            <p:nvPr userDrawn="1"/>
          </p:nvSpPr>
          <p:spPr bwMode="auto">
            <a:xfrm>
              <a:off x="485" y="3532"/>
              <a:ext cx="135" cy="121"/>
            </a:xfrm>
            <a:custGeom>
              <a:avLst/>
              <a:gdLst/>
              <a:ahLst/>
              <a:cxnLst>
                <a:cxn ang="0">
                  <a:pos x="0" y="28"/>
                </a:cxn>
                <a:cxn ang="0">
                  <a:pos x="160" y="0"/>
                </a:cxn>
                <a:cxn ang="0">
                  <a:pos x="251" y="36"/>
                </a:cxn>
                <a:cxn ang="0">
                  <a:pos x="272" y="139"/>
                </a:cxn>
                <a:cxn ang="0">
                  <a:pos x="164" y="146"/>
                </a:cxn>
                <a:cxn ang="0">
                  <a:pos x="32" y="241"/>
                </a:cxn>
                <a:cxn ang="0">
                  <a:pos x="0" y="28"/>
                </a:cxn>
                <a:cxn ang="0">
                  <a:pos x="0" y="28"/>
                </a:cxn>
              </a:cxnLst>
              <a:rect l="0" t="0" r="r" b="b"/>
              <a:pathLst>
                <a:path w="272" h="241">
                  <a:moveTo>
                    <a:pt x="0" y="28"/>
                  </a:moveTo>
                  <a:lnTo>
                    <a:pt x="160" y="0"/>
                  </a:lnTo>
                  <a:lnTo>
                    <a:pt x="251" y="36"/>
                  </a:lnTo>
                  <a:lnTo>
                    <a:pt x="272" y="139"/>
                  </a:lnTo>
                  <a:lnTo>
                    <a:pt x="164" y="146"/>
                  </a:lnTo>
                  <a:lnTo>
                    <a:pt x="32" y="241"/>
                  </a:lnTo>
                  <a:lnTo>
                    <a:pt x="0" y="28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712" name="Freeform 16"/>
            <p:cNvSpPr>
              <a:spLocks/>
            </p:cNvSpPr>
            <p:nvPr userDrawn="1"/>
          </p:nvSpPr>
          <p:spPr bwMode="auto">
            <a:xfrm>
              <a:off x="641" y="4163"/>
              <a:ext cx="76" cy="112"/>
            </a:xfrm>
            <a:custGeom>
              <a:avLst/>
              <a:gdLst/>
              <a:ahLst/>
              <a:cxnLst>
                <a:cxn ang="0">
                  <a:pos x="152" y="4"/>
                </a:cxn>
                <a:cxn ang="0">
                  <a:pos x="152" y="224"/>
                </a:cxn>
                <a:cxn ang="0">
                  <a:pos x="0" y="8"/>
                </a:cxn>
                <a:cxn ang="0">
                  <a:pos x="72" y="0"/>
                </a:cxn>
                <a:cxn ang="0">
                  <a:pos x="152" y="4"/>
                </a:cxn>
                <a:cxn ang="0">
                  <a:pos x="152" y="4"/>
                </a:cxn>
              </a:cxnLst>
              <a:rect l="0" t="0" r="r" b="b"/>
              <a:pathLst>
                <a:path w="152" h="224">
                  <a:moveTo>
                    <a:pt x="152" y="4"/>
                  </a:moveTo>
                  <a:lnTo>
                    <a:pt x="152" y="224"/>
                  </a:lnTo>
                  <a:lnTo>
                    <a:pt x="0" y="8"/>
                  </a:lnTo>
                  <a:lnTo>
                    <a:pt x="72" y="0"/>
                  </a:lnTo>
                  <a:lnTo>
                    <a:pt x="152" y="4"/>
                  </a:lnTo>
                  <a:lnTo>
                    <a:pt x="152" y="4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713" name="Freeform 17"/>
            <p:cNvSpPr>
              <a:spLocks/>
            </p:cNvSpPr>
            <p:nvPr userDrawn="1"/>
          </p:nvSpPr>
          <p:spPr bwMode="auto">
            <a:xfrm>
              <a:off x="504" y="3607"/>
              <a:ext cx="193" cy="383"/>
            </a:xfrm>
            <a:custGeom>
              <a:avLst/>
              <a:gdLst/>
              <a:ahLst/>
              <a:cxnLst>
                <a:cxn ang="0">
                  <a:pos x="0" y="80"/>
                </a:cxn>
                <a:cxn ang="0">
                  <a:pos x="87" y="0"/>
                </a:cxn>
                <a:cxn ang="0">
                  <a:pos x="232" y="6"/>
                </a:cxn>
                <a:cxn ang="0">
                  <a:pos x="386" y="764"/>
                </a:cxn>
                <a:cxn ang="0">
                  <a:pos x="279" y="720"/>
                </a:cxn>
                <a:cxn ang="0">
                  <a:pos x="152" y="677"/>
                </a:cxn>
                <a:cxn ang="0">
                  <a:pos x="0" y="80"/>
                </a:cxn>
                <a:cxn ang="0">
                  <a:pos x="0" y="80"/>
                </a:cxn>
              </a:cxnLst>
              <a:rect l="0" t="0" r="r" b="b"/>
              <a:pathLst>
                <a:path w="386" h="764">
                  <a:moveTo>
                    <a:pt x="0" y="80"/>
                  </a:moveTo>
                  <a:lnTo>
                    <a:pt x="87" y="0"/>
                  </a:lnTo>
                  <a:lnTo>
                    <a:pt x="232" y="6"/>
                  </a:lnTo>
                  <a:lnTo>
                    <a:pt x="386" y="764"/>
                  </a:lnTo>
                  <a:lnTo>
                    <a:pt x="279" y="720"/>
                  </a:lnTo>
                  <a:lnTo>
                    <a:pt x="152" y="677"/>
                  </a:lnTo>
                  <a:lnTo>
                    <a:pt x="0" y="80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714" name="Freeform 18"/>
            <p:cNvSpPr>
              <a:spLocks/>
            </p:cNvSpPr>
            <p:nvPr userDrawn="1"/>
          </p:nvSpPr>
          <p:spPr bwMode="auto">
            <a:xfrm>
              <a:off x="668" y="3590"/>
              <a:ext cx="364" cy="174"/>
            </a:xfrm>
            <a:custGeom>
              <a:avLst/>
              <a:gdLst/>
              <a:ahLst/>
              <a:cxnLst>
                <a:cxn ang="0">
                  <a:pos x="692" y="0"/>
                </a:cxn>
                <a:cxn ang="0">
                  <a:pos x="0" y="106"/>
                </a:cxn>
                <a:cxn ang="0">
                  <a:pos x="28" y="348"/>
                </a:cxn>
                <a:cxn ang="0">
                  <a:pos x="715" y="237"/>
                </a:cxn>
                <a:cxn ang="0">
                  <a:pos x="728" y="43"/>
                </a:cxn>
                <a:cxn ang="0">
                  <a:pos x="692" y="0"/>
                </a:cxn>
                <a:cxn ang="0">
                  <a:pos x="692" y="0"/>
                </a:cxn>
              </a:cxnLst>
              <a:rect l="0" t="0" r="r" b="b"/>
              <a:pathLst>
                <a:path w="728" h="348">
                  <a:moveTo>
                    <a:pt x="692" y="0"/>
                  </a:moveTo>
                  <a:lnTo>
                    <a:pt x="0" y="106"/>
                  </a:lnTo>
                  <a:lnTo>
                    <a:pt x="28" y="348"/>
                  </a:lnTo>
                  <a:lnTo>
                    <a:pt x="715" y="237"/>
                  </a:lnTo>
                  <a:lnTo>
                    <a:pt x="728" y="43"/>
                  </a:lnTo>
                  <a:lnTo>
                    <a:pt x="692" y="0"/>
                  </a:lnTo>
                  <a:lnTo>
                    <a:pt x="692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715" name="Freeform 19"/>
            <p:cNvSpPr>
              <a:spLocks/>
            </p:cNvSpPr>
            <p:nvPr userDrawn="1"/>
          </p:nvSpPr>
          <p:spPr bwMode="auto">
            <a:xfrm>
              <a:off x="347" y="3693"/>
              <a:ext cx="156" cy="67"/>
            </a:xfrm>
            <a:custGeom>
              <a:avLst/>
              <a:gdLst/>
              <a:ahLst/>
              <a:cxnLst>
                <a:cxn ang="0">
                  <a:pos x="272" y="0"/>
                </a:cxn>
                <a:cxn ang="0">
                  <a:pos x="0" y="78"/>
                </a:cxn>
                <a:cxn ang="0">
                  <a:pos x="312" y="135"/>
                </a:cxn>
                <a:cxn ang="0">
                  <a:pos x="272" y="0"/>
                </a:cxn>
                <a:cxn ang="0">
                  <a:pos x="272" y="0"/>
                </a:cxn>
              </a:cxnLst>
              <a:rect l="0" t="0" r="r" b="b"/>
              <a:pathLst>
                <a:path w="312" h="135">
                  <a:moveTo>
                    <a:pt x="272" y="0"/>
                  </a:moveTo>
                  <a:lnTo>
                    <a:pt x="0" y="78"/>
                  </a:lnTo>
                  <a:lnTo>
                    <a:pt x="312" y="135"/>
                  </a:lnTo>
                  <a:lnTo>
                    <a:pt x="272" y="0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3" name="Group 20"/>
            <p:cNvGrpSpPr>
              <a:grpSpLocks/>
            </p:cNvGrpSpPr>
            <p:nvPr userDrawn="1"/>
          </p:nvGrpSpPr>
          <p:grpSpPr bwMode="auto">
            <a:xfrm>
              <a:off x="5" y="3490"/>
              <a:ext cx="1124" cy="780"/>
              <a:chOff x="5" y="3490"/>
              <a:chExt cx="1124" cy="780"/>
            </a:xfrm>
          </p:grpSpPr>
          <p:grpSp>
            <p:nvGrpSpPr>
              <p:cNvPr id="4" name="Group 21"/>
              <p:cNvGrpSpPr>
                <a:grpSpLocks/>
              </p:cNvGrpSpPr>
              <p:nvPr userDrawn="1"/>
            </p:nvGrpSpPr>
            <p:grpSpPr bwMode="auto">
              <a:xfrm>
                <a:off x="499" y="3562"/>
                <a:ext cx="548" cy="708"/>
                <a:chOff x="499" y="3562"/>
                <a:chExt cx="548" cy="708"/>
              </a:xfrm>
            </p:grpSpPr>
            <p:sp>
              <p:nvSpPr>
                <p:cNvPr id="29718" name="Freeform 22"/>
                <p:cNvSpPr>
                  <a:spLocks/>
                </p:cNvSpPr>
                <p:nvPr userDrawn="1"/>
              </p:nvSpPr>
              <p:spPr bwMode="auto">
                <a:xfrm>
                  <a:off x="499" y="3587"/>
                  <a:ext cx="157" cy="87"/>
                </a:xfrm>
                <a:custGeom>
                  <a:avLst/>
                  <a:gdLst/>
                  <a:ahLst/>
                  <a:cxnLst>
                    <a:cxn ang="0">
                      <a:pos x="0" y="107"/>
                    </a:cxn>
                    <a:cxn ang="0">
                      <a:pos x="114" y="10"/>
                    </a:cxn>
                    <a:cxn ang="0">
                      <a:pos x="213" y="0"/>
                    </a:cxn>
                    <a:cxn ang="0">
                      <a:pos x="292" y="27"/>
                    </a:cxn>
                    <a:cxn ang="0">
                      <a:pos x="313" y="91"/>
                    </a:cxn>
                    <a:cxn ang="0">
                      <a:pos x="167" y="67"/>
                    </a:cxn>
                    <a:cxn ang="0">
                      <a:pos x="74" y="101"/>
                    </a:cxn>
                    <a:cxn ang="0">
                      <a:pos x="13" y="175"/>
                    </a:cxn>
                    <a:cxn ang="0">
                      <a:pos x="0" y="107"/>
                    </a:cxn>
                    <a:cxn ang="0">
                      <a:pos x="0" y="107"/>
                    </a:cxn>
                  </a:cxnLst>
                  <a:rect l="0" t="0" r="r" b="b"/>
                  <a:pathLst>
                    <a:path w="313" h="175">
                      <a:moveTo>
                        <a:pt x="0" y="107"/>
                      </a:moveTo>
                      <a:lnTo>
                        <a:pt x="114" y="10"/>
                      </a:lnTo>
                      <a:lnTo>
                        <a:pt x="213" y="0"/>
                      </a:lnTo>
                      <a:lnTo>
                        <a:pt x="292" y="27"/>
                      </a:lnTo>
                      <a:lnTo>
                        <a:pt x="313" y="91"/>
                      </a:lnTo>
                      <a:lnTo>
                        <a:pt x="167" y="67"/>
                      </a:lnTo>
                      <a:lnTo>
                        <a:pt x="74" y="101"/>
                      </a:lnTo>
                      <a:lnTo>
                        <a:pt x="13" y="175"/>
                      </a:lnTo>
                      <a:lnTo>
                        <a:pt x="0" y="107"/>
                      </a:lnTo>
                      <a:lnTo>
                        <a:pt x="0" y="10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9719" name="Freeform 23"/>
                <p:cNvSpPr>
                  <a:spLocks/>
                </p:cNvSpPr>
                <p:nvPr userDrawn="1"/>
              </p:nvSpPr>
              <p:spPr bwMode="auto">
                <a:xfrm>
                  <a:off x="636" y="4137"/>
                  <a:ext cx="115" cy="133"/>
                </a:xfrm>
                <a:custGeom>
                  <a:avLst/>
                  <a:gdLst/>
                  <a:ahLst/>
                  <a:cxnLst>
                    <a:cxn ang="0">
                      <a:pos x="0" y="40"/>
                    </a:cxn>
                    <a:cxn ang="0">
                      <a:pos x="160" y="266"/>
                    </a:cxn>
                    <a:cxn ang="0">
                      <a:pos x="230" y="251"/>
                    </a:cxn>
                    <a:cxn ang="0">
                      <a:pos x="223" y="17"/>
                    </a:cxn>
                    <a:cxn ang="0">
                      <a:pos x="166" y="0"/>
                    </a:cxn>
                    <a:cxn ang="0">
                      <a:pos x="179" y="197"/>
                    </a:cxn>
                    <a:cxn ang="0">
                      <a:pos x="71" y="4"/>
                    </a:cxn>
                    <a:cxn ang="0">
                      <a:pos x="0" y="40"/>
                    </a:cxn>
                    <a:cxn ang="0">
                      <a:pos x="0" y="40"/>
                    </a:cxn>
                  </a:cxnLst>
                  <a:rect l="0" t="0" r="r" b="b"/>
                  <a:pathLst>
                    <a:path w="230" h="266">
                      <a:moveTo>
                        <a:pt x="0" y="40"/>
                      </a:moveTo>
                      <a:lnTo>
                        <a:pt x="160" y="266"/>
                      </a:lnTo>
                      <a:lnTo>
                        <a:pt x="230" y="251"/>
                      </a:lnTo>
                      <a:lnTo>
                        <a:pt x="223" y="17"/>
                      </a:lnTo>
                      <a:lnTo>
                        <a:pt x="166" y="0"/>
                      </a:lnTo>
                      <a:lnTo>
                        <a:pt x="179" y="197"/>
                      </a:lnTo>
                      <a:lnTo>
                        <a:pt x="71" y="4"/>
                      </a:lnTo>
                      <a:lnTo>
                        <a:pt x="0" y="40"/>
                      </a:lnTo>
                      <a:lnTo>
                        <a:pt x="0" y="4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9720" name="Freeform 24"/>
                <p:cNvSpPr>
                  <a:spLocks/>
                </p:cNvSpPr>
                <p:nvPr userDrawn="1"/>
              </p:nvSpPr>
              <p:spPr bwMode="auto">
                <a:xfrm>
                  <a:off x="1004" y="3562"/>
                  <a:ext cx="43" cy="117"/>
                </a:xfrm>
                <a:custGeom>
                  <a:avLst/>
                  <a:gdLst/>
                  <a:ahLst/>
                  <a:cxnLst>
                    <a:cxn ang="0">
                      <a:pos x="0" y="19"/>
                    </a:cxn>
                    <a:cxn ang="0">
                      <a:pos x="36" y="93"/>
                    </a:cxn>
                    <a:cxn ang="0">
                      <a:pos x="44" y="154"/>
                    </a:cxn>
                    <a:cxn ang="0">
                      <a:pos x="27" y="234"/>
                    </a:cxn>
                    <a:cxn ang="0">
                      <a:pos x="80" y="220"/>
                    </a:cxn>
                    <a:cxn ang="0">
                      <a:pos x="87" y="116"/>
                    </a:cxn>
                    <a:cxn ang="0">
                      <a:pos x="46" y="0"/>
                    </a:cxn>
                    <a:cxn ang="0">
                      <a:pos x="0" y="19"/>
                    </a:cxn>
                    <a:cxn ang="0">
                      <a:pos x="0" y="19"/>
                    </a:cxn>
                  </a:cxnLst>
                  <a:rect l="0" t="0" r="r" b="b"/>
                  <a:pathLst>
                    <a:path w="87" h="234">
                      <a:moveTo>
                        <a:pt x="0" y="19"/>
                      </a:moveTo>
                      <a:lnTo>
                        <a:pt x="36" y="93"/>
                      </a:lnTo>
                      <a:lnTo>
                        <a:pt x="44" y="154"/>
                      </a:lnTo>
                      <a:lnTo>
                        <a:pt x="27" y="234"/>
                      </a:lnTo>
                      <a:lnTo>
                        <a:pt x="80" y="220"/>
                      </a:lnTo>
                      <a:lnTo>
                        <a:pt x="87" y="116"/>
                      </a:lnTo>
                      <a:lnTo>
                        <a:pt x="46" y="0"/>
                      </a:lnTo>
                      <a:lnTo>
                        <a:pt x="0" y="19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29721" name="Freeform 25"/>
              <p:cNvSpPr>
                <a:spLocks/>
              </p:cNvSpPr>
              <p:nvPr userDrawn="1"/>
            </p:nvSpPr>
            <p:spPr bwMode="auto">
              <a:xfrm>
                <a:off x="76" y="3732"/>
                <a:ext cx="595" cy="250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1190" y="490"/>
                  </a:cxn>
                  <a:cxn ang="0">
                    <a:pos x="1076" y="500"/>
                  </a:cxn>
                  <a:cxn ang="0">
                    <a:pos x="0" y="27"/>
                  </a:cxn>
                  <a:cxn ang="0">
                    <a:pos x="100" y="0"/>
                  </a:cxn>
                  <a:cxn ang="0">
                    <a:pos x="100" y="0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722" name="Freeform 26"/>
              <p:cNvSpPr>
                <a:spLocks/>
              </p:cNvSpPr>
              <p:nvPr userDrawn="1"/>
            </p:nvSpPr>
            <p:spPr bwMode="auto">
              <a:xfrm>
                <a:off x="260" y="3886"/>
                <a:ext cx="244" cy="148"/>
              </a:xfrm>
              <a:custGeom>
                <a:avLst/>
                <a:gdLst/>
                <a:ahLst/>
                <a:cxnLst>
                  <a:cxn ang="0">
                    <a:pos x="14" y="34"/>
                  </a:cxn>
                  <a:cxn ang="0">
                    <a:pos x="160" y="66"/>
                  </a:cxn>
                  <a:cxn ang="0">
                    <a:pos x="324" y="137"/>
                  </a:cxn>
                  <a:cxn ang="0">
                    <a:pos x="440" y="243"/>
                  </a:cxn>
                  <a:cxn ang="0">
                    <a:pos x="326" y="230"/>
                  </a:cxn>
                  <a:cxn ang="0">
                    <a:pos x="139" y="146"/>
                  </a:cxn>
                  <a:cxn ang="0">
                    <a:pos x="50" y="80"/>
                  </a:cxn>
                  <a:cxn ang="0">
                    <a:pos x="107" y="163"/>
                  </a:cxn>
                  <a:cxn ang="0">
                    <a:pos x="272" y="270"/>
                  </a:cxn>
                  <a:cxn ang="0">
                    <a:pos x="466" y="296"/>
                  </a:cxn>
                  <a:cxn ang="0">
                    <a:pos x="489" y="224"/>
                  </a:cxn>
                  <a:cxn ang="0">
                    <a:pos x="394" y="120"/>
                  </a:cxn>
                  <a:cxn ang="0">
                    <a:pos x="170" y="17"/>
                  </a:cxn>
                  <a:cxn ang="0">
                    <a:pos x="0" y="0"/>
                  </a:cxn>
                  <a:cxn ang="0">
                    <a:pos x="14" y="34"/>
                  </a:cxn>
                  <a:cxn ang="0">
                    <a:pos x="14" y="34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723" name="Freeform 27"/>
              <p:cNvSpPr>
                <a:spLocks/>
              </p:cNvSpPr>
              <p:nvPr userDrawn="1"/>
            </p:nvSpPr>
            <p:spPr bwMode="auto">
              <a:xfrm>
                <a:off x="565" y="3680"/>
                <a:ext cx="107" cy="238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91" y="25"/>
                  </a:cxn>
                  <a:cxn ang="0">
                    <a:pos x="80" y="192"/>
                  </a:cxn>
                  <a:cxn ang="0">
                    <a:pos x="106" y="327"/>
                  </a:cxn>
                  <a:cxn ang="0">
                    <a:pos x="213" y="451"/>
                  </a:cxn>
                  <a:cxn ang="0">
                    <a:pos x="97" y="478"/>
                  </a:cxn>
                  <a:cxn ang="0">
                    <a:pos x="30" y="344"/>
                  </a:cxn>
                  <a:cxn ang="0">
                    <a:pos x="0" y="57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213" h="478">
                    <a:moveTo>
                      <a:pt x="24" y="0"/>
                    </a:moveTo>
                    <a:lnTo>
                      <a:pt x="91" y="25"/>
                    </a:lnTo>
                    <a:lnTo>
                      <a:pt x="80" y="192"/>
                    </a:lnTo>
                    <a:lnTo>
                      <a:pt x="106" y="327"/>
                    </a:lnTo>
                    <a:lnTo>
                      <a:pt x="213" y="451"/>
                    </a:lnTo>
                    <a:lnTo>
                      <a:pt x="97" y="478"/>
                    </a:lnTo>
                    <a:lnTo>
                      <a:pt x="30" y="344"/>
                    </a:lnTo>
                    <a:lnTo>
                      <a:pt x="0" y="57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5" name="Group 28"/>
              <p:cNvGrpSpPr>
                <a:grpSpLocks/>
              </p:cNvGrpSpPr>
              <p:nvPr userDrawn="1"/>
            </p:nvGrpSpPr>
            <p:grpSpPr bwMode="auto">
              <a:xfrm>
                <a:off x="5" y="3490"/>
                <a:ext cx="1124" cy="678"/>
                <a:chOff x="5" y="3490"/>
                <a:chExt cx="1124" cy="678"/>
              </a:xfrm>
            </p:grpSpPr>
            <p:sp>
              <p:nvSpPr>
                <p:cNvPr id="29725" name="Freeform 29"/>
                <p:cNvSpPr>
                  <a:spLocks/>
                </p:cNvSpPr>
                <p:nvPr userDrawn="1"/>
              </p:nvSpPr>
              <p:spPr bwMode="auto">
                <a:xfrm>
                  <a:off x="669" y="4048"/>
                  <a:ext cx="75" cy="87"/>
                </a:xfrm>
                <a:custGeom>
                  <a:avLst/>
                  <a:gdLst/>
                  <a:ahLst/>
                  <a:cxnLst>
                    <a:cxn ang="0">
                      <a:pos x="110" y="0"/>
                    </a:cxn>
                    <a:cxn ang="0">
                      <a:pos x="40" y="66"/>
                    </a:cxn>
                    <a:cxn ang="0">
                      <a:pos x="0" y="173"/>
                    </a:cxn>
                    <a:cxn ang="0">
                      <a:pos x="80" y="160"/>
                    </a:cxn>
                    <a:cxn ang="0">
                      <a:pos x="103" y="84"/>
                    </a:cxn>
                    <a:cxn ang="0">
                      <a:pos x="150" y="27"/>
                    </a:cxn>
                    <a:cxn ang="0">
                      <a:pos x="110" y="0"/>
                    </a:cxn>
                    <a:cxn ang="0">
                      <a:pos x="110" y="0"/>
                    </a:cxn>
                  </a:cxnLst>
                  <a:rect l="0" t="0" r="r" b="b"/>
                  <a:pathLst>
                    <a:path w="150" h="173">
                      <a:moveTo>
                        <a:pt x="110" y="0"/>
                      </a:moveTo>
                      <a:lnTo>
                        <a:pt x="40" y="66"/>
                      </a:lnTo>
                      <a:lnTo>
                        <a:pt x="0" y="173"/>
                      </a:lnTo>
                      <a:lnTo>
                        <a:pt x="80" y="160"/>
                      </a:lnTo>
                      <a:lnTo>
                        <a:pt x="103" y="84"/>
                      </a:lnTo>
                      <a:lnTo>
                        <a:pt x="150" y="27"/>
                      </a:lnTo>
                      <a:lnTo>
                        <a:pt x="110" y="0"/>
                      </a:lnTo>
                      <a:lnTo>
                        <a:pt x="11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9726" name="Freeform 30"/>
                <p:cNvSpPr>
                  <a:spLocks/>
                </p:cNvSpPr>
                <p:nvPr userDrawn="1"/>
              </p:nvSpPr>
              <p:spPr bwMode="auto">
                <a:xfrm>
                  <a:off x="5" y="3728"/>
                  <a:ext cx="842" cy="440"/>
                </a:xfrm>
                <a:custGeom>
                  <a:avLst/>
                  <a:gdLst/>
                  <a:ahLst/>
                  <a:cxnLst>
                    <a:cxn ang="0">
                      <a:pos x="156" y="0"/>
                    </a:cxn>
                    <a:cxn ang="0">
                      <a:pos x="63" y="52"/>
                    </a:cxn>
                    <a:cxn ang="0">
                      <a:pos x="0" y="208"/>
                    </a:cxn>
                    <a:cxn ang="0">
                      <a:pos x="67" y="358"/>
                    </a:cxn>
                    <a:cxn ang="0">
                      <a:pos x="1182" y="867"/>
                    </a:cxn>
                    <a:cxn ang="0">
                      <a:pos x="1422" y="835"/>
                    </a:cxn>
                    <a:cxn ang="0">
                      <a:pos x="1616" y="880"/>
                    </a:cxn>
                    <a:cxn ang="0">
                      <a:pos x="1684" y="808"/>
                    </a:cxn>
                    <a:cxn ang="0">
                      <a:pos x="1502" y="664"/>
                    </a:cxn>
                    <a:cxn ang="0">
                      <a:pos x="1428" y="512"/>
                    </a:cxn>
                    <a:cxn ang="0">
                      <a:pos x="1369" y="527"/>
                    </a:cxn>
                    <a:cxn ang="0">
                      <a:pos x="1439" y="664"/>
                    </a:cxn>
                    <a:cxn ang="0">
                      <a:pos x="1578" y="810"/>
                    </a:cxn>
                    <a:cxn ang="0">
                      <a:pos x="1413" y="787"/>
                    </a:cxn>
                    <a:cxn ang="0">
                      <a:pos x="1219" y="814"/>
                    </a:cxn>
                    <a:cxn ang="0">
                      <a:pos x="1255" y="650"/>
                    </a:cxn>
                    <a:cxn ang="0">
                      <a:pos x="1338" y="538"/>
                    </a:cxn>
                    <a:cxn ang="0">
                      <a:pos x="1241" y="552"/>
                    </a:cxn>
                    <a:cxn ang="0">
                      <a:pos x="1165" y="658"/>
                    </a:cxn>
                    <a:cxn ang="0">
                      <a:pos x="1139" y="791"/>
                    </a:cxn>
                    <a:cxn ang="0">
                      <a:pos x="107" y="310"/>
                    </a:cxn>
                    <a:cxn ang="0">
                      <a:pos x="80" y="215"/>
                    </a:cxn>
                    <a:cxn ang="0">
                      <a:pos x="103" y="95"/>
                    </a:cxn>
                    <a:cxn ang="0">
                      <a:pos x="217" y="0"/>
                    </a:cxn>
                    <a:cxn ang="0">
                      <a:pos x="156" y="0"/>
                    </a:cxn>
                    <a:cxn ang="0">
                      <a:pos x="156" y="0"/>
                    </a:cxn>
                  </a:cxnLst>
                  <a:rect l="0" t="0" r="r" b="b"/>
                  <a:pathLst>
                    <a:path w="1684" h="880">
                      <a:moveTo>
                        <a:pt x="156" y="0"/>
                      </a:moveTo>
                      <a:lnTo>
                        <a:pt x="63" y="52"/>
                      </a:lnTo>
                      <a:lnTo>
                        <a:pt x="0" y="208"/>
                      </a:lnTo>
                      <a:lnTo>
                        <a:pt x="67" y="358"/>
                      </a:lnTo>
                      <a:lnTo>
                        <a:pt x="1182" y="867"/>
                      </a:lnTo>
                      <a:lnTo>
                        <a:pt x="1422" y="835"/>
                      </a:lnTo>
                      <a:lnTo>
                        <a:pt x="1616" y="880"/>
                      </a:lnTo>
                      <a:lnTo>
                        <a:pt x="1684" y="808"/>
                      </a:lnTo>
                      <a:lnTo>
                        <a:pt x="1502" y="664"/>
                      </a:lnTo>
                      <a:lnTo>
                        <a:pt x="1428" y="512"/>
                      </a:lnTo>
                      <a:lnTo>
                        <a:pt x="1369" y="527"/>
                      </a:lnTo>
                      <a:lnTo>
                        <a:pt x="1439" y="664"/>
                      </a:lnTo>
                      <a:lnTo>
                        <a:pt x="1578" y="810"/>
                      </a:lnTo>
                      <a:lnTo>
                        <a:pt x="1413" y="787"/>
                      </a:lnTo>
                      <a:lnTo>
                        <a:pt x="1219" y="814"/>
                      </a:lnTo>
                      <a:lnTo>
                        <a:pt x="1255" y="650"/>
                      </a:lnTo>
                      <a:lnTo>
                        <a:pt x="1338" y="538"/>
                      </a:lnTo>
                      <a:lnTo>
                        <a:pt x="1241" y="552"/>
                      </a:lnTo>
                      <a:lnTo>
                        <a:pt x="1165" y="658"/>
                      </a:lnTo>
                      <a:lnTo>
                        <a:pt x="1139" y="791"/>
                      </a:lnTo>
                      <a:lnTo>
                        <a:pt x="107" y="310"/>
                      </a:lnTo>
                      <a:lnTo>
                        <a:pt x="80" y="215"/>
                      </a:lnTo>
                      <a:lnTo>
                        <a:pt x="103" y="95"/>
                      </a:lnTo>
                      <a:lnTo>
                        <a:pt x="217" y="0"/>
                      </a:lnTo>
                      <a:lnTo>
                        <a:pt x="156" y="0"/>
                      </a:lnTo>
                      <a:lnTo>
                        <a:pt x="15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9727" name="Freeform 31"/>
                <p:cNvSpPr>
                  <a:spLocks/>
                </p:cNvSpPr>
                <p:nvPr userDrawn="1"/>
              </p:nvSpPr>
              <p:spPr bwMode="auto">
                <a:xfrm>
                  <a:off x="106" y="3770"/>
                  <a:ext cx="80" cy="167"/>
                </a:xfrm>
                <a:custGeom>
                  <a:avLst/>
                  <a:gdLst/>
                  <a:ahLst/>
                  <a:cxnLst>
                    <a:cxn ang="0">
                      <a:pos x="116" y="0"/>
                    </a:cxn>
                    <a:cxn ang="0">
                      <a:pos x="19" y="106"/>
                    </a:cxn>
                    <a:cxn ang="0">
                      <a:pos x="0" y="230"/>
                    </a:cxn>
                    <a:cxn ang="0">
                      <a:pos x="33" y="314"/>
                    </a:cxn>
                    <a:cxn ang="0">
                      <a:pos x="94" y="335"/>
                    </a:cxn>
                    <a:cxn ang="0">
                      <a:pos x="76" y="154"/>
                    </a:cxn>
                    <a:cxn ang="0">
                      <a:pos x="160" y="17"/>
                    </a:cxn>
                    <a:cxn ang="0">
                      <a:pos x="116" y="0"/>
                    </a:cxn>
                    <a:cxn ang="0">
                      <a:pos x="116" y="0"/>
                    </a:cxn>
                  </a:cxnLst>
                  <a:rect l="0" t="0" r="r" b="b"/>
                  <a:pathLst>
                    <a:path w="160" h="335">
                      <a:moveTo>
                        <a:pt x="116" y="0"/>
                      </a:moveTo>
                      <a:lnTo>
                        <a:pt x="19" y="106"/>
                      </a:lnTo>
                      <a:lnTo>
                        <a:pt x="0" y="230"/>
                      </a:lnTo>
                      <a:lnTo>
                        <a:pt x="33" y="314"/>
                      </a:lnTo>
                      <a:lnTo>
                        <a:pt x="94" y="335"/>
                      </a:lnTo>
                      <a:lnTo>
                        <a:pt x="76" y="154"/>
                      </a:lnTo>
                      <a:lnTo>
                        <a:pt x="160" y="17"/>
                      </a:lnTo>
                      <a:lnTo>
                        <a:pt x="116" y="0"/>
                      </a:lnTo>
                      <a:lnTo>
                        <a:pt x="11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9728" name="Freeform 32"/>
                <p:cNvSpPr>
                  <a:spLocks/>
                </p:cNvSpPr>
                <p:nvPr userDrawn="1"/>
              </p:nvSpPr>
              <p:spPr bwMode="auto">
                <a:xfrm>
                  <a:off x="449" y="3490"/>
                  <a:ext cx="322" cy="594"/>
                </a:xfrm>
                <a:custGeom>
                  <a:avLst/>
                  <a:gdLst/>
                  <a:ahLst/>
                  <a:cxnLst>
                    <a:cxn ang="0">
                      <a:pos x="218" y="896"/>
                    </a:cxn>
                    <a:cxn ang="0">
                      <a:pos x="0" y="124"/>
                    </a:cxn>
                    <a:cxn ang="0">
                      <a:pos x="81" y="38"/>
                    </a:cxn>
                    <a:cxn ang="0">
                      <a:pos x="258" y="0"/>
                    </a:cxn>
                    <a:cxn ang="0">
                      <a:pos x="399" y="57"/>
                    </a:cxn>
                    <a:cxn ang="0">
                      <a:pos x="642" y="1188"/>
                    </a:cxn>
                    <a:cxn ang="0">
                      <a:pos x="555" y="1091"/>
                    </a:cxn>
                    <a:cxn ang="0">
                      <a:pos x="355" y="97"/>
                    </a:cxn>
                    <a:cxn ang="0">
                      <a:pos x="226" y="61"/>
                    </a:cxn>
                    <a:cxn ang="0">
                      <a:pos x="119" y="74"/>
                    </a:cxn>
                    <a:cxn ang="0">
                      <a:pos x="76" y="141"/>
                    </a:cxn>
                    <a:cxn ang="0">
                      <a:pos x="306" y="924"/>
                    </a:cxn>
                    <a:cxn ang="0">
                      <a:pos x="218" y="896"/>
                    </a:cxn>
                    <a:cxn ang="0">
                      <a:pos x="218" y="896"/>
                    </a:cxn>
                  </a:cxnLst>
                  <a:rect l="0" t="0" r="r" b="b"/>
                  <a:pathLst>
                    <a:path w="642" h="1188">
                      <a:moveTo>
                        <a:pt x="218" y="896"/>
                      </a:moveTo>
                      <a:lnTo>
                        <a:pt x="0" y="124"/>
                      </a:lnTo>
                      <a:lnTo>
                        <a:pt x="81" y="38"/>
                      </a:lnTo>
                      <a:lnTo>
                        <a:pt x="258" y="0"/>
                      </a:lnTo>
                      <a:lnTo>
                        <a:pt x="399" y="57"/>
                      </a:lnTo>
                      <a:lnTo>
                        <a:pt x="642" y="1188"/>
                      </a:lnTo>
                      <a:lnTo>
                        <a:pt x="555" y="1091"/>
                      </a:lnTo>
                      <a:lnTo>
                        <a:pt x="355" y="97"/>
                      </a:lnTo>
                      <a:lnTo>
                        <a:pt x="226" y="61"/>
                      </a:lnTo>
                      <a:lnTo>
                        <a:pt x="119" y="74"/>
                      </a:lnTo>
                      <a:lnTo>
                        <a:pt x="76" y="141"/>
                      </a:lnTo>
                      <a:lnTo>
                        <a:pt x="306" y="924"/>
                      </a:lnTo>
                      <a:lnTo>
                        <a:pt x="218" y="896"/>
                      </a:lnTo>
                      <a:lnTo>
                        <a:pt x="218" y="89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9729" name="Freeform 33"/>
                <p:cNvSpPr>
                  <a:spLocks/>
                </p:cNvSpPr>
                <p:nvPr userDrawn="1"/>
              </p:nvSpPr>
              <p:spPr bwMode="auto">
                <a:xfrm>
                  <a:off x="578" y="3650"/>
                  <a:ext cx="96" cy="252"/>
                </a:xfrm>
                <a:custGeom>
                  <a:avLst/>
                  <a:gdLst/>
                  <a:ahLst/>
                  <a:cxnLst>
                    <a:cxn ang="0">
                      <a:pos x="0" y="27"/>
                    </a:cxn>
                    <a:cxn ang="0">
                      <a:pos x="76" y="194"/>
                    </a:cxn>
                    <a:cxn ang="0">
                      <a:pos x="113" y="318"/>
                    </a:cxn>
                    <a:cxn ang="0">
                      <a:pos x="116" y="504"/>
                    </a:cxn>
                    <a:cxn ang="0">
                      <a:pos x="192" y="504"/>
                    </a:cxn>
                    <a:cxn ang="0">
                      <a:pos x="187" y="360"/>
                    </a:cxn>
                    <a:cxn ang="0">
                      <a:pos x="162" y="208"/>
                    </a:cxn>
                    <a:cxn ang="0">
                      <a:pos x="99" y="59"/>
                    </a:cxn>
                    <a:cxn ang="0">
                      <a:pos x="63" y="0"/>
                    </a:cxn>
                    <a:cxn ang="0">
                      <a:pos x="0" y="27"/>
                    </a:cxn>
                    <a:cxn ang="0">
                      <a:pos x="0" y="27"/>
                    </a:cxn>
                  </a:cxnLst>
                  <a:rect l="0" t="0" r="r" b="b"/>
                  <a:pathLst>
                    <a:path w="192" h="504">
                      <a:moveTo>
                        <a:pt x="0" y="27"/>
                      </a:moveTo>
                      <a:lnTo>
                        <a:pt x="76" y="194"/>
                      </a:lnTo>
                      <a:lnTo>
                        <a:pt x="113" y="318"/>
                      </a:lnTo>
                      <a:lnTo>
                        <a:pt x="116" y="504"/>
                      </a:lnTo>
                      <a:lnTo>
                        <a:pt x="192" y="504"/>
                      </a:lnTo>
                      <a:lnTo>
                        <a:pt x="187" y="360"/>
                      </a:lnTo>
                      <a:lnTo>
                        <a:pt x="162" y="208"/>
                      </a:lnTo>
                      <a:lnTo>
                        <a:pt x="99" y="59"/>
                      </a:lnTo>
                      <a:lnTo>
                        <a:pt x="63" y="0"/>
                      </a:lnTo>
                      <a:lnTo>
                        <a:pt x="0" y="27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9730" name="Freeform 34"/>
                <p:cNvSpPr>
                  <a:spLocks/>
                </p:cNvSpPr>
                <p:nvPr userDrawn="1"/>
              </p:nvSpPr>
              <p:spPr bwMode="auto">
                <a:xfrm>
                  <a:off x="328" y="3630"/>
                  <a:ext cx="195" cy="135"/>
                </a:xfrm>
                <a:custGeom>
                  <a:avLst/>
                  <a:gdLst/>
                  <a:ahLst/>
                  <a:cxnLst>
                    <a:cxn ang="0">
                      <a:pos x="297" y="0"/>
                    </a:cxn>
                    <a:cxn ang="0">
                      <a:pos x="257" y="17"/>
                    </a:cxn>
                    <a:cxn ang="0">
                      <a:pos x="253" y="66"/>
                    </a:cxn>
                    <a:cxn ang="0">
                      <a:pos x="0" y="169"/>
                    </a:cxn>
                    <a:cxn ang="0">
                      <a:pos x="0" y="222"/>
                    </a:cxn>
                    <a:cxn ang="0">
                      <a:pos x="284" y="226"/>
                    </a:cxn>
                    <a:cxn ang="0">
                      <a:pos x="320" y="269"/>
                    </a:cxn>
                    <a:cxn ang="0">
                      <a:pos x="390" y="266"/>
                    </a:cxn>
                    <a:cxn ang="0">
                      <a:pos x="383" y="190"/>
                    </a:cxn>
                    <a:cxn ang="0">
                      <a:pos x="116" y="176"/>
                    </a:cxn>
                    <a:cxn ang="0">
                      <a:pos x="333" y="89"/>
                    </a:cxn>
                    <a:cxn ang="0">
                      <a:pos x="297" y="0"/>
                    </a:cxn>
                    <a:cxn ang="0">
                      <a:pos x="297" y="0"/>
                    </a:cxn>
                  </a:cxnLst>
                  <a:rect l="0" t="0" r="r" b="b"/>
                  <a:pathLst>
                    <a:path w="390" h="269">
                      <a:moveTo>
                        <a:pt x="297" y="0"/>
                      </a:moveTo>
                      <a:lnTo>
                        <a:pt x="257" y="17"/>
                      </a:lnTo>
                      <a:lnTo>
                        <a:pt x="253" y="66"/>
                      </a:lnTo>
                      <a:lnTo>
                        <a:pt x="0" y="169"/>
                      </a:lnTo>
                      <a:lnTo>
                        <a:pt x="0" y="222"/>
                      </a:lnTo>
                      <a:lnTo>
                        <a:pt x="284" y="226"/>
                      </a:lnTo>
                      <a:lnTo>
                        <a:pt x="320" y="269"/>
                      </a:lnTo>
                      <a:lnTo>
                        <a:pt x="390" y="266"/>
                      </a:lnTo>
                      <a:lnTo>
                        <a:pt x="383" y="190"/>
                      </a:lnTo>
                      <a:lnTo>
                        <a:pt x="116" y="176"/>
                      </a:lnTo>
                      <a:lnTo>
                        <a:pt x="333" y="89"/>
                      </a:lnTo>
                      <a:lnTo>
                        <a:pt x="297" y="0"/>
                      </a:lnTo>
                      <a:lnTo>
                        <a:pt x="297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9731" name="Freeform 35"/>
                <p:cNvSpPr>
                  <a:spLocks/>
                </p:cNvSpPr>
                <p:nvPr userDrawn="1"/>
              </p:nvSpPr>
              <p:spPr bwMode="auto">
                <a:xfrm>
                  <a:off x="658" y="3538"/>
                  <a:ext cx="471" cy="212"/>
                </a:xfrm>
                <a:custGeom>
                  <a:avLst/>
                  <a:gdLst/>
                  <a:ahLst/>
                  <a:cxnLst>
                    <a:cxn ang="0">
                      <a:pos x="0" y="131"/>
                    </a:cxn>
                    <a:cxn ang="0">
                      <a:pos x="863" y="0"/>
                    </a:cxn>
                    <a:cxn ang="0">
                      <a:pos x="926" y="78"/>
                    </a:cxn>
                    <a:cxn ang="0">
                      <a:pos x="941" y="181"/>
                    </a:cxn>
                    <a:cxn ang="0">
                      <a:pos x="903" y="282"/>
                    </a:cxn>
                    <a:cxn ang="0">
                      <a:pos x="57" y="424"/>
                    </a:cxn>
                    <a:cxn ang="0">
                      <a:pos x="53" y="384"/>
                    </a:cxn>
                    <a:cxn ang="0">
                      <a:pos x="863" y="242"/>
                    </a:cxn>
                    <a:cxn ang="0">
                      <a:pos x="893" y="145"/>
                    </a:cxn>
                    <a:cxn ang="0">
                      <a:pos x="840" y="57"/>
                    </a:cxn>
                    <a:cxn ang="0">
                      <a:pos x="0" y="185"/>
                    </a:cxn>
                    <a:cxn ang="0">
                      <a:pos x="0" y="131"/>
                    </a:cxn>
                    <a:cxn ang="0">
                      <a:pos x="0" y="131"/>
                    </a:cxn>
                  </a:cxnLst>
                  <a:rect l="0" t="0" r="r" b="b"/>
                  <a:pathLst>
                    <a:path w="941" h="424">
                      <a:moveTo>
                        <a:pt x="0" y="131"/>
                      </a:moveTo>
                      <a:lnTo>
                        <a:pt x="863" y="0"/>
                      </a:lnTo>
                      <a:lnTo>
                        <a:pt x="926" y="78"/>
                      </a:lnTo>
                      <a:lnTo>
                        <a:pt x="941" y="181"/>
                      </a:lnTo>
                      <a:lnTo>
                        <a:pt x="903" y="282"/>
                      </a:lnTo>
                      <a:lnTo>
                        <a:pt x="57" y="424"/>
                      </a:lnTo>
                      <a:lnTo>
                        <a:pt x="53" y="384"/>
                      </a:lnTo>
                      <a:lnTo>
                        <a:pt x="863" y="242"/>
                      </a:lnTo>
                      <a:lnTo>
                        <a:pt x="893" y="145"/>
                      </a:lnTo>
                      <a:lnTo>
                        <a:pt x="840" y="57"/>
                      </a:lnTo>
                      <a:lnTo>
                        <a:pt x="0" y="185"/>
                      </a:lnTo>
                      <a:lnTo>
                        <a:pt x="0" y="131"/>
                      </a:lnTo>
                      <a:lnTo>
                        <a:pt x="0" y="13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9732" name="Freeform 36"/>
                <p:cNvSpPr>
                  <a:spLocks/>
                </p:cNvSpPr>
                <p:nvPr userDrawn="1"/>
              </p:nvSpPr>
              <p:spPr bwMode="auto">
                <a:xfrm>
                  <a:off x="717" y="3606"/>
                  <a:ext cx="245" cy="86"/>
                </a:xfrm>
                <a:custGeom>
                  <a:avLst/>
                  <a:gdLst/>
                  <a:ahLst/>
                  <a:cxnLst>
                    <a:cxn ang="0">
                      <a:pos x="0" y="126"/>
                    </a:cxn>
                    <a:cxn ang="0">
                      <a:pos x="66" y="173"/>
                    </a:cxn>
                    <a:cxn ang="0">
                      <a:pos x="222" y="166"/>
                    </a:cxn>
                    <a:cxn ang="0">
                      <a:pos x="418" y="116"/>
                    </a:cxn>
                    <a:cxn ang="0">
                      <a:pos x="488" y="42"/>
                    </a:cxn>
                    <a:cxn ang="0">
                      <a:pos x="443" y="2"/>
                    </a:cxn>
                    <a:cxn ang="0">
                      <a:pos x="253" y="0"/>
                    </a:cxn>
                    <a:cxn ang="0">
                      <a:pos x="110" y="12"/>
                    </a:cxn>
                    <a:cxn ang="0">
                      <a:pos x="15" y="76"/>
                    </a:cxn>
                    <a:cxn ang="0">
                      <a:pos x="112" y="95"/>
                    </a:cxn>
                    <a:cxn ang="0">
                      <a:pos x="275" y="53"/>
                    </a:cxn>
                    <a:cxn ang="0">
                      <a:pos x="416" y="53"/>
                    </a:cxn>
                    <a:cxn ang="0">
                      <a:pos x="268" y="110"/>
                    </a:cxn>
                    <a:cxn ang="0">
                      <a:pos x="142" y="126"/>
                    </a:cxn>
                    <a:cxn ang="0">
                      <a:pos x="0" y="126"/>
                    </a:cxn>
                    <a:cxn ang="0">
                      <a:pos x="0" y="126"/>
                    </a:cxn>
                  </a:cxnLst>
                  <a:rect l="0" t="0" r="r" b="b"/>
                  <a:pathLst>
                    <a:path w="488" h="173">
                      <a:moveTo>
                        <a:pt x="0" y="126"/>
                      </a:moveTo>
                      <a:lnTo>
                        <a:pt x="66" y="173"/>
                      </a:lnTo>
                      <a:lnTo>
                        <a:pt x="222" y="166"/>
                      </a:lnTo>
                      <a:lnTo>
                        <a:pt x="418" y="116"/>
                      </a:lnTo>
                      <a:lnTo>
                        <a:pt x="488" y="42"/>
                      </a:lnTo>
                      <a:lnTo>
                        <a:pt x="443" y="2"/>
                      </a:lnTo>
                      <a:lnTo>
                        <a:pt x="253" y="0"/>
                      </a:lnTo>
                      <a:lnTo>
                        <a:pt x="110" y="12"/>
                      </a:lnTo>
                      <a:lnTo>
                        <a:pt x="15" y="76"/>
                      </a:lnTo>
                      <a:lnTo>
                        <a:pt x="112" y="95"/>
                      </a:lnTo>
                      <a:lnTo>
                        <a:pt x="275" y="53"/>
                      </a:lnTo>
                      <a:lnTo>
                        <a:pt x="416" y="53"/>
                      </a:lnTo>
                      <a:lnTo>
                        <a:pt x="268" y="110"/>
                      </a:lnTo>
                      <a:lnTo>
                        <a:pt x="142" y="126"/>
                      </a:lnTo>
                      <a:lnTo>
                        <a:pt x="0" y="126"/>
                      </a:lnTo>
                      <a:lnTo>
                        <a:pt x="0" y="1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</p:grpSp>
      <p:grpSp>
        <p:nvGrpSpPr>
          <p:cNvPr id="6" name="Group 37"/>
          <p:cNvGrpSpPr>
            <a:grpSpLocks/>
          </p:cNvGrpSpPr>
          <p:nvPr/>
        </p:nvGrpSpPr>
        <p:grpSpPr bwMode="auto">
          <a:xfrm>
            <a:off x="8680450" y="2116138"/>
            <a:ext cx="385763" cy="4308475"/>
            <a:chOff x="5468" y="1333"/>
            <a:chExt cx="243" cy="2714"/>
          </a:xfrm>
        </p:grpSpPr>
        <p:sp>
          <p:nvSpPr>
            <p:cNvPr id="29734" name="Freeform 38"/>
            <p:cNvSpPr>
              <a:spLocks/>
            </p:cNvSpPr>
            <p:nvPr userDrawn="1"/>
          </p:nvSpPr>
          <p:spPr bwMode="auto">
            <a:xfrm flipH="1">
              <a:off x="5468" y="2620"/>
              <a:ext cx="205" cy="1427"/>
            </a:xfrm>
            <a:custGeom>
              <a:avLst/>
              <a:gdLst/>
              <a:ahLst/>
              <a:cxnLst>
                <a:cxn ang="0">
                  <a:pos x="692" y="3156"/>
                </a:cxn>
                <a:cxn ang="0">
                  <a:pos x="380" y="2945"/>
                </a:cxn>
                <a:cxn ang="0">
                  <a:pos x="319" y="2783"/>
                </a:cxn>
                <a:cxn ang="0">
                  <a:pos x="371" y="2542"/>
                </a:cxn>
                <a:cxn ang="0">
                  <a:pos x="591" y="2251"/>
                </a:cxn>
                <a:cxn ang="0">
                  <a:pos x="641" y="2070"/>
                </a:cxn>
                <a:cxn ang="0">
                  <a:pos x="591" y="1948"/>
                </a:cxn>
                <a:cxn ang="0">
                  <a:pos x="401" y="1859"/>
                </a:cxn>
                <a:cxn ang="0">
                  <a:pos x="361" y="1747"/>
                </a:cxn>
                <a:cxn ang="0">
                  <a:pos x="430" y="1587"/>
                </a:cxn>
                <a:cxn ang="0">
                  <a:pos x="741" y="1156"/>
                </a:cxn>
                <a:cxn ang="0">
                  <a:pos x="772" y="945"/>
                </a:cxn>
                <a:cxn ang="0">
                  <a:pos x="692" y="713"/>
                </a:cxn>
                <a:cxn ang="0">
                  <a:pos x="430" y="603"/>
                </a:cxn>
                <a:cxn ang="0">
                  <a:pos x="200" y="422"/>
                </a:cxn>
                <a:cxn ang="0">
                  <a:pos x="0" y="0"/>
                </a:cxn>
                <a:cxn ang="0">
                  <a:pos x="29" y="382"/>
                </a:cxn>
                <a:cxn ang="0">
                  <a:pos x="179" y="612"/>
                </a:cxn>
                <a:cxn ang="0">
                  <a:pos x="380" y="753"/>
                </a:cxn>
                <a:cxn ang="0">
                  <a:pos x="601" y="833"/>
                </a:cxn>
                <a:cxn ang="0">
                  <a:pos x="612" y="1044"/>
                </a:cxn>
                <a:cxn ang="0">
                  <a:pos x="500" y="1266"/>
                </a:cxn>
                <a:cxn ang="0">
                  <a:pos x="240" y="1658"/>
                </a:cxn>
                <a:cxn ang="0">
                  <a:pos x="230" y="1909"/>
                </a:cxn>
                <a:cxn ang="0">
                  <a:pos x="471" y="2049"/>
                </a:cxn>
                <a:cxn ang="0">
                  <a:pos x="460" y="2180"/>
                </a:cxn>
                <a:cxn ang="0">
                  <a:pos x="249" y="2452"/>
                </a:cxn>
                <a:cxn ang="0">
                  <a:pos x="160" y="2713"/>
                </a:cxn>
                <a:cxn ang="0">
                  <a:pos x="240" y="2994"/>
                </a:cxn>
                <a:cxn ang="0">
                  <a:pos x="430" y="3144"/>
                </a:cxn>
                <a:cxn ang="0">
                  <a:pos x="671" y="3266"/>
                </a:cxn>
                <a:cxn ang="0">
                  <a:pos x="692" y="3156"/>
                </a:cxn>
                <a:cxn ang="0">
                  <a:pos x="692" y="3156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735" name="Freeform 39"/>
            <p:cNvSpPr>
              <a:spLocks/>
            </p:cNvSpPr>
            <p:nvPr userDrawn="1"/>
          </p:nvSpPr>
          <p:spPr bwMode="auto">
            <a:xfrm flipH="1">
              <a:off x="5506" y="1333"/>
              <a:ext cx="205" cy="1633"/>
            </a:xfrm>
            <a:custGeom>
              <a:avLst/>
              <a:gdLst/>
              <a:ahLst/>
              <a:cxnLst>
                <a:cxn ang="0">
                  <a:pos x="692" y="3156"/>
                </a:cxn>
                <a:cxn ang="0">
                  <a:pos x="380" y="2945"/>
                </a:cxn>
                <a:cxn ang="0">
                  <a:pos x="319" y="2783"/>
                </a:cxn>
                <a:cxn ang="0">
                  <a:pos x="371" y="2542"/>
                </a:cxn>
                <a:cxn ang="0">
                  <a:pos x="591" y="2251"/>
                </a:cxn>
                <a:cxn ang="0">
                  <a:pos x="641" y="2070"/>
                </a:cxn>
                <a:cxn ang="0">
                  <a:pos x="591" y="1948"/>
                </a:cxn>
                <a:cxn ang="0">
                  <a:pos x="401" y="1859"/>
                </a:cxn>
                <a:cxn ang="0">
                  <a:pos x="361" y="1747"/>
                </a:cxn>
                <a:cxn ang="0">
                  <a:pos x="430" y="1587"/>
                </a:cxn>
                <a:cxn ang="0">
                  <a:pos x="741" y="1156"/>
                </a:cxn>
                <a:cxn ang="0">
                  <a:pos x="772" y="945"/>
                </a:cxn>
                <a:cxn ang="0">
                  <a:pos x="692" y="713"/>
                </a:cxn>
                <a:cxn ang="0">
                  <a:pos x="430" y="603"/>
                </a:cxn>
                <a:cxn ang="0">
                  <a:pos x="200" y="422"/>
                </a:cxn>
                <a:cxn ang="0">
                  <a:pos x="0" y="0"/>
                </a:cxn>
                <a:cxn ang="0">
                  <a:pos x="29" y="382"/>
                </a:cxn>
                <a:cxn ang="0">
                  <a:pos x="179" y="612"/>
                </a:cxn>
                <a:cxn ang="0">
                  <a:pos x="380" y="753"/>
                </a:cxn>
                <a:cxn ang="0">
                  <a:pos x="601" y="833"/>
                </a:cxn>
                <a:cxn ang="0">
                  <a:pos x="612" y="1044"/>
                </a:cxn>
                <a:cxn ang="0">
                  <a:pos x="500" y="1266"/>
                </a:cxn>
                <a:cxn ang="0">
                  <a:pos x="240" y="1658"/>
                </a:cxn>
                <a:cxn ang="0">
                  <a:pos x="230" y="1909"/>
                </a:cxn>
                <a:cxn ang="0">
                  <a:pos x="471" y="2049"/>
                </a:cxn>
                <a:cxn ang="0">
                  <a:pos x="460" y="2180"/>
                </a:cxn>
                <a:cxn ang="0">
                  <a:pos x="249" y="2452"/>
                </a:cxn>
                <a:cxn ang="0">
                  <a:pos x="160" y="2713"/>
                </a:cxn>
                <a:cxn ang="0">
                  <a:pos x="240" y="2994"/>
                </a:cxn>
                <a:cxn ang="0">
                  <a:pos x="430" y="3144"/>
                </a:cxn>
                <a:cxn ang="0">
                  <a:pos x="671" y="3266"/>
                </a:cxn>
                <a:cxn ang="0">
                  <a:pos x="692" y="3156"/>
                </a:cxn>
                <a:cxn ang="0">
                  <a:pos x="692" y="3156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7" name="Group 40"/>
          <p:cNvGrpSpPr>
            <a:grpSpLocks/>
          </p:cNvGrpSpPr>
          <p:nvPr/>
        </p:nvGrpSpPr>
        <p:grpSpPr bwMode="auto">
          <a:xfrm>
            <a:off x="7318375" y="90488"/>
            <a:ext cx="2133600" cy="1911350"/>
            <a:chOff x="4610" y="57"/>
            <a:chExt cx="1344" cy="1204"/>
          </a:xfrm>
        </p:grpSpPr>
        <p:grpSp>
          <p:nvGrpSpPr>
            <p:cNvPr id="8" name="Group 41"/>
            <p:cNvGrpSpPr>
              <a:grpSpLocks/>
            </p:cNvGrpSpPr>
            <p:nvPr userDrawn="1"/>
          </p:nvGrpSpPr>
          <p:grpSpPr bwMode="auto">
            <a:xfrm>
              <a:off x="4610" y="57"/>
              <a:ext cx="1344" cy="1204"/>
              <a:chOff x="4610" y="57"/>
              <a:chExt cx="1344" cy="1204"/>
            </a:xfrm>
          </p:grpSpPr>
          <p:sp>
            <p:nvSpPr>
              <p:cNvPr id="29738" name="Freeform 42"/>
              <p:cNvSpPr>
                <a:spLocks/>
              </p:cNvSpPr>
              <p:nvPr userDrawn="1"/>
            </p:nvSpPr>
            <p:spPr bwMode="auto">
              <a:xfrm rot="-3172564">
                <a:off x="5430" y="1086"/>
                <a:ext cx="62" cy="288"/>
              </a:xfrm>
              <a:custGeom>
                <a:avLst/>
                <a:gdLst/>
                <a:ahLst/>
                <a:cxnLst>
                  <a:cxn ang="0">
                    <a:pos x="123" y="9"/>
                  </a:cxn>
                  <a:cxn ang="0">
                    <a:pos x="131" y="342"/>
                  </a:cxn>
                  <a:cxn ang="0">
                    <a:pos x="0" y="806"/>
                  </a:cxn>
                  <a:cxn ang="0">
                    <a:pos x="79" y="789"/>
                  </a:cxn>
                  <a:cxn ang="0">
                    <a:pos x="218" y="376"/>
                  </a:cxn>
                  <a:cxn ang="0">
                    <a:pos x="245" y="0"/>
                  </a:cxn>
                  <a:cxn ang="0">
                    <a:pos x="123" y="9"/>
                  </a:cxn>
                  <a:cxn ang="0">
                    <a:pos x="123" y="9"/>
                  </a:cxn>
                </a:cxnLst>
                <a:rect l="0" t="0" r="r" b="b"/>
                <a:pathLst>
                  <a:path w="245" h="806">
                    <a:moveTo>
                      <a:pt x="123" y="9"/>
                    </a:moveTo>
                    <a:lnTo>
                      <a:pt x="131" y="342"/>
                    </a:lnTo>
                    <a:lnTo>
                      <a:pt x="0" y="806"/>
                    </a:lnTo>
                    <a:lnTo>
                      <a:pt x="79" y="789"/>
                    </a:lnTo>
                    <a:lnTo>
                      <a:pt x="218" y="376"/>
                    </a:lnTo>
                    <a:lnTo>
                      <a:pt x="245" y="0"/>
                    </a:lnTo>
                    <a:lnTo>
                      <a:pt x="123" y="9"/>
                    </a:lnTo>
                    <a:lnTo>
                      <a:pt x="123" y="9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9" name="Group 43"/>
              <p:cNvGrpSpPr>
                <a:grpSpLocks/>
              </p:cNvGrpSpPr>
              <p:nvPr userDrawn="1"/>
            </p:nvGrpSpPr>
            <p:grpSpPr bwMode="auto">
              <a:xfrm>
                <a:off x="4610" y="57"/>
                <a:ext cx="1344" cy="985"/>
                <a:chOff x="4610" y="57"/>
                <a:chExt cx="1344" cy="985"/>
              </a:xfrm>
            </p:grpSpPr>
            <p:sp>
              <p:nvSpPr>
                <p:cNvPr id="29740" name="Freeform 44"/>
                <p:cNvSpPr>
                  <a:spLocks/>
                </p:cNvSpPr>
                <p:nvPr userDrawn="1"/>
              </p:nvSpPr>
              <p:spPr bwMode="auto">
                <a:xfrm rot="-3172564">
                  <a:off x="4966" y="71"/>
                  <a:ext cx="153" cy="12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98" y="184"/>
                    </a:cxn>
                    <a:cxn ang="0">
                      <a:pos x="500" y="349"/>
                    </a:cxn>
                    <a:cxn ang="0">
                      <a:pos x="604" y="140"/>
                    </a:cxn>
                    <a:cxn ang="0">
                      <a:pos x="359" y="9"/>
                    </a:cxn>
                    <a:cxn ang="0">
                      <a:pos x="464" y="184"/>
                    </a:cxn>
                    <a:cxn ang="0">
                      <a:pos x="131" y="17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604" h="349">
                      <a:moveTo>
                        <a:pt x="0" y="0"/>
                      </a:moveTo>
                      <a:lnTo>
                        <a:pt x="298" y="184"/>
                      </a:lnTo>
                      <a:lnTo>
                        <a:pt x="500" y="349"/>
                      </a:lnTo>
                      <a:lnTo>
                        <a:pt x="604" y="140"/>
                      </a:lnTo>
                      <a:lnTo>
                        <a:pt x="359" y="9"/>
                      </a:lnTo>
                      <a:lnTo>
                        <a:pt x="464" y="184"/>
                      </a:lnTo>
                      <a:lnTo>
                        <a:pt x="131" y="1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9741" name="Freeform 45"/>
                <p:cNvSpPr>
                  <a:spLocks/>
                </p:cNvSpPr>
                <p:nvPr userDrawn="1"/>
              </p:nvSpPr>
              <p:spPr bwMode="auto">
                <a:xfrm rot="-3172564">
                  <a:off x="5048" y="332"/>
                  <a:ext cx="269" cy="438"/>
                </a:xfrm>
                <a:custGeom>
                  <a:avLst/>
                  <a:gdLst/>
                  <a:ahLst/>
                  <a:cxnLst>
                    <a:cxn ang="0">
                      <a:pos x="741" y="129"/>
                    </a:cxn>
                    <a:cxn ang="0">
                      <a:pos x="485" y="352"/>
                    </a:cxn>
                    <a:cxn ang="0">
                      <a:pos x="163" y="762"/>
                    </a:cxn>
                    <a:cxn ang="0">
                      <a:pos x="0" y="1101"/>
                    </a:cxn>
                    <a:cxn ang="0">
                      <a:pos x="59" y="1230"/>
                    </a:cxn>
                    <a:cxn ang="0">
                      <a:pos x="262" y="1201"/>
                    </a:cxn>
                    <a:cxn ang="0">
                      <a:pos x="578" y="914"/>
                    </a:cxn>
                    <a:cxn ang="0">
                      <a:pos x="876" y="534"/>
                    </a:cxn>
                    <a:cxn ang="0">
                      <a:pos x="1034" y="270"/>
                    </a:cxn>
                    <a:cxn ang="0">
                      <a:pos x="1064" y="84"/>
                    </a:cxn>
                    <a:cxn ang="0">
                      <a:pos x="977" y="0"/>
                    </a:cxn>
                    <a:cxn ang="0">
                      <a:pos x="836" y="65"/>
                    </a:cxn>
                    <a:cxn ang="0">
                      <a:pos x="969" y="107"/>
                    </a:cxn>
                    <a:cxn ang="0">
                      <a:pos x="876" y="352"/>
                    </a:cxn>
                    <a:cxn ang="0">
                      <a:pos x="690" y="656"/>
                    </a:cxn>
                    <a:cxn ang="0">
                      <a:pos x="350" y="1008"/>
                    </a:cxn>
                    <a:cxn ang="0">
                      <a:pos x="116" y="1114"/>
                    </a:cxn>
                    <a:cxn ang="0">
                      <a:pos x="135" y="943"/>
                    </a:cxn>
                    <a:cxn ang="0">
                      <a:pos x="437" y="504"/>
                    </a:cxn>
                    <a:cxn ang="0">
                      <a:pos x="831" y="118"/>
                    </a:cxn>
                    <a:cxn ang="0">
                      <a:pos x="741" y="129"/>
                    </a:cxn>
                    <a:cxn ang="0">
                      <a:pos x="741" y="129"/>
                    </a:cxn>
                  </a:cxnLst>
                  <a:rect l="0" t="0" r="r" b="b"/>
                  <a:pathLst>
                    <a:path w="1064" h="1230">
                      <a:moveTo>
                        <a:pt x="741" y="129"/>
                      </a:moveTo>
                      <a:lnTo>
                        <a:pt x="485" y="352"/>
                      </a:lnTo>
                      <a:lnTo>
                        <a:pt x="163" y="762"/>
                      </a:lnTo>
                      <a:lnTo>
                        <a:pt x="0" y="1101"/>
                      </a:lnTo>
                      <a:lnTo>
                        <a:pt x="59" y="1230"/>
                      </a:lnTo>
                      <a:lnTo>
                        <a:pt x="262" y="1201"/>
                      </a:lnTo>
                      <a:lnTo>
                        <a:pt x="578" y="914"/>
                      </a:lnTo>
                      <a:lnTo>
                        <a:pt x="876" y="534"/>
                      </a:lnTo>
                      <a:lnTo>
                        <a:pt x="1034" y="270"/>
                      </a:lnTo>
                      <a:lnTo>
                        <a:pt x="1064" y="84"/>
                      </a:lnTo>
                      <a:lnTo>
                        <a:pt x="977" y="0"/>
                      </a:lnTo>
                      <a:lnTo>
                        <a:pt x="836" y="65"/>
                      </a:lnTo>
                      <a:lnTo>
                        <a:pt x="969" y="107"/>
                      </a:lnTo>
                      <a:lnTo>
                        <a:pt x="876" y="352"/>
                      </a:lnTo>
                      <a:lnTo>
                        <a:pt x="690" y="656"/>
                      </a:lnTo>
                      <a:lnTo>
                        <a:pt x="350" y="1008"/>
                      </a:lnTo>
                      <a:lnTo>
                        <a:pt x="116" y="1114"/>
                      </a:lnTo>
                      <a:lnTo>
                        <a:pt x="135" y="943"/>
                      </a:lnTo>
                      <a:lnTo>
                        <a:pt x="437" y="504"/>
                      </a:lnTo>
                      <a:lnTo>
                        <a:pt x="831" y="118"/>
                      </a:lnTo>
                      <a:lnTo>
                        <a:pt x="741" y="129"/>
                      </a:lnTo>
                      <a:lnTo>
                        <a:pt x="741" y="12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9742" name="Freeform 46"/>
                <p:cNvSpPr>
                  <a:spLocks/>
                </p:cNvSpPr>
                <p:nvPr userDrawn="1"/>
              </p:nvSpPr>
              <p:spPr bwMode="auto">
                <a:xfrm rot="-3172564">
                  <a:off x="4858" y="182"/>
                  <a:ext cx="505" cy="898"/>
                </a:xfrm>
                <a:custGeom>
                  <a:avLst/>
                  <a:gdLst/>
                  <a:ahLst/>
                  <a:cxnLst>
                    <a:cxn ang="0">
                      <a:pos x="1941" y="0"/>
                    </a:cxn>
                    <a:cxn ang="0">
                      <a:pos x="0" y="2521"/>
                    </a:cxn>
                    <a:cxn ang="0">
                      <a:pos x="192" y="2450"/>
                    </a:cxn>
                    <a:cxn ang="0">
                      <a:pos x="2002" y="61"/>
                    </a:cxn>
                    <a:cxn ang="0">
                      <a:pos x="1941" y="0"/>
                    </a:cxn>
                    <a:cxn ang="0">
                      <a:pos x="1941" y="0"/>
                    </a:cxn>
                  </a:cxnLst>
                  <a:rect l="0" t="0" r="r" b="b"/>
                  <a:pathLst>
                    <a:path w="2002" h="2521">
                      <a:moveTo>
                        <a:pt x="1941" y="0"/>
                      </a:moveTo>
                      <a:lnTo>
                        <a:pt x="0" y="2521"/>
                      </a:lnTo>
                      <a:lnTo>
                        <a:pt x="192" y="2450"/>
                      </a:lnTo>
                      <a:lnTo>
                        <a:pt x="2002" y="61"/>
                      </a:lnTo>
                      <a:lnTo>
                        <a:pt x="1941" y="0"/>
                      </a:lnTo>
                      <a:lnTo>
                        <a:pt x="194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9743" name="Freeform 47"/>
                <p:cNvSpPr>
                  <a:spLocks/>
                </p:cNvSpPr>
                <p:nvPr userDrawn="1"/>
              </p:nvSpPr>
              <p:spPr bwMode="auto">
                <a:xfrm rot="-3172564">
                  <a:off x="4903" y="-19"/>
                  <a:ext cx="758" cy="1344"/>
                </a:xfrm>
                <a:custGeom>
                  <a:avLst/>
                  <a:gdLst/>
                  <a:ahLst/>
                  <a:cxnLst>
                    <a:cxn ang="0">
                      <a:pos x="95" y="2844"/>
                    </a:cxn>
                    <a:cxn ang="0">
                      <a:pos x="394" y="2834"/>
                    </a:cxn>
                    <a:cxn ang="0">
                      <a:pos x="821" y="3009"/>
                    </a:cxn>
                    <a:cxn ang="0">
                      <a:pos x="681" y="2817"/>
                    </a:cxn>
                    <a:cxn ang="0">
                      <a:pos x="367" y="2703"/>
                    </a:cxn>
                    <a:cxn ang="0">
                      <a:pos x="637" y="2720"/>
                    </a:cxn>
                    <a:cxn ang="0">
                      <a:pos x="979" y="2870"/>
                    </a:cxn>
                    <a:cxn ang="0">
                      <a:pos x="2859" y="420"/>
                    </a:cxn>
                    <a:cxn ang="0">
                      <a:pos x="2578" y="148"/>
                    </a:cxn>
                    <a:cxn ang="0">
                      <a:pos x="2308" y="0"/>
                    </a:cxn>
                    <a:cxn ang="0">
                      <a:pos x="2692" y="78"/>
                    </a:cxn>
                    <a:cxn ang="0">
                      <a:pos x="3007" y="428"/>
                    </a:cxn>
                    <a:cxn ang="0">
                      <a:pos x="831" y="3273"/>
                    </a:cxn>
                    <a:cxn ang="0">
                      <a:pos x="481" y="3412"/>
                    </a:cxn>
                    <a:cxn ang="0">
                      <a:pos x="105" y="3771"/>
                    </a:cxn>
                    <a:cxn ang="0">
                      <a:pos x="0" y="3667"/>
                    </a:cxn>
                    <a:cxn ang="0">
                      <a:pos x="131" y="3631"/>
                    </a:cxn>
                    <a:cxn ang="0">
                      <a:pos x="376" y="3385"/>
                    </a:cxn>
                    <a:cxn ang="0">
                      <a:pos x="165" y="3273"/>
                    </a:cxn>
                    <a:cxn ang="0">
                      <a:pos x="165" y="3176"/>
                    </a:cxn>
                    <a:cxn ang="0">
                      <a:pos x="411" y="3298"/>
                    </a:cxn>
                    <a:cxn ang="0">
                      <a:pos x="411" y="3186"/>
                    </a:cxn>
                    <a:cxn ang="0">
                      <a:pos x="603" y="3220"/>
                    </a:cxn>
                    <a:cxn ang="0">
                      <a:pos x="428" y="3079"/>
                    </a:cxn>
                    <a:cxn ang="0">
                      <a:pos x="629" y="3062"/>
                    </a:cxn>
                    <a:cxn ang="0">
                      <a:pos x="95" y="2844"/>
                    </a:cxn>
                    <a:cxn ang="0">
                      <a:pos x="95" y="2844"/>
                    </a:cxn>
                  </a:cxnLst>
                  <a:rect l="0" t="0" r="r" b="b"/>
                  <a:pathLst>
                    <a:path w="3007" h="3771">
                      <a:moveTo>
                        <a:pt x="95" y="2844"/>
                      </a:moveTo>
                      <a:lnTo>
                        <a:pt x="394" y="2834"/>
                      </a:lnTo>
                      <a:lnTo>
                        <a:pt x="821" y="3009"/>
                      </a:lnTo>
                      <a:lnTo>
                        <a:pt x="681" y="2817"/>
                      </a:lnTo>
                      <a:lnTo>
                        <a:pt x="367" y="2703"/>
                      </a:lnTo>
                      <a:lnTo>
                        <a:pt x="637" y="2720"/>
                      </a:lnTo>
                      <a:lnTo>
                        <a:pt x="979" y="2870"/>
                      </a:lnTo>
                      <a:lnTo>
                        <a:pt x="2859" y="420"/>
                      </a:lnTo>
                      <a:lnTo>
                        <a:pt x="2578" y="148"/>
                      </a:lnTo>
                      <a:lnTo>
                        <a:pt x="2308" y="0"/>
                      </a:lnTo>
                      <a:lnTo>
                        <a:pt x="2692" y="78"/>
                      </a:lnTo>
                      <a:lnTo>
                        <a:pt x="3007" y="428"/>
                      </a:lnTo>
                      <a:lnTo>
                        <a:pt x="831" y="3273"/>
                      </a:lnTo>
                      <a:lnTo>
                        <a:pt x="481" y="3412"/>
                      </a:lnTo>
                      <a:lnTo>
                        <a:pt x="105" y="3771"/>
                      </a:lnTo>
                      <a:lnTo>
                        <a:pt x="0" y="3667"/>
                      </a:lnTo>
                      <a:lnTo>
                        <a:pt x="131" y="3631"/>
                      </a:lnTo>
                      <a:lnTo>
                        <a:pt x="376" y="3385"/>
                      </a:lnTo>
                      <a:lnTo>
                        <a:pt x="165" y="3273"/>
                      </a:lnTo>
                      <a:lnTo>
                        <a:pt x="165" y="3176"/>
                      </a:lnTo>
                      <a:lnTo>
                        <a:pt x="411" y="3298"/>
                      </a:lnTo>
                      <a:lnTo>
                        <a:pt x="411" y="3186"/>
                      </a:lnTo>
                      <a:lnTo>
                        <a:pt x="603" y="3220"/>
                      </a:lnTo>
                      <a:lnTo>
                        <a:pt x="428" y="3079"/>
                      </a:lnTo>
                      <a:lnTo>
                        <a:pt x="629" y="3062"/>
                      </a:lnTo>
                      <a:lnTo>
                        <a:pt x="95" y="2844"/>
                      </a:lnTo>
                      <a:lnTo>
                        <a:pt x="95" y="28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9744" name="Freeform 48"/>
                <p:cNvSpPr>
                  <a:spLocks/>
                </p:cNvSpPr>
                <p:nvPr userDrawn="1"/>
              </p:nvSpPr>
              <p:spPr bwMode="auto">
                <a:xfrm rot="-3172564">
                  <a:off x="5297" y="897"/>
                  <a:ext cx="169" cy="122"/>
                </a:xfrm>
                <a:custGeom>
                  <a:avLst/>
                  <a:gdLst/>
                  <a:ahLst/>
                  <a:cxnLst>
                    <a:cxn ang="0">
                      <a:pos x="0" y="80"/>
                    </a:cxn>
                    <a:cxn ang="0">
                      <a:pos x="255" y="106"/>
                    </a:cxn>
                    <a:cxn ang="0">
                      <a:pos x="639" y="342"/>
                    </a:cxn>
                    <a:cxn ang="0">
                      <a:pos x="673" y="289"/>
                    </a:cxn>
                    <a:cxn ang="0">
                      <a:pos x="447" y="114"/>
                    </a:cxn>
                    <a:cxn ang="0">
                      <a:pos x="26" y="0"/>
                    </a:cxn>
                    <a:cxn ang="0">
                      <a:pos x="0" y="80"/>
                    </a:cxn>
                    <a:cxn ang="0">
                      <a:pos x="0" y="80"/>
                    </a:cxn>
                  </a:cxnLst>
                  <a:rect l="0" t="0" r="r" b="b"/>
                  <a:pathLst>
                    <a:path w="673" h="342">
                      <a:moveTo>
                        <a:pt x="0" y="80"/>
                      </a:moveTo>
                      <a:lnTo>
                        <a:pt x="255" y="106"/>
                      </a:lnTo>
                      <a:lnTo>
                        <a:pt x="639" y="342"/>
                      </a:lnTo>
                      <a:lnTo>
                        <a:pt x="673" y="289"/>
                      </a:lnTo>
                      <a:lnTo>
                        <a:pt x="447" y="114"/>
                      </a:lnTo>
                      <a:lnTo>
                        <a:pt x="26" y="0"/>
                      </a:lnTo>
                      <a:lnTo>
                        <a:pt x="0" y="80"/>
                      </a:lnTo>
                      <a:lnTo>
                        <a:pt x="0" y="8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9745" name="Freeform 49"/>
                <p:cNvSpPr>
                  <a:spLocks/>
                </p:cNvSpPr>
                <p:nvPr userDrawn="1"/>
              </p:nvSpPr>
              <p:spPr bwMode="auto">
                <a:xfrm rot="-3172564">
                  <a:off x="5253" y="806"/>
                  <a:ext cx="181" cy="144"/>
                </a:xfrm>
                <a:custGeom>
                  <a:avLst/>
                  <a:gdLst/>
                  <a:ahLst/>
                  <a:cxnLst>
                    <a:cxn ang="0">
                      <a:pos x="0" y="78"/>
                    </a:cxn>
                    <a:cxn ang="0">
                      <a:pos x="340" y="148"/>
                    </a:cxn>
                    <a:cxn ang="0">
                      <a:pos x="638" y="403"/>
                    </a:cxn>
                    <a:cxn ang="0">
                      <a:pos x="716" y="296"/>
                    </a:cxn>
                    <a:cxn ang="0">
                      <a:pos x="420" y="114"/>
                    </a:cxn>
                    <a:cxn ang="0">
                      <a:pos x="70" y="0"/>
                    </a:cxn>
                    <a:cxn ang="0">
                      <a:pos x="0" y="78"/>
                    </a:cxn>
                    <a:cxn ang="0">
                      <a:pos x="0" y="78"/>
                    </a:cxn>
                  </a:cxnLst>
                  <a:rect l="0" t="0" r="r" b="b"/>
                  <a:pathLst>
                    <a:path w="716" h="403">
                      <a:moveTo>
                        <a:pt x="0" y="78"/>
                      </a:moveTo>
                      <a:lnTo>
                        <a:pt x="340" y="148"/>
                      </a:lnTo>
                      <a:lnTo>
                        <a:pt x="638" y="403"/>
                      </a:lnTo>
                      <a:lnTo>
                        <a:pt x="716" y="296"/>
                      </a:lnTo>
                      <a:lnTo>
                        <a:pt x="420" y="114"/>
                      </a:lnTo>
                      <a:lnTo>
                        <a:pt x="70" y="0"/>
                      </a:lnTo>
                      <a:lnTo>
                        <a:pt x="0" y="78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9746" name="Freeform 50"/>
                <p:cNvSpPr>
                  <a:spLocks/>
                </p:cNvSpPr>
                <p:nvPr userDrawn="1"/>
              </p:nvSpPr>
              <p:spPr bwMode="auto">
                <a:xfrm rot="-3172564">
                  <a:off x="4985" y="210"/>
                  <a:ext cx="181" cy="147"/>
                </a:xfrm>
                <a:custGeom>
                  <a:avLst/>
                  <a:gdLst/>
                  <a:ahLst/>
                  <a:cxnLst>
                    <a:cxn ang="0">
                      <a:pos x="0" y="78"/>
                    </a:cxn>
                    <a:cxn ang="0">
                      <a:pos x="316" y="139"/>
                    </a:cxn>
                    <a:cxn ang="0">
                      <a:pos x="649" y="411"/>
                    </a:cxn>
                    <a:cxn ang="0">
                      <a:pos x="717" y="314"/>
                    </a:cxn>
                    <a:cxn ang="0">
                      <a:pos x="394" y="87"/>
                    </a:cxn>
                    <a:cxn ang="0">
                      <a:pos x="54" y="0"/>
                    </a:cxn>
                    <a:cxn ang="0">
                      <a:pos x="0" y="78"/>
                    </a:cxn>
                    <a:cxn ang="0">
                      <a:pos x="0" y="78"/>
                    </a:cxn>
                  </a:cxnLst>
                  <a:rect l="0" t="0" r="r" b="b"/>
                  <a:pathLst>
                    <a:path w="717" h="411">
                      <a:moveTo>
                        <a:pt x="0" y="78"/>
                      </a:moveTo>
                      <a:lnTo>
                        <a:pt x="316" y="139"/>
                      </a:lnTo>
                      <a:lnTo>
                        <a:pt x="649" y="411"/>
                      </a:lnTo>
                      <a:lnTo>
                        <a:pt x="717" y="314"/>
                      </a:lnTo>
                      <a:lnTo>
                        <a:pt x="394" y="87"/>
                      </a:lnTo>
                      <a:lnTo>
                        <a:pt x="54" y="0"/>
                      </a:lnTo>
                      <a:lnTo>
                        <a:pt x="0" y="78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9747" name="Freeform 51"/>
                <p:cNvSpPr>
                  <a:spLocks/>
                </p:cNvSpPr>
                <p:nvPr userDrawn="1"/>
              </p:nvSpPr>
              <p:spPr bwMode="auto">
                <a:xfrm rot="-3172564">
                  <a:off x="4948" y="142"/>
                  <a:ext cx="179" cy="138"/>
                </a:xfrm>
                <a:custGeom>
                  <a:avLst/>
                  <a:gdLst/>
                  <a:ahLst/>
                  <a:cxnLst>
                    <a:cxn ang="0">
                      <a:pos x="0" y="88"/>
                    </a:cxn>
                    <a:cxn ang="0">
                      <a:pos x="272" y="131"/>
                    </a:cxn>
                    <a:cxn ang="0">
                      <a:pos x="665" y="386"/>
                    </a:cxn>
                    <a:cxn ang="0">
                      <a:pos x="709" y="308"/>
                    </a:cxn>
                    <a:cxn ang="0">
                      <a:pos x="306" y="53"/>
                    </a:cxn>
                    <a:cxn ang="0">
                      <a:pos x="43" y="0"/>
                    </a:cxn>
                    <a:cxn ang="0">
                      <a:pos x="0" y="88"/>
                    </a:cxn>
                    <a:cxn ang="0">
                      <a:pos x="0" y="88"/>
                    </a:cxn>
                  </a:cxnLst>
                  <a:rect l="0" t="0" r="r" b="b"/>
                  <a:pathLst>
                    <a:path w="709" h="386">
                      <a:moveTo>
                        <a:pt x="0" y="88"/>
                      </a:moveTo>
                      <a:lnTo>
                        <a:pt x="272" y="131"/>
                      </a:lnTo>
                      <a:lnTo>
                        <a:pt x="665" y="386"/>
                      </a:lnTo>
                      <a:lnTo>
                        <a:pt x="709" y="308"/>
                      </a:lnTo>
                      <a:lnTo>
                        <a:pt x="306" y="53"/>
                      </a:lnTo>
                      <a:lnTo>
                        <a:pt x="43" y="0"/>
                      </a:lnTo>
                      <a:lnTo>
                        <a:pt x="0" y="88"/>
                      </a:lnTo>
                      <a:lnTo>
                        <a:pt x="0" y="8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sp>
          <p:nvSpPr>
            <p:cNvPr id="29748" name="Line 52"/>
            <p:cNvSpPr>
              <a:spLocks noChangeShapeType="1"/>
            </p:cNvSpPr>
            <p:nvPr userDrawn="1"/>
          </p:nvSpPr>
          <p:spPr bwMode="auto">
            <a:xfrm>
              <a:off x="4870" y="84"/>
              <a:ext cx="42" cy="9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 Black" pitchFamily="34" charset="0"/>
              </a:defRPr>
            </a:lvl1pPr>
          </a:lstStyle>
          <a:p>
            <a:fld id="{BD345CAE-C6CB-4BC7-9951-C03428A9FE26}" type="slidenum">
              <a:rPr lang="ru-RU"/>
              <a:pPr/>
              <a:t>‹#›</a:t>
            </a:fld>
            <a:endParaRPr lang="ru-RU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33797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ru-RU" sz="2400">
                <a:latin typeface="Times New Roman" charset="0"/>
              </a:endParaRPr>
            </a:p>
          </p:txBody>
        </p:sp>
        <p:sp>
          <p:nvSpPr>
            <p:cNvPr id="33798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sz="2400">
                <a:latin typeface="Times New Roman" charset="0"/>
              </a:endParaRPr>
            </a:p>
          </p:txBody>
        </p:sp>
        <p:sp>
          <p:nvSpPr>
            <p:cNvPr id="33799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solidFill>
                  <a:schemeClr val="hlink"/>
                </a:solidFill>
                <a:latin typeface="Arial" charset="0"/>
              </a:endParaRPr>
            </a:p>
          </p:txBody>
        </p:sp>
        <p:sp>
          <p:nvSpPr>
            <p:cNvPr id="33800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solidFill>
                  <a:schemeClr val="hlink"/>
                </a:solidFill>
                <a:latin typeface="Arial" charset="0"/>
              </a:endParaRPr>
            </a:p>
          </p:txBody>
        </p:sp>
        <p:sp>
          <p:nvSpPr>
            <p:cNvPr id="33801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solidFill>
                  <a:schemeClr val="accent2"/>
                </a:solidFill>
                <a:latin typeface="Arial" charset="0"/>
              </a:endParaRPr>
            </a:p>
          </p:txBody>
        </p:sp>
        <p:sp>
          <p:nvSpPr>
            <p:cNvPr id="33802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solidFill>
                  <a:schemeClr val="hlink"/>
                </a:solidFill>
                <a:latin typeface="Arial" charset="0"/>
              </a:endParaRPr>
            </a:p>
          </p:txBody>
        </p:sp>
        <p:sp>
          <p:nvSpPr>
            <p:cNvPr id="33803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sz="2400">
                <a:latin typeface="Times New Roman" charset="0"/>
              </a:endParaRPr>
            </a:p>
          </p:txBody>
        </p:sp>
        <p:sp>
          <p:nvSpPr>
            <p:cNvPr id="33804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solidFill>
                  <a:schemeClr val="accent2"/>
                </a:solidFill>
                <a:latin typeface="Arial" charset="0"/>
              </a:endParaRPr>
            </a:p>
          </p:txBody>
        </p:sp>
        <p:sp>
          <p:nvSpPr>
            <p:cNvPr id="33805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solidFill>
                  <a:schemeClr val="accent2"/>
                </a:solidFill>
                <a:latin typeface="Arial" charset="0"/>
              </a:endParaRPr>
            </a:p>
          </p:txBody>
        </p:sp>
      </p:grpSp>
      <p:sp>
        <p:nvSpPr>
          <p:cNvPr id="33806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3807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33808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+mn-lt"/>
              </a:defRPr>
            </a:lvl1pPr>
          </a:lstStyle>
          <a:p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file:///C:\Documents%20and%20Settings\&#1040;&#1076;&#1084;&#1080;&#1085;&#1080;&#1089;&#1090;&#1088;&#1072;&#1090;&#1086;&#1088;\&#1056;&#1072;&#1073;&#1086;&#1095;&#1080;&#1081;%20&#1089;&#1090;&#1086;&#1083;\&#1040;&#1090;&#1090;&#1077;&#1089;&#1090;&#1072;&#1094;&#1080;&#1103;\&#1082;&#1072;&#1082;%20&#1089;&#1086;&#1093;&#1088;&#1072;&#1085;&#1080;&#1090;&#1100;%20&#1089;&#1077;&#1073;&#1077;%20&#1079;&#1076;&#1086;&#1088;&#1086;&#1074;&#1100;&#1077;\BETH_03.wav" TargetMode="External"/><Relationship Id="rId1" Type="http://schemas.openxmlformats.org/officeDocument/2006/relationships/audio" Target="file:///H:\Documents%20and%20Settings\&#1080;&#1088;&#1080;&#1085;&#1072;\&#1052;&#1086;&#1080;%20&#1076;&#1086;&#1082;&#1091;&#1084;&#1077;&#1085;&#1090;&#1099;\&#1040;&#1090;&#1090;&#1077;&#1089;&#1090;&#1072;&#1094;&#1080;&#1103;\&#1082;&#1072;&#1082;%20&#1089;&#1086;&#1093;&#1088;&#1072;&#1085;&#1080;&#1090;&#1100;%20&#1089;&#1077;&#1073;&#1077;%20&#1079;&#1076;&#1086;&#1088;&#1086;&#1074;&#1100;&#1077;\BETH_03.wav" TargetMode="Externa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3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33.gi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36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3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40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3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gif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2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6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6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66.xml"/><Relationship Id="rId4" Type="http://schemas.openxmlformats.org/officeDocument/2006/relationships/image" Target="../media/image49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6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66.xml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gif"/><Relationship Id="rId2" Type="http://schemas.openxmlformats.org/officeDocument/2006/relationships/image" Target="../media/image55.gif"/><Relationship Id="rId1" Type="http://schemas.openxmlformats.org/officeDocument/2006/relationships/slideLayout" Target="../slideLayouts/slideLayout12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7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7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gif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7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88.xml"/><Relationship Id="rId5" Type="http://schemas.openxmlformats.org/officeDocument/2006/relationships/image" Target="../media/image64.jpeg"/><Relationship Id="rId4" Type="http://schemas.openxmlformats.org/officeDocument/2006/relationships/image" Target="../media/image63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7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7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7" Type="http://schemas.openxmlformats.org/officeDocument/2006/relationships/image" Target="../media/image72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77.xml"/><Relationship Id="rId6" Type="http://schemas.openxmlformats.org/officeDocument/2006/relationships/image" Target="../media/image71.jpeg"/><Relationship Id="rId5" Type="http://schemas.openxmlformats.org/officeDocument/2006/relationships/image" Target="../media/image70.jpeg"/><Relationship Id="rId4" Type="http://schemas.openxmlformats.org/officeDocument/2006/relationships/image" Target="../media/image69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714356"/>
            <a:ext cx="7858180" cy="2928958"/>
          </a:xfrm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sz="66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Как помочь сохранить себе здоровье?</a:t>
            </a:r>
            <a:endParaRPr lang="ru-RU" sz="66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029" name="Picture 5" descr="H:\Documents and Settings\ирина\Мои документы\анимации\Разное\smile03.gif"/>
          <p:cNvPicPr>
            <a:picLocks noChangeAspect="1" noChangeArrowheads="1" noCrop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43306" y="3857628"/>
            <a:ext cx="2119334" cy="2119334"/>
          </a:xfrm>
          <a:prstGeom prst="rect">
            <a:avLst/>
          </a:prstGeom>
          <a:noFill/>
        </p:spPr>
      </p:pic>
      <p:pic>
        <p:nvPicPr>
          <p:cNvPr id="4" name="BETH_03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rcRect r="85000" b="85000"/>
          <a:stretch>
            <a:fillRect/>
          </a:stretch>
        </p:blipFill>
        <p:spPr>
          <a:xfrm>
            <a:off x="8286776" y="6000768"/>
            <a:ext cx="45719" cy="45719"/>
          </a:xfrm>
          <a:prstGeom prst="rect">
            <a:avLst/>
          </a:prstGeom>
        </p:spPr>
      </p:pic>
      <p:pic>
        <p:nvPicPr>
          <p:cNvPr id="5" name="BETH_03.wav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6"/>
          <a:srcRect r="85000" b="85000"/>
          <a:stretch>
            <a:fillRect/>
          </a:stretch>
        </p:blipFill>
        <p:spPr>
          <a:xfrm>
            <a:off x="7786710" y="5286388"/>
            <a:ext cx="45719" cy="45719"/>
          </a:xfrm>
          <a:prstGeom prst="rect">
            <a:avLst/>
          </a:prstGeom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0000" showWhenStopped="0">
                <p:cTn id="1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19000">
                <p:cTn id="1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642918"/>
            <a:ext cx="8143932" cy="1184273"/>
          </a:xfrm>
          <a:effectLst>
            <a:glow rad="228600">
              <a:schemeClr val="accent1">
                <a:satMod val="175000"/>
                <a:alpha val="40000"/>
              </a:schemeClr>
            </a:glow>
            <a:outerShdw blurRad="63500" dist="25400" dir="14700000" algn="t" rotWithShape="0">
              <a:srgbClr val="000000">
                <a:alpha val="50000"/>
              </a:srgbClr>
            </a:outerShdw>
          </a:effectLst>
          <a:scene3d>
            <a:camera prst="perspectiveRight"/>
            <a:lightRig rig="soft" dir="tl">
              <a:rot lat="0" lon="0" rev="0"/>
            </a:lightRig>
          </a:scene3d>
          <a:sp3d>
            <a:bevelT prst="convex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Что такое здоровье?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57356" y="3071810"/>
            <a:ext cx="6400800" cy="1752600"/>
          </a:xfrm>
          <a:effectLst>
            <a:glow rad="139700">
              <a:schemeClr val="accent1">
                <a:satMod val="175000"/>
                <a:alpha val="40000"/>
              </a:schemeClr>
            </a:glow>
            <a:outerShdw blurRad="63500" dist="25400" dir="14700000" algn="t" rotWithShape="0">
              <a:srgbClr val="000000">
                <a:alpha val="50000"/>
              </a:srgb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r>
              <a:rPr lang="ru-RU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Здоровье – бесценное достояние не только каждого человека, но и всего общества</a:t>
            </a:r>
            <a:endParaRPr lang="ru-RU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000108"/>
            <a:ext cx="4786346" cy="1500198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4400" b="1" spc="0" dirty="0" smtClean="0">
                <a:ln/>
                <a:solidFill>
                  <a:schemeClr val="accent3"/>
                </a:solidFill>
                <a:effectLst/>
              </a:rPr>
              <a:t>В здоровом теле,</a:t>
            </a:r>
            <a:br>
              <a:rPr lang="ru-RU" sz="4400" b="1" spc="0" dirty="0" smtClean="0">
                <a:ln/>
                <a:solidFill>
                  <a:schemeClr val="accent3"/>
                </a:solidFill>
                <a:effectLst/>
              </a:rPr>
            </a:br>
            <a:r>
              <a:rPr lang="ru-RU" sz="4400" b="1" spc="0" dirty="0" smtClean="0">
                <a:ln/>
                <a:solidFill>
                  <a:schemeClr val="accent3"/>
                </a:solidFill>
                <a:effectLst/>
              </a:rPr>
              <a:t> здоровый дух!</a:t>
            </a:r>
            <a:endParaRPr lang="ru-RU" sz="4400" b="1" spc="0" dirty="0">
              <a:ln/>
              <a:solidFill>
                <a:schemeClr val="accent3"/>
              </a:solidFill>
              <a:effectLst/>
            </a:endParaRPr>
          </a:p>
        </p:txBody>
      </p:sp>
      <p:pic>
        <p:nvPicPr>
          <p:cNvPr id="2051" name="Picture 3" descr="H:\Documents and Settings\ирина\Мои документы\Проекты\Проект Савелий\Фото\P100008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29256" y="571480"/>
            <a:ext cx="3333773" cy="2500330"/>
          </a:xfrm>
          <a:prstGeom prst="rect">
            <a:avLst/>
          </a:prstGeom>
          <a:noFill/>
          <a:scene3d>
            <a:camera prst="perspectiveHeroicExtremeLeftFacing"/>
            <a:lightRig rig="threePt" dir="t"/>
          </a:scene3d>
          <a:sp3d>
            <a:bevelT prst="angle"/>
          </a:sp3d>
        </p:spPr>
      </p:pic>
      <p:pic>
        <p:nvPicPr>
          <p:cNvPr id="2052" name="Picture 4" descr="H:\Documents and Settings\ирина\Мои документы\Воспитательная работа\Итоговое собрание\Фото\Изображение 09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4" y="3000372"/>
            <a:ext cx="3214710" cy="2411033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2053" name="Picture 5" descr="H:\Documents and Settings\ирина\Мои документы\Воспитательная работа\фото\PA09536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4876" y="3643314"/>
            <a:ext cx="3390821" cy="254311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angle"/>
          </a:sp3d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71472" y="428604"/>
            <a:ext cx="4786346" cy="1219200"/>
          </a:xfr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Береги глаза! </a:t>
            </a:r>
            <a:b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Береги зрение!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074" name="Picture 2" descr="H:\Documents and Settings\ирина\Мои документы\Аттестация\как сохранить себе здоровье\глаз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500298" y="4214818"/>
            <a:ext cx="3746273" cy="2357454"/>
          </a:xfrm>
          <a:prstGeom prst="rect">
            <a:avLst/>
          </a:prstGeom>
          <a:noFill/>
          <a:scene3d>
            <a:camera prst="obliqueBottomLeft"/>
            <a:lightRig rig="threePt" dir="t"/>
          </a:scene3d>
          <a:sp3d>
            <a:bevelT/>
          </a:sp3d>
        </p:spPr>
      </p:pic>
      <p:sp>
        <p:nvSpPr>
          <p:cNvPr id="5" name="TextBox 4"/>
          <p:cNvSpPr txBox="1"/>
          <p:nvPr/>
        </p:nvSpPr>
        <p:spPr>
          <a:xfrm>
            <a:off x="1000100" y="2285992"/>
            <a:ext cx="6929486" cy="138499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2800" b="1" dirty="0" smtClean="0">
                <a:solidFill>
                  <a:srgbClr val="FF0000"/>
                </a:solidFill>
              </a:rPr>
              <a:t>Глаза</a:t>
            </a:r>
            <a:r>
              <a:rPr lang="ru-RU" sz="2800" dirty="0" smtClean="0"/>
              <a:t> – органы чувств, с помощью которых наш организм воспринимает многообразие нашего мира.</a:t>
            </a:r>
            <a:endParaRPr lang="ru-RU" sz="2800" dirty="0"/>
          </a:p>
        </p:txBody>
      </p:sp>
      <p:pic>
        <p:nvPicPr>
          <p:cNvPr id="3075" name="Picture 3" descr="H:\Documents and Settings\ирина\Мои документы\анимации\Мои картинки\Гифы\глаза.files\eyes1.files\163.gif"/>
          <p:cNvPicPr>
            <a:picLocks noChangeAspect="1" noChangeArrowheads="1" noCrop="1"/>
          </p:cNvPicPr>
          <p:nvPr/>
        </p:nvPicPr>
        <p:blipFill>
          <a:blip r:embed="rId3">
            <a:clrChange>
              <a:clrFrom>
                <a:srgbClr val="808080"/>
              </a:clrFrom>
              <a:clrTo>
                <a:srgbClr val="80808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29388" y="500042"/>
            <a:ext cx="1214440" cy="1227934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3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6" y="357166"/>
            <a:ext cx="4786314" cy="928686"/>
          </a:xfrm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Как устроен глаз?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098" name="Picture 2" descr="H:\Documents and Settings\ирина\Мои документы\Аттестация\как сохранить себе здоровье\глаз 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46140" y="142852"/>
            <a:ext cx="3955016" cy="321471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4099" name="Picture 3" descr="H:\Documents and Settings\ирина\Мои документы\Аттестация\как сохранить себе здоровье\глаз 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4786322"/>
            <a:ext cx="4217987" cy="17399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7" name="TextBox 6"/>
          <p:cNvSpPr txBox="1"/>
          <p:nvPr/>
        </p:nvSpPr>
        <p:spPr>
          <a:xfrm>
            <a:off x="357158" y="1285860"/>
            <a:ext cx="407196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AutoNum type="arabicPeriod"/>
            </a:pPr>
            <a:r>
              <a:rPr lang="ru-RU" dirty="0" smtClean="0"/>
              <a:t>Свет, отражаясь от предмета, попадает в глаза.</a:t>
            </a:r>
          </a:p>
          <a:p>
            <a:pPr marL="342900" indent="-342900" algn="just">
              <a:buAutoNum type="arabicPeriod"/>
            </a:pPr>
            <a:r>
              <a:rPr lang="ru-RU" dirty="0" smtClean="0"/>
              <a:t>Свет проходит через прозрачные роговую оболочку и хрусталик.</a:t>
            </a:r>
          </a:p>
          <a:p>
            <a:pPr marL="342900" indent="-342900" algn="just">
              <a:buAutoNum type="arabicPeriod"/>
            </a:pPr>
            <a:r>
              <a:rPr lang="ru-RU" dirty="0" smtClean="0"/>
              <a:t>Они фокусируют изображение в перевёрнутом виде на сетчатке.</a:t>
            </a:r>
          </a:p>
          <a:p>
            <a:pPr marL="342900" indent="-342900" algn="just">
              <a:buAutoNum type="arabicPeriod"/>
            </a:pPr>
            <a:r>
              <a:rPr lang="ru-RU" dirty="0" smtClean="0"/>
              <a:t>Клетки сетчатки распознают это изображение и посылают сигналы по зрительному нерву в мозг.</a:t>
            </a:r>
          </a:p>
          <a:p>
            <a:pPr marL="342900" indent="-342900" algn="just">
              <a:buAutoNum type="arabicPeriod"/>
            </a:pPr>
            <a:r>
              <a:rPr lang="ru-RU" dirty="0" smtClean="0"/>
              <a:t>Далее формируется цельная окончательная картина.</a:t>
            </a:r>
          </a:p>
        </p:txBody>
      </p:sp>
      <p:pic>
        <p:nvPicPr>
          <p:cNvPr id="4100" name="Picture 4" descr="H:\Documents and Settings\ирина\Мои документы\анимации\Мои картинки\Гифы\глаза.files\eyes1.files\24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43702" y="4429132"/>
            <a:ext cx="1581152" cy="941716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4500594" cy="1143000"/>
          </a:xfrm>
          <a:ln>
            <a:noFill/>
          </a:ln>
          <a:scene3d>
            <a:camera prst="orthographicFront"/>
            <a:lightRig rig="flat" dir="tl">
              <a:rot lat="0" lon="0" rev="6600000"/>
            </a:lightRig>
          </a:scene3d>
          <a:sp3d>
            <a:bevelT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Проведём опыт</a:t>
            </a:r>
            <a:endParaRPr lang="ru-RU" sz="4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Прямоугольный треугольник 3"/>
          <p:cNvSpPr/>
          <p:nvPr/>
        </p:nvSpPr>
        <p:spPr>
          <a:xfrm>
            <a:off x="1428728" y="1928802"/>
            <a:ext cx="3929090" cy="2571768"/>
          </a:xfrm>
          <a:prstGeom prst="rtTriangl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олилиния 4"/>
          <p:cNvSpPr/>
          <p:nvPr/>
        </p:nvSpPr>
        <p:spPr>
          <a:xfrm rot="10800000">
            <a:off x="214282" y="2500306"/>
            <a:ext cx="4143404" cy="2786082"/>
          </a:xfrm>
          <a:custGeom>
            <a:avLst/>
            <a:gdLst>
              <a:gd name="connsiteX0" fmla="*/ 0 w 4143404"/>
              <a:gd name="connsiteY0" fmla="*/ 2786082 h 2786082"/>
              <a:gd name="connsiteX1" fmla="*/ 0 w 4143404"/>
              <a:gd name="connsiteY1" fmla="*/ 0 h 2786082"/>
              <a:gd name="connsiteX2" fmla="*/ 4143404 w 4143404"/>
              <a:gd name="connsiteY2" fmla="*/ 2786082 h 2786082"/>
              <a:gd name="connsiteX3" fmla="*/ 0 w 4143404"/>
              <a:gd name="connsiteY3" fmla="*/ 2786082 h 2786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43404" h="2786082">
                <a:moveTo>
                  <a:pt x="0" y="2786082"/>
                </a:moveTo>
                <a:lnTo>
                  <a:pt x="0" y="0"/>
                </a:lnTo>
                <a:lnTo>
                  <a:pt x="4143404" y="2786082"/>
                </a:lnTo>
                <a:lnTo>
                  <a:pt x="0" y="2786082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ysClr val="windowText" lastClr="000000"/>
                </a:solidFill>
                <a:prstDash val="sysDot"/>
              </a:ln>
            </a:endParaRPr>
          </a:p>
        </p:txBody>
      </p:sp>
      <p:cxnSp>
        <p:nvCxnSpPr>
          <p:cNvPr id="35" name="Прямая соединительная линия 34"/>
          <p:cNvCxnSpPr/>
          <p:nvPr/>
        </p:nvCxnSpPr>
        <p:spPr>
          <a:xfrm rot="5400000">
            <a:off x="5358612" y="2000240"/>
            <a:ext cx="1427966" cy="794"/>
          </a:xfrm>
          <a:prstGeom prst="line">
            <a:avLst/>
          </a:prstGeom>
          <a:ln w="762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>
            <a:off x="6072198" y="1928802"/>
            <a:ext cx="857256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 rot="5400000">
            <a:off x="6142842" y="4071942"/>
            <a:ext cx="1572430" cy="794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>
            <a:off x="6072198" y="3357562"/>
            <a:ext cx="857256" cy="71438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 rot="5400000">
            <a:off x="6215074" y="2000240"/>
            <a:ext cx="142876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/>
          <p:nvPr/>
        </p:nvCxnSpPr>
        <p:spPr>
          <a:xfrm rot="5400000" flipH="1" flipV="1">
            <a:off x="6929454" y="3357562"/>
            <a:ext cx="714380" cy="71438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/>
          <p:cNvCxnSpPr/>
          <p:nvPr/>
        </p:nvCxnSpPr>
        <p:spPr>
          <a:xfrm rot="10800000" flipV="1">
            <a:off x="6072198" y="4000504"/>
            <a:ext cx="928694" cy="78581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/>
          <p:cNvCxnSpPr/>
          <p:nvPr/>
        </p:nvCxnSpPr>
        <p:spPr>
          <a:xfrm>
            <a:off x="6929454" y="4071942"/>
            <a:ext cx="785818" cy="71438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785786" y="5000636"/>
            <a:ext cx="785818" cy="1588"/>
          </a:xfrm>
          <a:prstGeom prst="line">
            <a:avLst/>
          </a:prstGeom>
          <a:ln w="571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rot="5400000" flipH="1" flipV="1">
            <a:off x="1357290" y="4786322"/>
            <a:ext cx="428628" cy="1588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1571604" y="4572008"/>
            <a:ext cx="642942" cy="428628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2214546" y="5000636"/>
            <a:ext cx="1571636" cy="1588"/>
          </a:xfrm>
          <a:prstGeom prst="line">
            <a:avLst/>
          </a:prstGeom>
          <a:ln w="762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rot="5400000">
            <a:off x="3394067" y="5393545"/>
            <a:ext cx="785024" cy="794"/>
          </a:xfrm>
          <a:prstGeom prst="line">
            <a:avLst/>
          </a:prstGeom>
          <a:ln w="571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785786" y="5000636"/>
            <a:ext cx="785818" cy="357190"/>
          </a:xfrm>
          <a:prstGeom prst="line">
            <a:avLst/>
          </a:prstGeom>
          <a:ln w="571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 rot="5400000">
            <a:off x="1178695" y="5750735"/>
            <a:ext cx="785818" cy="1588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>
            <a:off x="1571604" y="6143644"/>
            <a:ext cx="1285884" cy="1588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>
            <a:off x="2857488" y="6143644"/>
            <a:ext cx="928694" cy="357190"/>
          </a:xfrm>
          <a:prstGeom prst="line">
            <a:avLst/>
          </a:prstGeom>
          <a:ln w="571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>
            <a:off x="3786182" y="6215082"/>
            <a:ext cx="785818" cy="1588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>
            <a:off x="3786182" y="5786454"/>
            <a:ext cx="785818" cy="428628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 rot="5400000">
            <a:off x="3644100" y="6357958"/>
            <a:ext cx="284958" cy="794"/>
          </a:xfrm>
          <a:prstGeom prst="line">
            <a:avLst/>
          </a:prstGeom>
          <a:ln w="571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28860" y="214290"/>
            <a:ext cx="4829180" cy="1285884"/>
          </a:xfrm>
          <a:ln>
            <a:noFill/>
          </a:ln>
          <a:scene3d>
            <a:camera prst="orthographicFront"/>
            <a:lightRig rig="flat" dir="tl">
              <a:rot lat="0" lon="0" rev="6600000"/>
            </a:lightRig>
          </a:scene3d>
          <a:sp3d>
            <a:bevelT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/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Результаты опроса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428728" y="1785926"/>
          <a:ext cx="6691338" cy="31855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3230"/>
                <a:gridCol w="4155977"/>
                <a:gridCol w="1542131"/>
              </a:tblGrid>
              <a:tr h="796397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№ </a:t>
                      </a:r>
                      <a:r>
                        <a:rPr lang="ru-RU" dirty="0" err="1" smtClean="0"/>
                        <a:t>п</a:t>
                      </a:r>
                      <a:r>
                        <a:rPr lang="ru-RU" dirty="0" smtClean="0"/>
                        <a:t>/</a:t>
                      </a:r>
                      <a:r>
                        <a:rPr lang="ru-RU" dirty="0" err="1" smtClean="0"/>
                        <a:t>п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Вопросы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Количество детей</a:t>
                      </a:r>
                      <a:endParaRPr lang="ru-RU" dirty="0"/>
                    </a:p>
                  </a:txBody>
                  <a:tcPr/>
                </a:tc>
              </a:tr>
              <a:tr h="796397">
                <a:tc>
                  <a:txBody>
                    <a:bodyPr/>
                    <a:lstStyle/>
                    <a:p>
                      <a:r>
                        <a:rPr lang="ru-RU" dirty="0" smtClean="0"/>
                        <a:t>1.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Кто видит хорошо?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16</a:t>
                      </a:r>
                      <a:endParaRPr lang="ru-RU" dirty="0"/>
                    </a:p>
                  </a:txBody>
                  <a:tcPr/>
                </a:tc>
              </a:tr>
              <a:tr h="796397">
                <a:tc>
                  <a:txBody>
                    <a:bodyPr/>
                    <a:lstStyle/>
                    <a:p>
                      <a:r>
                        <a:rPr lang="ru-RU" dirty="0" smtClean="0"/>
                        <a:t>2.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Кто видит плохо?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7</a:t>
                      </a:r>
                      <a:endParaRPr lang="ru-RU" dirty="0"/>
                    </a:p>
                  </a:txBody>
                  <a:tcPr/>
                </a:tc>
              </a:tr>
              <a:tr h="796397">
                <a:tc>
                  <a:txBody>
                    <a:bodyPr/>
                    <a:lstStyle/>
                    <a:p>
                      <a:r>
                        <a:rPr lang="ru-RU" dirty="0" smtClean="0"/>
                        <a:t>3.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Кто носит очки?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142852"/>
            <a:ext cx="4429156" cy="796908"/>
          </a:xfrm>
          <a:ln>
            <a:noFill/>
          </a:ln>
          <a:scene3d>
            <a:camera prst="orthographicFront"/>
            <a:lightRig rig="flat" dir="tl">
              <a:rot lat="0" lon="0" rev="6600000"/>
            </a:lightRig>
          </a:scene3d>
          <a:sp3d>
            <a:bevelT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/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Проведём опыт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142984"/>
            <a:ext cx="4857784" cy="2428892"/>
          </a:xfrm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r>
              <a:rPr lang="ru-RU" sz="2800" dirty="0" smtClean="0"/>
              <a:t>Вертикально опустим соломинку в банку, поднесём банку к глазам и посмотрим.</a:t>
            </a:r>
          </a:p>
          <a:p>
            <a:pPr>
              <a:buNone/>
            </a:pPr>
            <a:r>
              <a:rPr lang="ru-RU" sz="2800" b="1" dirty="0" smtClean="0">
                <a:solidFill>
                  <a:srgbClr val="FF0000"/>
                </a:solidFill>
              </a:rPr>
              <a:t>Результат: </a:t>
            </a:r>
            <a:r>
              <a:rPr lang="ru-RU" sz="2800" dirty="0" smtClean="0"/>
              <a:t>погружённая часть соломинки кажется толще.</a:t>
            </a:r>
          </a:p>
        </p:txBody>
      </p:sp>
      <p:pic>
        <p:nvPicPr>
          <p:cNvPr id="1027" name="Picture 3" descr="H:\Documents and Settings\ирина\Мои документы\Аттестация\как сохранить себе здоровье\фото и картинки\P10007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8" y="428604"/>
            <a:ext cx="2539989" cy="1904992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lope"/>
          </a:sp3d>
        </p:spPr>
      </p:pic>
      <p:pic>
        <p:nvPicPr>
          <p:cNvPr id="1029" name="Picture 5" descr="H:\Documents and Settings\ирина\Мои документы\Аттестация\как сохранить себе здоровье\фото и картинки\P100072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8" y="2571744"/>
            <a:ext cx="2492364" cy="1869274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lope"/>
          </a:sp3d>
        </p:spPr>
      </p:pic>
      <p:pic>
        <p:nvPicPr>
          <p:cNvPr id="1030" name="Picture 6" descr="H:\Documents and Settings\ирина\Мои документы\Аттестация\как сохранить себе здоровье\фото и картинки\P100072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8" y="4732744"/>
            <a:ext cx="2500330" cy="1875248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lope"/>
          </a:sp3d>
        </p:spPr>
      </p:pic>
      <p:sp>
        <p:nvSpPr>
          <p:cNvPr id="9" name="TextBox 8"/>
          <p:cNvSpPr txBox="1"/>
          <p:nvPr/>
        </p:nvSpPr>
        <p:spPr>
          <a:xfrm>
            <a:off x="142844" y="3786190"/>
            <a:ext cx="4857784" cy="2893100"/>
          </a:xfrm>
          <a:prstGeom prst="rect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600" dirty="0" smtClean="0"/>
              <a:t>Поставим за банкой листок бумаги с картинкой. Посмотрим на забор через банку.</a:t>
            </a:r>
          </a:p>
          <a:p>
            <a:pPr>
              <a:buNone/>
            </a:pPr>
            <a:r>
              <a:rPr lang="ru-RU" sz="2600" b="1" dirty="0" smtClean="0">
                <a:solidFill>
                  <a:srgbClr val="FF0000"/>
                </a:solidFill>
              </a:rPr>
              <a:t>Результат: </a:t>
            </a:r>
            <a:r>
              <a:rPr lang="ru-RU" sz="2600" dirty="0" smtClean="0"/>
              <a:t>планки забора за банкой выглядят расширенными.</a:t>
            </a:r>
            <a:endParaRPr lang="ru-RU" sz="2600" dirty="0"/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3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0"/>
                            </p:stCondLst>
                            <p:childTnLst>
                              <p:par>
                                <p:cTn id="2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10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4000"/>
                            </p:stCondLst>
                            <p:childTnLst>
                              <p:par>
                                <p:cTn id="4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0"/>
                            </p:stCondLst>
                            <p:childTnLst>
                              <p:par>
                                <p:cTn id="4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85894" y="142876"/>
            <a:ext cx="2543164" cy="1000108"/>
          </a:xfrm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Вывод: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52" y="1357298"/>
            <a:ext cx="4929190" cy="4572032"/>
          </a:xfrm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buNone/>
            </a:pPr>
            <a:r>
              <a:rPr lang="ru-RU" sz="2400" dirty="0" smtClean="0"/>
              <a:t>    Это происходит </a:t>
            </a:r>
            <a:r>
              <a:rPr lang="ru-RU" sz="2000" dirty="0" smtClean="0"/>
              <a:t>потому</a:t>
            </a:r>
            <a:r>
              <a:rPr lang="ru-RU" sz="2400" dirty="0" smtClean="0"/>
              <a:t>, что при переходе от воды к воздуху световой луч преломляется. Внутри нашего глаза есть линза, которая имеет кривую поверхность и преломляет световой луч. Это хрусталик. Если хрусталик работает плохо, приходится прибегать к помощи внешних линз, то есть к очкам или контактным линзам.</a:t>
            </a:r>
            <a:endParaRPr lang="ru-RU" sz="2400" dirty="0"/>
          </a:p>
        </p:txBody>
      </p:sp>
      <p:pic>
        <p:nvPicPr>
          <p:cNvPr id="2050" name="Picture 2" descr="H:\Documents and Settings\ирина\Мои документы\Аттестация\как сохранить себе здоровье\фото и картинки\глаз 4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AFEFF"/>
              </a:clrFrom>
              <a:clrTo>
                <a:srgbClr val="FAFEFF">
                  <a:alpha val="0"/>
                </a:srgbClr>
              </a:clrTo>
            </a:clrChange>
          </a:blip>
          <a:srcRect t="1" r="3890"/>
          <a:stretch>
            <a:fillRect/>
          </a:stretch>
        </p:blipFill>
        <p:spPr bwMode="auto">
          <a:xfrm>
            <a:off x="5453554" y="1500174"/>
            <a:ext cx="3333288" cy="4357718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5918" y="285728"/>
            <a:ext cx="2828916" cy="1143000"/>
          </a:xfrm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Правила 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857364"/>
            <a:ext cx="5757874" cy="4643470"/>
          </a:xfr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800" dirty="0" smtClean="0"/>
              <a:t>Не читай лёжа.</a:t>
            </a:r>
          </a:p>
          <a:p>
            <a:r>
              <a:rPr lang="ru-RU" sz="2800" dirty="0" smtClean="0"/>
              <a:t>Располагай стол слева от окна, настольную лампу на левой стороне стола.</a:t>
            </a:r>
          </a:p>
          <a:p>
            <a:r>
              <a:rPr lang="ru-RU" sz="2800" dirty="0" smtClean="0"/>
              <a:t>Не наклоняйся слишком низко над книгой или тетрадью.</a:t>
            </a:r>
          </a:p>
          <a:p>
            <a:r>
              <a:rPr lang="ru-RU" sz="2800" dirty="0" smtClean="0"/>
              <a:t>Не смотри без защитных очков на яркое солнце, включённую лампочку, пламя электросварки.</a:t>
            </a:r>
            <a:endParaRPr lang="ru-RU" sz="2800" dirty="0"/>
          </a:p>
        </p:txBody>
      </p:sp>
      <p:pic>
        <p:nvPicPr>
          <p:cNvPr id="1026" name="Picture 2" descr="H:\Documents and Settings\ирина\Мои документы\Аттестация\как сохранить себе здоровье\береги зрение.jpg"/>
          <p:cNvPicPr>
            <a:picLocks noChangeAspect="1" noChangeArrowheads="1"/>
          </p:cNvPicPr>
          <p:nvPr/>
        </p:nvPicPr>
        <p:blipFill>
          <a:blip r:embed="rId2" cstate="print"/>
          <a:srcRect l="2748" t="4000" r="3806" b="4000"/>
          <a:stretch>
            <a:fillRect/>
          </a:stretch>
        </p:blipFill>
        <p:spPr bwMode="auto">
          <a:xfrm>
            <a:off x="6286512" y="857232"/>
            <a:ext cx="2428892" cy="1643074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027" name="Picture 3" descr="H:\Documents and Settings\ирина\Мои документы\Аттестация\как сохранить себе здоровье\береги зрение 2.jpg"/>
          <p:cNvPicPr>
            <a:picLocks noChangeAspect="1" noChangeArrowheads="1"/>
          </p:cNvPicPr>
          <p:nvPr/>
        </p:nvPicPr>
        <p:blipFill>
          <a:blip r:embed="rId3" cstate="print"/>
          <a:srcRect l="2767" t="4095" r="3141" b="5818"/>
          <a:stretch>
            <a:fillRect/>
          </a:stretch>
        </p:blipFill>
        <p:spPr bwMode="auto">
          <a:xfrm>
            <a:off x="6286512" y="3000372"/>
            <a:ext cx="2428892" cy="157163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028" name="Picture 4" descr="H:\Documents and Settings\ирина\Мои документы\Аттестация\как сохранить себе здоровье\береги зрение 4.jpg"/>
          <p:cNvPicPr>
            <a:picLocks noChangeAspect="1" noChangeArrowheads="1"/>
          </p:cNvPicPr>
          <p:nvPr/>
        </p:nvPicPr>
        <p:blipFill>
          <a:blip r:embed="rId4" cstate="print"/>
          <a:srcRect l="2824" t="4545" r="3984" b="4545"/>
          <a:stretch>
            <a:fillRect/>
          </a:stretch>
        </p:blipFill>
        <p:spPr bwMode="auto">
          <a:xfrm>
            <a:off x="6286512" y="4929198"/>
            <a:ext cx="2475327" cy="1500198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000"/>
                            </p:stCondLst>
                            <p:childTnLst>
                              <p:par>
                                <p:cTn id="41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3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3000"/>
                            </p:stCondLst>
                            <p:childTnLst>
                              <p:par>
                                <p:cTn id="4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7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4000"/>
                            </p:stCondLst>
                            <p:childTnLst>
                              <p:par>
                                <p:cTn id="4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1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186766" cy="1357322"/>
          </a:xfrm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Тренировочное упражнение «Метка на стекле»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2000240"/>
            <a:ext cx="4857784" cy="4186254"/>
          </a:xfrm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r>
              <a:rPr lang="ru-RU" dirty="0" smtClean="0"/>
              <a:t>На оконное стекло, на уровне глаз наклеить чёрную или красную метку расстояние до метки 33 см.</a:t>
            </a:r>
          </a:p>
          <a:p>
            <a:r>
              <a:rPr lang="ru-RU" dirty="0" smtClean="0"/>
              <a:t>Переводить взгляд с метки на предмет, выбранный вдали за окном, 2-3 минуты, а затем наоборот – с предмета на метку.</a:t>
            </a:r>
          </a:p>
          <a:p>
            <a:r>
              <a:rPr lang="ru-RU" dirty="0" smtClean="0"/>
              <a:t>Ежедневно, в течение 10 минут делать это упражнение.</a:t>
            </a:r>
            <a:endParaRPr lang="ru-RU" dirty="0"/>
          </a:p>
        </p:txBody>
      </p:sp>
      <p:pic>
        <p:nvPicPr>
          <p:cNvPr id="3074" name="Picture 2" descr="H:\Documents and Settings\ирина\Мои документы\Аттестация\как сохранить себе здоровье\фото и картинки\P1000716.JPG"/>
          <p:cNvPicPr>
            <a:picLocks noChangeAspect="1" noChangeArrowheads="1"/>
          </p:cNvPicPr>
          <p:nvPr/>
        </p:nvPicPr>
        <p:blipFill>
          <a:blip r:embed="rId2"/>
          <a:srcRect l="12784" r="7422"/>
          <a:stretch>
            <a:fillRect/>
          </a:stretch>
        </p:blipFill>
        <p:spPr bwMode="auto">
          <a:xfrm>
            <a:off x="5500694" y="2428868"/>
            <a:ext cx="3420211" cy="321471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0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000"/>
                            </p:stCondLst>
                            <p:childTnLst>
                              <p:par>
                                <p:cTn id="3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3" y="310553"/>
            <a:ext cx="6121619" cy="385718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584" y="4149080"/>
            <a:ext cx="6121619" cy="2279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38837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2357454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800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Осанка – стройная спина</a:t>
            </a:r>
            <a:endParaRPr lang="ru-RU" sz="800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3075" name="Picture 3" descr="H:\Documents and Settings\ирина\Мои документы\Аттестация\как сохранить себе здоровье\осанк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2928934"/>
            <a:ext cx="2714644" cy="3059316"/>
          </a:xfrm>
          <a:prstGeom prst="ellipse">
            <a:avLst/>
          </a:prstGeom>
          <a:noFill/>
          <a:scene3d>
            <a:camera prst="perspectiveFront"/>
            <a:lightRig rig="threePt" dir="t"/>
          </a:scene3d>
          <a:sp3d>
            <a:bevelT w="139700" h="139700" prst="divot"/>
          </a:sp3d>
        </p:spPr>
      </p:pic>
      <p:pic>
        <p:nvPicPr>
          <p:cNvPr id="3076" name="Picture 4" descr="H:\Documents and Settings\ирина\Мои документы\анимации\Спорт\sport077.gif"/>
          <p:cNvPicPr>
            <a:picLocks noChangeAspect="1" noChangeArrowheads="1" noCrop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922034">
            <a:off x="6500499" y="2366317"/>
            <a:ext cx="1968659" cy="2901182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8715436" cy="1071570"/>
          </a:xfrm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/>
            <a:contourClr>
              <a:schemeClr val="accent3">
                <a:shade val="70000"/>
                <a:satMod val="105000"/>
              </a:schemeClr>
            </a:contourClr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Осанка – это то, как мы сидим или стоим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4770314" cy="4572000"/>
          </a:xfrm>
        </p:spPr>
        <p:txBody>
          <a:bodyPr/>
          <a:lstStyle/>
          <a:p>
            <a:r>
              <a:rPr lang="ru-RU" dirty="0" smtClean="0"/>
              <a:t>Хорошая осанка в положении стоя означает, что плечи у нас слегка отведены назад, грудная клетка расправлена, а туловище выпрямлено.</a:t>
            </a:r>
          </a:p>
          <a:p>
            <a:r>
              <a:rPr lang="ru-RU" dirty="0" smtClean="0"/>
              <a:t>Хорошая осанка сидя – это, когда спина у нас прямая, а голова высоко поднята.</a:t>
            </a:r>
          </a:p>
          <a:p>
            <a:endParaRPr lang="ru-RU" dirty="0"/>
          </a:p>
        </p:txBody>
      </p:sp>
      <p:pic>
        <p:nvPicPr>
          <p:cNvPr id="2051" name="Picture 3" descr="H:\Documents and Settings\ирина\Мои документы\Аттестация\как сохранить себе здоровье\P1000701.JPG"/>
          <p:cNvPicPr>
            <a:picLocks noChangeAspect="1" noChangeArrowheads="1"/>
          </p:cNvPicPr>
          <p:nvPr/>
        </p:nvPicPr>
        <p:blipFill>
          <a:blip r:embed="rId2"/>
          <a:srcRect l="16936" r="20161"/>
          <a:stretch>
            <a:fillRect/>
          </a:stretch>
        </p:blipFill>
        <p:spPr bwMode="auto">
          <a:xfrm>
            <a:off x="4929190" y="3714752"/>
            <a:ext cx="2143140" cy="2555282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lope"/>
          </a:sp3d>
        </p:spPr>
      </p:pic>
      <p:pic>
        <p:nvPicPr>
          <p:cNvPr id="2052" name="Picture 4" descr="H:\Documents and Settings\ирина\Мои документы\фестиваль 2008\фестиваль Открытие\P1000459.JPG"/>
          <p:cNvPicPr>
            <a:picLocks noChangeAspect="1" noChangeArrowheads="1"/>
          </p:cNvPicPr>
          <p:nvPr/>
        </p:nvPicPr>
        <p:blipFill>
          <a:blip r:embed="rId3"/>
          <a:srcRect l="26981" t="15417" r="30620" b="28051"/>
          <a:stretch>
            <a:fillRect/>
          </a:stretch>
        </p:blipFill>
        <p:spPr bwMode="auto">
          <a:xfrm>
            <a:off x="6500826" y="1500174"/>
            <a:ext cx="2357454" cy="2357454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lope"/>
          </a:sp3d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5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000"/>
                            </p:stCondLst>
                            <p:childTnLst>
                              <p:par>
                                <p:cTn id="27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9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214290"/>
            <a:ext cx="8786874" cy="1000132"/>
          </a:xfrm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/>
            <a:contourClr>
              <a:schemeClr val="accent3">
                <a:shade val="70000"/>
                <a:satMod val="105000"/>
              </a:schemeClr>
            </a:contourClr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Правильная осанка полезна для здоровья</a:t>
            </a:r>
            <a:endParaRPr lang="ru-RU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214942" y="1643050"/>
            <a:ext cx="3412992" cy="457200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    Плохая осанка, ставшая привычной, приводит перенапряжению мышц, связок и сухожилий, которые прикрепляются к позвоночнику. От этого перенапряжения и болит спина</a:t>
            </a:r>
            <a:endParaRPr lang="ru-RU" dirty="0"/>
          </a:p>
        </p:txBody>
      </p:sp>
      <p:pic>
        <p:nvPicPr>
          <p:cNvPr id="5122" name="Picture 2" descr="H:\Documents and Settings\ирина\Мои документы\Аттестация\как сохранить себе здоровье\P1000693.JPG"/>
          <p:cNvPicPr>
            <a:picLocks noChangeAspect="1" noChangeArrowheads="1"/>
          </p:cNvPicPr>
          <p:nvPr/>
        </p:nvPicPr>
        <p:blipFill>
          <a:blip r:embed="rId2"/>
          <a:srcRect l="18925" r="-935"/>
          <a:stretch>
            <a:fillRect/>
          </a:stretch>
        </p:blipFill>
        <p:spPr bwMode="auto">
          <a:xfrm>
            <a:off x="571472" y="1777391"/>
            <a:ext cx="4357718" cy="3985229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lope"/>
          </a:sp3d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214290"/>
            <a:ext cx="8858312" cy="1057260"/>
          </a:xfrm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/>
            <a:contourClr>
              <a:schemeClr val="accent3">
                <a:shade val="70000"/>
                <a:satMod val="105000"/>
              </a:schemeClr>
            </a:contourClr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Двигательный режим школьника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4270248" cy="4572000"/>
          </a:xfrm>
        </p:spPr>
        <p:txBody>
          <a:bodyPr/>
          <a:lstStyle/>
          <a:p>
            <a:r>
              <a:rPr lang="ru-RU" dirty="0" smtClean="0"/>
              <a:t>Физкультминутки</a:t>
            </a:r>
          </a:p>
          <a:p>
            <a:r>
              <a:rPr lang="ru-RU" dirty="0" smtClean="0"/>
              <a:t>Подвижные игры на школьных переменах</a:t>
            </a:r>
          </a:p>
          <a:p>
            <a:r>
              <a:rPr lang="ru-RU" dirty="0" smtClean="0"/>
              <a:t>Уроки физкультуры</a:t>
            </a:r>
          </a:p>
          <a:p>
            <a:r>
              <a:rPr lang="ru-RU" dirty="0" smtClean="0"/>
              <a:t>Активный отдых на свежем воздухе</a:t>
            </a:r>
          </a:p>
          <a:p>
            <a:r>
              <a:rPr lang="ru-RU" dirty="0" smtClean="0"/>
              <a:t>Занятия в  спортивных секциях</a:t>
            </a:r>
            <a:endParaRPr lang="ru-RU" dirty="0"/>
          </a:p>
        </p:txBody>
      </p:sp>
      <p:pic>
        <p:nvPicPr>
          <p:cNvPr id="4098" name="Picture 2" descr="H:\Documents and Settings\ирина\Мои документы\Аттестация\как сохранить себе здоровье\осанка 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4071942"/>
            <a:ext cx="1571636" cy="2123053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lope"/>
          </a:sp3d>
        </p:spPr>
      </p:pic>
      <p:pic>
        <p:nvPicPr>
          <p:cNvPr id="4099" name="Picture 3" descr="H:\Documents and Settings\ирина\Мои документы\Воспитательная работа\фото\PA095355.jpg"/>
          <p:cNvPicPr>
            <a:picLocks noChangeAspect="1" noChangeArrowheads="1"/>
          </p:cNvPicPr>
          <p:nvPr/>
        </p:nvPicPr>
        <p:blipFill>
          <a:blip r:embed="rId3" cstate="print"/>
          <a:srcRect r="29630"/>
          <a:stretch>
            <a:fillRect/>
          </a:stretch>
        </p:blipFill>
        <p:spPr bwMode="auto">
          <a:xfrm>
            <a:off x="4429124" y="1500174"/>
            <a:ext cx="1714512" cy="1827308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lope"/>
          </a:sp3d>
        </p:spPr>
      </p:pic>
      <p:pic>
        <p:nvPicPr>
          <p:cNvPr id="4" name="Picture 2" descr="H:\Documents and Settings\ирина\Мои документы\Аттестация\как сохранить себе здоровье\фото и картинки\P100070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57950" y="3000372"/>
            <a:ext cx="2381266" cy="178595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lope"/>
          </a:sp3d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90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1000"/>
                            </p:stCondLst>
                            <p:childTnLst>
                              <p:par>
                                <p:cTn id="4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2000"/>
                            </p:stCondLst>
                            <p:childTnLst>
                              <p:par>
                                <p:cTn id="4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3000"/>
                            </p:stCondLst>
                            <p:childTnLst>
                              <p:par>
                                <p:cTn id="5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214290"/>
            <a:ext cx="8858312" cy="1071570"/>
          </a:xfrm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/>
            <a:contourClr>
              <a:schemeClr val="accent3">
                <a:shade val="70000"/>
                <a:satMod val="105000"/>
              </a:schemeClr>
            </a:contourClr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Мы провели опрос</a:t>
            </a:r>
            <a:endParaRPr lang="ru-RU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285720" y="2285992"/>
          <a:ext cx="8504238" cy="2296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69979"/>
                <a:gridCol w="4399513"/>
                <a:gridCol w="283474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№ </a:t>
                      </a:r>
                      <a:r>
                        <a:rPr lang="ru-RU" dirty="0" err="1" smtClean="0"/>
                        <a:t>п</a:t>
                      </a:r>
                      <a:r>
                        <a:rPr lang="ru-RU" dirty="0" smtClean="0"/>
                        <a:t>/</a:t>
                      </a:r>
                      <a:r>
                        <a:rPr lang="ru-RU" dirty="0" err="1" smtClean="0"/>
                        <a:t>п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вопрос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Количество </a:t>
                      </a:r>
                    </a:p>
                    <a:p>
                      <a:pPr algn="ctr"/>
                      <a:r>
                        <a:rPr lang="ru-RU" dirty="0" smtClean="0"/>
                        <a:t>детей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Кто занимается в спортивной секции?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14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Как называется спортивная секция?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рукопашный бой, бокс, плаванье, туризм, аэробика, танцы, каратэ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Кто не посещает спортивных секций?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9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285728"/>
            <a:ext cx="8858312" cy="928694"/>
          </a:xfrm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/>
            <a:contourClr>
              <a:schemeClr val="accent3">
                <a:shade val="70000"/>
                <a:satMod val="105000"/>
              </a:schemeClr>
            </a:contourClr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Спортивная секция - плавание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85720" y="2285992"/>
            <a:ext cx="4341686" cy="2759208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Плавание – занятие общеукрепляющее. </a:t>
            </a:r>
          </a:p>
          <a:p>
            <a:r>
              <a:rPr lang="ru-RU" dirty="0" smtClean="0"/>
              <a:t>Повышает выносливость, развивает гибкость, увеличивает работоспособность, дает жизненные силы.</a:t>
            </a:r>
            <a:endParaRPr lang="ru-RU" dirty="0"/>
          </a:p>
        </p:txBody>
      </p:sp>
      <p:pic>
        <p:nvPicPr>
          <p:cNvPr id="1026" name="Picture 2" descr="H:\Documents and Settings\ирина\Мои документы\Аттестация\как сохранить себе здоровье\фото и картинки\плаванье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2" y="2285992"/>
            <a:ext cx="4331299" cy="285752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142852"/>
            <a:ext cx="8858312" cy="1143008"/>
          </a:xfrm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/>
            <a:contourClr>
              <a:schemeClr val="accent3">
                <a:shade val="70000"/>
                <a:satMod val="105000"/>
              </a:schemeClr>
            </a:contourClr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Упражнения для красивой походки и осанки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5122" name="Picture 2" descr="H:\Documents and Settings\ирина\Мои документы\Аттестация\как сохранить себе здоровье\фото и картинки\P10007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2071678"/>
            <a:ext cx="2349488" cy="176211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lope"/>
          </a:sp3d>
        </p:spPr>
      </p:pic>
      <p:pic>
        <p:nvPicPr>
          <p:cNvPr id="5123" name="Picture 3" descr="H:\Documents and Settings\ирина\Мои документы\Аттестация\как сохранить себе здоровье\фото и картинки\P100073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86446" y="2214554"/>
            <a:ext cx="2539989" cy="1904992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lope"/>
          </a:sp3d>
        </p:spPr>
      </p:pic>
      <p:pic>
        <p:nvPicPr>
          <p:cNvPr id="5124" name="Picture 4" descr="H:\Documents and Settings\ирина\Мои документы\Аттестация\как сохранить себе здоровье\фото и картинки\P100073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00166" y="4429132"/>
            <a:ext cx="2500330" cy="1875248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lope"/>
          </a:sp3d>
        </p:spPr>
      </p:pic>
      <p:pic>
        <p:nvPicPr>
          <p:cNvPr id="5125" name="Picture 5" descr="H:\Documents and Settings\ирина\Мои документы\Аттестация\как сохранить себе здоровье\фото и картинки\P100073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4429132"/>
            <a:ext cx="2500330" cy="1875248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lope"/>
          </a:sp3d>
        </p:spPr>
      </p:pic>
      <p:sp>
        <p:nvSpPr>
          <p:cNvPr id="8" name="TextBox 7"/>
          <p:cNvSpPr txBox="1"/>
          <p:nvPr/>
        </p:nvSpPr>
        <p:spPr>
          <a:xfrm>
            <a:off x="357158" y="1643050"/>
            <a:ext cx="30718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1. Упражнение с книгой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5572132" y="1500174"/>
            <a:ext cx="30003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2. Упражнение с ровной палкой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2357422" y="3929066"/>
            <a:ext cx="32861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3. Правильное дыхание</a:t>
            </a:r>
            <a:endParaRPr lang="ru-RU" dirty="0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/>
      <p:bldP spid="9" grpId="0"/>
      <p:bldP spid="1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571480"/>
            <a:ext cx="7858180" cy="1143000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48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Здоровый образ жизни</a:t>
            </a:r>
            <a:endParaRPr lang="ru-RU" sz="48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6146" name="Picture 2" descr="H:\Documents and Settings\ирина\Мои документы\анимации\Спорт\sport055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2571744"/>
            <a:ext cx="2147898" cy="2811219"/>
          </a:xfrm>
          <a:prstGeom prst="rect">
            <a:avLst/>
          </a:prstGeom>
          <a:noFill/>
        </p:spPr>
      </p:pic>
      <p:pic>
        <p:nvPicPr>
          <p:cNvPr id="2050" name="Picture 2" descr="H:\Documents and Settings\ирина\Мои документы\анимации\Спорт\sport077.gif"/>
          <p:cNvPicPr>
            <a:picLocks noChangeAspect="1" noChangeArrowheads="1" noCrop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464453">
            <a:off x="5263852" y="1765853"/>
            <a:ext cx="2025371" cy="29847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1000108"/>
            <a:ext cx="7567610" cy="1071562"/>
          </a:xfrm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Здоровье – самое ценное, что мы имеем </a:t>
            </a:r>
            <a:endParaRPr lang="ru-RU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2428868"/>
            <a:ext cx="7858180" cy="852485"/>
          </a:xfrm>
        </p:spPr>
        <p:txBody>
          <a:bodyPr>
            <a:normAutofit fontScale="925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buNone/>
            </a:pP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Здоровье нужно закалять и сохранять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074" name="Picture 2" descr="H:\Documents and Settings\ирина\Мои документы\Аттестация\как сохранить себе здоровье\фото и картинки\здоровье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00364" y="3214686"/>
            <a:ext cx="3071834" cy="2407582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lope"/>
          </a:sp3d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14480" y="642918"/>
            <a:ext cx="5857916" cy="762016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Мы провели опрос</a:t>
            </a:r>
            <a:endParaRPr lang="ru-RU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714348" y="2143116"/>
          <a:ext cx="7715305" cy="3017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28695"/>
                <a:gridCol w="3883822"/>
                <a:gridCol w="2902788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№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baseline="0" dirty="0" err="1" smtClean="0"/>
                        <a:t>п</a:t>
                      </a:r>
                      <a:r>
                        <a:rPr lang="ru-RU" baseline="0" dirty="0" smtClean="0"/>
                        <a:t>/</a:t>
                      </a:r>
                      <a:r>
                        <a:rPr lang="ru-RU" baseline="0" dirty="0" err="1" smtClean="0"/>
                        <a:t>п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Вопросы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Ответы 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1.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Что такое здоровый образ жизни?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Это забота о своём здоровье, состояние души, занятия спортом, отказ от вредных привычек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2.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Для чего нужно соблюдать здоровый образ жизни?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Чтобы быть сильным, здоровым, активным, долго жить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692696"/>
            <a:ext cx="6121619" cy="4207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302504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571480"/>
            <a:ext cx="7643866" cy="1023926"/>
          </a:xfrm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Здоровый образ жизни включает в себя:</a:t>
            </a:r>
            <a:endParaRPr lang="ru-RU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00166" y="1785926"/>
            <a:ext cx="6305568" cy="3929090"/>
          </a:xfrm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ru-RU" sz="2400" dirty="0" smtClean="0"/>
              <a:t>Распорядок дня</a:t>
            </a:r>
          </a:p>
          <a:p>
            <a:r>
              <a:rPr lang="ru-RU" sz="2400" dirty="0" smtClean="0"/>
              <a:t>Правильный режим учёбы и отдыха</a:t>
            </a:r>
          </a:p>
          <a:p>
            <a:r>
              <a:rPr lang="ru-RU" sz="2400" dirty="0" smtClean="0"/>
              <a:t>Правильное питание</a:t>
            </a:r>
          </a:p>
          <a:p>
            <a:r>
              <a:rPr lang="ru-RU" sz="2400" dirty="0" smtClean="0"/>
              <a:t>Дыхание</a:t>
            </a:r>
          </a:p>
          <a:p>
            <a:r>
              <a:rPr lang="ru-RU" sz="2400" dirty="0" smtClean="0"/>
              <a:t>Искоренение вредных привычек</a:t>
            </a:r>
          </a:p>
          <a:p>
            <a:r>
              <a:rPr lang="ru-RU" sz="2400" dirty="0" smtClean="0"/>
              <a:t>Массаж</a:t>
            </a:r>
          </a:p>
          <a:p>
            <a:r>
              <a:rPr lang="ru-RU" sz="2400" dirty="0" smtClean="0"/>
              <a:t>Режим сна</a:t>
            </a:r>
          </a:p>
          <a:p>
            <a:r>
              <a:rPr lang="ru-RU" sz="2400" dirty="0" smtClean="0"/>
              <a:t>Закаливание</a:t>
            </a:r>
          </a:p>
          <a:p>
            <a:r>
              <a:rPr lang="ru-RU" sz="2400" dirty="0" smtClean="0"/>
              <a:t>Личная гигиена</a:t>
            </a:r>
            <a:endParaRPr lang="ru-RU" sz="2400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90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10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300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0"/>
                            </p:stCondLst>
                            <p:childTnLst>
                              <p:par>
                                <p:cTn id="5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7000"/>
                            </p:stCondLst>
                            <p:childTnLst>
                              <p:par>
                                <p:cTn id="5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9000"/>
                            </p:stCondLst>
                            <p:childTnLst>
                              <p:par>
                                <p:cTn id="6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500042"/>
            <a:ext cx="7358114" cy="1023926"/>
          </a:xfrm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Правильный режим учёбы и отдыха</a:t>
            </a:r>
            <a:endParaRPr lang="ru-RU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00100" y="1857364"/>
            <a:ext cx="3948114" cy="1566865"/>
          </a:xfr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>
              <a:buNone/>
            </a:pPr>
            <a:r>
              <a:rPr lang="ru-RU" dirty="0" smtClean="0"/>
              <a:t>   Труд – это основа режима здоровой жизни человека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357290" y="4500570"/>
            <a:ext cx="3286148" cy="58477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Активный</a:t>
            </a:r>
            <a:r>
              <a:rPr lang="ru-RU" sz="3200" dirty="0" smtClean="0"/>
              <a:t> </a:t>
            </a:r>
            <a:r>
              <a:rPr lang="ru-RU" sz="2800" dirty="0" smtClean="0"/>
              <a:t>отдых  </a:t>
            </a:r>
            <a:endParaRPr lang="ru-RU" sz="3200" dirty="0"/>
          </a:p>
        </p:txBody>
      </p:sp>
      <p:pic>
        <p:nvPicPr>
          <p:cNvPr id="7170" name="Picture 2" descr="H:\Documents and Settings\ирина\Мои документы\Проекты\Проект Савелий\Фото\P100008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86380" y="1643050"/>
            <a:ext cx="2706678" cy="2030009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7171" name="Picture 3" descr="H:\Documents and Settings\ирина\Мои документы\Воспитательная работа\Картинки фото\P100005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86380" y="3786190"/>
            <a:ext cx="2714644" cy="2035983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1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9" dur="1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  <p:bldP spid="4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571480"/>
            <a:ext cx="4214842" cy="107157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Правильное </a:t>
            </a:r>
            <a:br>
              <a:rPr lang="ru-RU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питание</a:t>
            </a:r>
            <a:endParaRPr lang="ru-RU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857752" y="2643182"/>
            <a:ext cx="3786214" cy="2928958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dirty="0" smtClean="0"/>
              <a:t>  Пища содержит питательные вещества, снабжающие наше тело энергией и строительными материалами.</a:t>
            </a:r>
            <a:endParaRPr lang="ru-RU" dirty="0"/>
          </a:p>
        </p:txBody>
      </p:sp>
      <p:pic>
        <p:nvPicPr>
          <p:cNvPr id="4098" name="Picture 2" descr="H:\Documents and Settings\ирина\Мои документы\Аттестация\как сохранить себе здоровье\фото и картинки\P100069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2428868"/>
            <a:ext cx="4095778" cy="3071834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lope"/>
          </a:sp3d>
        </p:spPr>
      </p:pic>
      <p:pic>
        <p:nvPicPr>
          <p:cNvPr id="4100" name="Picture 4" descr="H:\Documents and Settings\ирина\Мои документы\анимации\Мои картинки\Гифы\еда.files\eat1.files\a16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86446" y="642918"/>
            <a:ext cx="2143140" cy="1714512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3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42910" y="642918"/>
            <a:ext cx="3357586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Рис, хлеб, картофель </a:t>
            </a:r>
          </a:p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содержат много углеводов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71736" y="1857364"/>
            <a:ext cx="3857652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Овощи и фрукты богаты </a:t>
            </a:r>
          </a:p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клетчаткой, а также витаминами </a:t>
            </a:r>
          </a:p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 минеральными солями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57356" y="3500438"/>
            <a:ext cx="3143272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 молочных продуктах </a:t>
            </a:r>
          </a:p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содержится кальций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85918" y="4786322"/>
            <a:ext cx="4786346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Фасоль, мясо, рыба, курица сыр </a:t>
            </a:r>
          </a:p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содержат достаточно белков и жиров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122" name="Picture 2" descr="H:\Documents and Settings\ирина\Мои документы\Аттестация\как сохранить себе здоровье\фото и картинки\еда 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4810" y="642918"/>
            <a:ext cx="1782762" cy="100250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convex"/>
          </a:sp3d>
        </p:spPr>
      </p:pic>
      <p:pic>
        <p:nvPicPr>
          <p:cNvPr id="5123" name="Picture 3" descr="H:\Documents and Settings\ирина\Мои документы\Аттестация\как сохранить себе здоровье\фото и картинки\еда 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72264" y="1785926"/>
            <a:ext cx="1835154" cy="144636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convex"/>
          </a:sp3d>
        </p:spPr>
      </p:pic>
      <p:pic>
        <p:nvPicPr>
          <p:cNvPr id="5124" name="Picture 4" descr="H:\Documents and Settings\ирина\Мои документы\Аттестация\как сохранить себе здоровье\фото и картинки\еда 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10" y="2500306"/>
            <a:ext cx="1090613" cy="2093913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convex"/>
          </a:sp3d>
        </p:spPr>
      </p:pic>
      <p:pic>
        <p:nvPicPr>
          <p:cNvPr id="5125" name="Picture 5" descr="H:\Documents and Settings\ирина\Мои документы\Аттестация\как сохранить себе здоровье\фото и картинки\еда 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29454" y="3786190"/>
            <a:ext cx="1122363" cy="2036763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convex"/>
          </a:sp3d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000"/>
                            </p:stCondLst>
                            <p:childTnLst>
                              <p:par>
                                <p:cTn id="3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43174" y="857232"/>
            <a:ext cx="4071966" cy="694370"/>
          </a:xfrm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Режим сна</a:t>
            </a:r>
            <a:endParaRPr lang="ru-RU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1857364"/>
            <a:ext cx="3948114" cy="2786082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   Для сохранения нормальной деятельности нервной системы и всего организма большое значение имеет сон.</a:t>
            </a:r>
            <a:endParaRPr lang="ru-RU" dirty="0"/>
          </a:p>
        </p:txBody>
      </p:sp>
      <p:pic>
        <p:nvPicPr>
          <p:cNvPr id="6146" name="Picture 2" descr="H:\Documents and Settings\ирина\Мои документы\Проекты\Проект Савелий\Фото\P100009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4876" y="1928802"/>
            <a:ext cx="3714776" cy="2786082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lope"/>
          </a:sp3d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43174" y="642918"/>
            <a:ext cx="4214842" cy="765808"/>
          </a:xfrm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Закаливание </a:t>
            </a:r>
            <a:endParaRPr lang="ru-RU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2000240"/>
            <a:ext cx="4071967" cy="2638435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dirty="0" smtClean="0"/>
              <a:t>  Основные принципы правильного применения – это системность и последовательность</a:t>
            </a:r>
            <a:endParaRPr lang="ru-RU" dirty="0"/>
          </a:p>
        </p:txBody>
      </p:sp>
      <p:pic>
        <p:nvPicPr>
          <p:cNvPr id="7170" name="Picture 2" descr="H:\Documents and Settings\ирина\Мои документы\Аттестация\как сохранить себе здоровье\фото и картинки\закаливание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29190" y="1643050"/>
            <a:ext cx="3581275" cy="4071966"/>
          </a:xfrm>
          <a:prstGeom prst="ellipse">
            <a:avLst/>
          </a:prstGeom>
          <a:noFill/>
          <a:scene3d>
            <a:camera prst="orthographicFront"/>
            <a:lightRig rig="threePt" dir="t"/>
          </a:scene3d>
          <a:sp3d>
            <a:bevelT prst="slope"/>
          </a:sp3d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500042"/>
            <a:ext cx="6858048" cy="765808"/>
          </a:xfrm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Физические упражнения</a:t>
            </a:r>
            <a:endParaRPr lang="ru-RU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8194" name="Picture 2" descr="H:\Documents and Settings\ирина\Мои документы\Аттестация\как сохранить себе здоровье\фото и картинки\P100074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464315" y="2393149"/>
            <a:ext cx="2000264" cy="1500198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5" name="TextBox 4"/>
          <p:cNvSpPr txBox="1"/>
          <p:nvPr/>
        </p:nvSpPr>
        <p:spPr>
          <a:xfrm>
            <a:off x="1214414" y="1428736"/>
            <a:ext cx="6643734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Утренняя гимнастика – это физические упражнения, выполняемые утром после сна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8596" y="4143380"/>
            <a:ext cx="23574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Круговые движения плечевых суставов</a:t>
            </a:r>
            <a:endParaRPr lang="ru-RU" sz="1600" dirty="0"/>
          </a:p>
        </p:txBody>
      </p:sp>
      <p:pic>
        <p:nvPicPr>
          <p:cNvPr id="8195" name="Picture 3" descr="H:\Documents and Settings\ирина\Мои документы\Аттестация\как сохранить себе здоровье\фото и картинки\P100074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2598525" y="2402079"/>
            <a:ext cx="2071704" cy="1553778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8" name="TextBox 7"/>
          <p:cNvSpPr txBox="1"/>
          <p:nvPr/>
        </p:nvSpPr>
        <p:spPr>
          <a:xfrm>
            <a:off x="2786050" y="4214818"/>
            <a:ext cx="17859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«Ножницы»</a:t>
            </a:r>
            <a:endParaRPr lang="ru-RU" sz="1600" dirty="0"/>
          </a:p>
        </p:txBody>
      </p:sp>
      <p:pic>
        <p:nvPicPr>
          <p:cNvPr id="8196" name="Picture 4" descr="H:\Documents and Settings\ирина\Мои документы\Аттестация\как сохранить себе здоровье\фото и картинки\P100074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4670227" y="2402079"/>
            <a:ext cx="2071703" cy="1553777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8197" name="Picture 5" descr="H:\Documents and Settings\ирина\Мои документы\Аттестация\как сохранить себе здоровье\фото и картинки\P100074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6741929" y="2402079"/>
            <a:ext cx="2071703" cy="1553777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11" name="TextBox 10"/>
          <p:cNvSpPr txBox="1"/>
          <p:nvPr/>
        </p:nvSpPr>
        <p:spPr>
          <a:xfrm>
            <a:off x="5143504" y="4214818"/>
            <a:ext cx="31432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Наклоны туловища влево – вправо, вперёд - назад</a:t>
            </a:r>
            <a:endParaRPr lang="ru-RU" sz="1600" dirty="0"/>
          </a:p>
        </p:txBody>
      </p:sp>
      <p:pic>
        <p:nvPicPr>
          <p:cNvPr id="8198" name="Picture 6" descr="H:\Documents and Settings\ирина\Мои документы\Аттестация\как сохранить себе здоровье\фото и картинки\P100075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5400000">
            <a:off x="1488259" y="4941104"/>
            <a:ext cx="1809763" cy="1357322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8199" name="Picture 7" descr="H:\Documents and Settings\ирина\Мои документы\Аттестация\как сохранить себе здоровье\фото и картинки\P100075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5400000">
            <a:off x="5000627" y="5024449"/>
            <a:ext cx="1714511" cy="1285883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14" name="TextBox 13"/>
          <p:cNvSpPr txBox="1"/>
          <p:nvPr/>
        </p:nvSpPr>
        <p:spPr>
          <a:xfrm>
            <a:off x="3214678" y="5214950"/>
            <a:ext cx="14287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Ходьба на месте</a:t>
            </a:r>
            <a:endParaRPr lang="ru-RU" sz="1600" dirty="0"/>
          </a:p>
        </p:txBody>
      </p:sp>
      <p:sp>
        <p:nvSpPr>
          <p:cNvPr id="15" name="TextBox 14"/>
          <p:cNvSpPr txBox="1"/>
          <p:nvPr/>
        </p:nvSpPr>
        <p:spPr>
          <a:xfrm>
            <a:off x="6572264" y="5214950"/>
            <a:ext cx="16430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Прыжки на месте</a:t>
            </a:r>
            <a:endParaRPr lang="ru-RU" sz="1600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0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1" dur="1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2" dur="1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6" dur="1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7" dur="10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8" dur="10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  <p:bldP spid="6" grpId="0"/>
      <p:bldP spid="8" grpId="0"/>
      <p:bldP spid="11" grpId="0"/>
      <p:bldP spid="14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1190" y="876561"/>
            <a:ext cx="6121619" cy="5104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30026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1190" y="608003"/>
            <a:ext cx="6121619" cy="5641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22808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1190" y="1062192"/>
            <a:ext cx="6121619" cy="4733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35817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1190" y="1450954"/>
            <a:ext cx="6121619" cy="3956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68148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1190" y="777658"/>
            <a:ext cx="6121619" cy="5302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9097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1190" y="1599308"/>
            <a:ext cx="6121619" cy="3659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161355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image" Target="../media/image12.jpeg"/></Relationships>
</file>

<file path=ppt/theme/_rels/theme2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Облака">
  <a:themeElements>
    <a:clrScheme name="Облака 1">
      <a:dk1>
        <a:srgbClr val="4D4D4D"/>
      </a:dk1>
      <a:lt1>
        <a:srgbClr val="FFFFFF"/>
      </a:lt1>
      <a:dk2>
        <a:srgbClr val="0000A4"/>
      </a:dk2>
      <a:lt2>
        <a:srgbClr val="B7E7FF"/>
      </a:lt2>
      <a:accent1>
        <a:srgbClr val="0099CC"/>
      </a:accent1>
      <a:accent2>
        <a:srgbClr val="00CC99"/>
      </a:accent2>
      <a:accent3>
        <a:srgbClr val="AAAACF"/>
      </a:accent3>
      <a:accent4>
        <a:srgbClr val="DADADA"/>
      </a:accent4>
      <a:accent5>
        <a:srgbClr val="AACAE2"/>
      </a:accent5>
      <a:accent6>
        <a:srgbClr val="00B98A"/>
      </a:accent6>
      <a:hlink>
        <a:srgbClr val="FFCC00"/>
      </a:hlink>
      <a:folHlink>
        <a:srgbClr val="EE941C"/>
      </a:folHlink>
    </a:clrScheme>
    <a:fontScheme name="Облака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блака 1">
        <a:dk1>
          <a:srgbClr val="4D4D4D"/>
        </a:dk1>
        <a:lt1>
          <a:srgbClr val="FFFFFF"/>
        </a:lt1>
        <a:dk2>
          <a:srgbClr val="0000A4"/>
        </a:dk2>
        <a:lt2>
          <a:srgbClr val="B7E7FF"/>
        </a:lt2>
        <a:accent1>
          <a:srgbClr val="0099CC"/>
        </a:accent1>
        <a:accent2>
          <a:srgbClr val="00CC99"/>
        </a:accent2>
        <a:accent3>
          <a:srgbClr val="AAAACF"/>
        </a:accent3>
        <a:accent4>
          <a:srgbClr val="DADADA"/>
        </a:accent4>
        <a:accent5>
          <a:srgbClr val="AACAE2"/>
        </a:accent5>
        <a:accent6>
          <a:srgbClr val="00B98A"/>
        </a:accent6>
        <a:hlink>
          <a:srgbClr val="FFCC00"/>
        </a:hlink>
        <a:folHlink>
          <a:srgbClr val="EE941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2">
        <a:dk1>
          <a:srgbClr val="000066"/>
        </a:dk1>
        <a:lt1>
          <a:srgbClr val="FFFFFF"/>
        </a:lt1>
        <a:dk2>
          <a:srgbClr val="00A2DC"/>
        </a:dk2>
        <a:lt2>
          <a:srgbClr val="FFFFFF"/>
        </a:lt2>
        <a:accent1>
          <a:srgbClr val="0079A4"/>
        </a:accent1>
        <a:accent2>
          <a:srgbClr val="33CCCC"/>
        </a:accent2>
        <a:accent3>
          <a:srgbClr val="AACEEB"/>
        </a:accent3>
        <a:accent4>
          <a:srgbClr val="DADADA"/>
        </a:accent4>
        <a:accent5>
          <a:srgbClr val="AABECF"/>
        </a:accent5>
        <a:accent6>
          <a:srgbClr val="2DB9B9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3">
        <a:dk1>
          <a:srgbClr val="010199"/>
        </a:dk1>
        <a:lt1>
          <a:srgbClr val="FFFFFF"/>
        </a:lt1>
        <a:dk2>
          <a:srgbClr val="000092"/>
        </a:dk2>
        <a:lt2>
          <a:srgbClr val="CCFFFF"/>
        </a:lt2>
        <a:accent1>
          <a:srgbClr val="66CCFF"/>
        </a:accent1>
        <a:accent2>
          <a:srgbClr val="2EBDBA"/>
        </a:accent2>
        <a:accent3>
          <a:srgbClr val="AAAAC7"/>
        </a:accent3>
        <a:accent4>
          <a:srgbClr val="DADADA"/>
        </a:accent4>
        <a:accent5>
          <a:srgbClr val="B8E2FF"/>
        </a:accent5>
        <a:accent6>
          <a:srgbClr val="29ABA8"/>
        </a:accent6>
        <a:hlink>
          <a:srgbClr val="66FFFF"/>
        </a:hlink>
        <a:folHlink>
          <a:srgbClr val="CC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4">
        <a:dk1>
          <a:srgbClr val="000000"/>
        </a:dk1>
        <a:lt1>
          <a:srgbClr val="FFFFFF"/>
        </a:lt1>
        <a:dk2>
          <a:srgbClr val="006A67"/>
        </a:dk2>
        <a:lt2>
          <a:srgbClr val="FFFFCC"/>
        </a:lt2>
        <a:accent1>
          <a:srgbClr val="33CCCC"/>
        </a:accent1>
        <a:accent2>
          <a:srgbClr val="6D6FC7"/>
        </a:accent2>
        <a:accent3>
          <a:srgbClr val="AAB9B8"/>
        </a:accent3>
        <a:accent4>
          <a:srgbClr val="DADADA"/>
        </a:accent4>
        <a:accent5>
          <a:srgbClr val="ADE2E2"/>
        </a:accent5>
        <a:accent6>
          <a:srgbClr val="6264B4"/>
        </a:accent6>
        <a:hlink>
          <a:srgbClr val="00FFFF"/>
        </a:hlink>
        <a:folHlink>
          <a:srgbClr val="00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5">
        <a:dk1>
          <a:srgbClr val="4D4D4D"/>
        </a:dk1>
        <a:lt1>
          <a:srgbClr val="FFFFFF"/>
        </a:lt1>
        <a:dk2>
          <a:srgbClr val="650BB7"/>
        </a:dk2>
        <a:lt2>
          <a:srgbClr val="FFFFFF"/>
        </a:lt2>
        <a:accent1>
          <a:srgbClr val="FF66FF"/>
        </a:accent1>
        <a:accent2>
          <a:srgbClr val="666699"/>
        </a:accent2>
        <a:accent3>
          <a:srgbClr val="B8AAD8"/>
        </a:accent3>
        <a:accent4>
          <a:srgbClr val="DADADA"/>
        </a:accent4>
        <a:accent5>
          <a:srgbClr val="FFB8FF"/>
        </a:accent5>
        <a:accent6>
          <a:srgbClr val="5C5C8A"/>
        </a:accent6>
        <a:hlink>
          <a:srgbClr val="E9E9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6">
        <a:dk1>
          <a:srgbClr val="FFFFFF"/>
        </a:dk1>
        <a:lt1>
          <a:srgbClr val="FFFFFF"/>
        </a:lt1>
        <a:dk2>
          <a:srgbClr val="005000"/>
        </a:dk2>
        <a:lt2>
          <a:srgbClr val="DCEAAE"/>
        </a:lt2>
        <a:accent1>
          <a:srgbClr val="99CC00"/>
        </a:accent1>
        <a:accent2>
          <a:srgbClr val="6F801A"/>
        </a:accent2>
        <a:accent3>
          <a:srgbClr val="AAB3AA"/>
        </a:accent3>
        <a:accent4>
          <a:srgbClr val="DADADA"/>
        </a:accent4>
        <a:accent5>
          <a:srgbClr val="CAE2AA"/>
        </a:accent5>
        <a:accent6>
          <a:srgbClr val="647316"/>
        </a:accent6>
        <a:hlink>
          <a:srgbClr val="FFFFCC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7">
        <a:dk1>
          <a:srgbClr val="4F4F77"/>
        </a:dk1>
        <a:lt1>
          <a:srgbClr val="FFFFFF"/>
        </a:lt1>
        <a:dk2>
          <a:srgbClr val="7979A5"/>
        </a:dk2>
        <a:lt2>
          <a:srgbClr val="F3F3FF"/>
        </a:lt2>
        <a:accent1>
          <a:srgbClr val="5D5D8B"/>
        </a:accent1>
        <a:accent2>
          <a:srgbClr val="66CCFF"/>
        </a:accent2>
        <a:accent3>
          <a:srgbClr val="BEBECF"/>
        </a:accent3>
        <a:accent4>
          <a:srgbClr val="DADADA"/>
        </a:accent4>
        <a:accent5>
          <a:srgbClr val="B6B6C4"/>
        </a:accent5>
        <a:accent6>
          <a:srgbClr val="5CB9E7"/>
        </a:accent6>
        <a:hlink>
          <a:srgbClr val="CCECFF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8">
        <a:dk1>
          <a:srgbClr val="000000"/>
        </a:dk1>
        <a:lt1>
          <a:srgbClr val="B9B9B9"/>
        </a:lt1>
        <a:dk2>
          <a:srgbClr val="8A8472"/>
        </a:dk2>
        <a:lt2>
          <a:srgbClr val="4D4D4D"/>
        </a:lt2>
        <a:accent1>
          <a:srgbClr val="EDEEE2"/>
        </a:accent1>
        <a:accent2>
          <a:srgbClr val="7FAA7E"/>
        </a:accent2>
        <a:accent3>
          <a:srgbClr val="D9D9D9"/>
        </a:accent3>
        <a:accent4>
          <a:srgbClr val="000000"/>
        </a:accent4>
        <a:accent5>
          <a:srgbClr val="F4F5EE"/>
        </a:accent5>
        <a:accent6>
          <a:srgbClr val="729A72"/>
        </a:accent6>
        <a:hlink>
          <a:srgbClr val="008000"/>
        </a:hlink>
        <a:folHlink>
          <a:srgbClr val="9894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блака 9">
        <a:dk1>
          <a:srgbClr val="000000"/>
        </a:dk1>
        <a:lt1>
          <a:srgbClr val="FEA24E"/>
        </a:lt1>
        <a:dk2>
          <a:srgbClr val="CC6600"/>
        </a:dk2>
        <a:lt2>
          <a:srgbClr val="808080"/>
        </a:lt2>
        <a:accent1>
          <a:srgbClr val="FBEECD"/>
        </a:accent1>
        <a:accent2>
          <a:srgbClr val="ECD044"/>
        </a:accent2>
        <a:accent3>
          <a:srgbClr val="FECEB2"/>
        </a:accent3>
        <a:accent4>
          <a:srgbClr val="000000"/>
        </a:accent4>
        <a:accent5>
          <a:srgbClr val="FDF5E3"/>
        </a:accent5>
        <a:accent6>
          <a:srgbClr val="D6BC3D"/>
        </a:accent6>
        <a:hlink>
          <a:srgbClr val="E42B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Океан">
  <a:themeElements>
    <a:clrScheme name="Океан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Океан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кеан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Течение">
  <a:themeElements>
    <a:clrScheme name="Течение 7">
      <a:dk1>
        <a:srgbClr val="7F6737"/>
      </a:dk1>
      <a:lt1>
        <a:srgbClr val="FFFFFF"/>
      </a:lt1>
      <a:dk2>
        <a:srgbClr val="BFA673"/>
      </a:dk2>
      <a:lt2>
        <a:srgbClr val="E6E3AA"/>
      </a:lt2>
      <a:accent1>
        <a:srgbClr val="FFCC00"/>
      </a:accent1>
      <a:accent2>
        <a:srgbClr val="808000"/>
      </a:accent2>
      <a:accent3>
        <a:srgbClr val="DCD0BC"/>
      </a:accent3>
      <a:accent4>
        <a:srgbClr val="DADADA"/>
      </a:accent4>
      <a:accent5>
        <a:srgbClr val="FFE2AA"/>
      </a:accent5>
      <a:accent6>
        <a:srgbClr val="737300"/>
      </a:accent6>
      <a:hlink>
        <a:srgbClr val="784700"/>
      </a:hlink>
      <a:folHlink>
        <a:srgbClr val="9A7200"/>
      </a:folHlink>
    </a:clrScheme>
    <a:fontScheme name="Течение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чение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чение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Орбита">
  <a:themeElements>
    <a:clrScheme name="Орбита 1">
      <a:dk1>
        <a:srgbClr val="010199"/>
      </a:dk1>
      <a:lt1>
        <a:srgbClr val="FFFFFF"/>
      </a:lt1>
      <a:dk2>
        <a:srgbClr val="000000"/>
      </a:dk2>
      <a:lt2>
        <a:srgbClr val="B2B2B2"/>
      </a:lt2>
      <a:accent1>
        <a:srgbClr val="3399FF"/>
      </a:accent1>
      <a:accent2>
        <a:srgbClr val="666699"/>
      </a:accent2>
      <a:accent3>
        <a:srgbClr val="AAAAAA"/>
      </a:accent3>
      <a:accent4>
        <a:srgbClr val="DADADA"/>
      </a:accent4>
      <a:accent5>
        <a:srgbClr val="ADCAFF"/>
      </a:accent5>
      <a:accent6>
        <a:srgbClr val="5C5C8A"/>
      </a:accent6>
      <a:hlink>
        <a:srgbClr val="FFFFCC"/>
      </a:hlink>
      <a:folHlink>
        <a:srgbClr val="FFCC66"/>
      </a:folHlink>
    </a:clrScheme>
    <a:fontScheme name="Орбита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рбита 1">
        <a:dk1>
          <a:srgbClr val="010199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рбита 2">
        <a:dk1>
          <a:srgbClr val="008000"/>
        </a:dk1>
        <a:lt1>
          <a:srgbClr val="FFFFFF"/>
        </a:lt1>
        <a:dk2>
          <a:srgbClr val="003300"/>
        </a:dk2>
        <a:lt2>
          <a:srgbClr val="C0C0C0"/>
        </a:lt2>
        <a:accent1>
          <a:srgbClr val="99CC00"/>
        </a:accent1>
        <a:accent2>
          <a:srgbClr val="527C3A"/>
        </a:accent2>
        <a:accent3>
          <a:srgbClr val="AAADAA"/>
        </a:accent3>
        <a:accent4>
          <a:srgbClr val="DADADA"/>
        </a:accent4>
        <a:accent5>
          <a:srgbClr val="CAE2AA"/>
        </a:accent5>
        <a:accent6>
          <a:srgbClr val="497034"/>
        </a:accent6>
        <a:hlink>
          <a:srgbClr val="33CC33"/>
        </a:hlink>
        <a:folHlink>
          <a:srgbClr val="C1FF8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рбита 3">
        <a:dk1>
          <a:srgbClr val="000066"/>
        </a:dk1>
        <a:lt1>
          <a:srgbClr val="FFFFFF"/>
        </a:lt1>
        <a:dk2>
          <a:srgbClr val="000099"/>
        </a:dk2>
        <a:lt2>
          <a:srgbClr val="9FBFFF"/>
        </a:lt2>
        <a:accent1>
          <a:srgbClr val="0099CC"/>
        </a:accent1>
        <a:accent2>
          <a:srgbClr val="00CC66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00B95C"/>
        </a:accent6>
        <a:hlink>
          <a:srgbClr val="00FFFF"/>
        </a:hlink>
        <a:folHlink>
          <a:srgbClr val="CDE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рбита 4">
        <a:dk1>
          <a:srgbClr val="00ACA8"/>
        </a:dk1>
        <a:lt1>
          <a:srgbClr val="FFFFFF"/>
        </a:lt1>
        <a:dk2>
          <a:srgbClr val="006666"/>
        </a:dk2>
        <a:lt2>
          <a:srgbClr val="FFFF99"/>
        </a:lt2>
        <a:accent1>
          <a:srgbClr val="0099CC"/>
        </a:accent1>
        <a:accent2>
          <a:srgbClr val="6D6FC7"/>
        </a:accent2>
        <a:accent3>
          <a:srgbClr val="AAB8B8"/>
        </a:accent3>
        <a:accent4>
          <a:srgbClr val="DADADA"/>
        </a:accent4>
        <a:accent5>
          <a:srgbClr val="AACAE2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рбита 5">
        <a:dk1>
          <a:srgbClr val="BA0023"/>
        </a:dk1>
        <a:lt1>
          <a:srgbClr val="FFFFFF"/>
        </a:lt1>
        <a:dk2>
          <a:srgbClr val="800000"/>
        </a:dk2>
        <a:lt2>
          <a:srgbClr val="FFFF99"/>
        </a:lt2>
        <a:accent1>
          <a:srgbClr val="FF6600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B24B36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рбита 6">
        <a:dk1>
          <a:srgbClr val="6D776E"/>
        </a:dk1>
        <a:lt1>
          <a:srgbClr val="FFFFFF"/>
        </a:lt1>
        <a:dk2>
          <a:srgbClr val="575863"/>
        </a:dk2>
        <a:lt2>
          <a:srgbClr val="DDDDDD"/>
        </a:lt2>
        <a:accent1>
          <a:srgbClr val="0099CC"/>
        </a:accent1>
        <a:accent2>
          <a:srgbClr val="939EA9"/>
        </a:accent2>
        <a:accent3>
          <a:srgbClr val="B4B4B7"/>
        </a:accent3>
        <a:accent4>
          <a:srgbClr val="DADADA"/>
        </a:accent4>
        <a:accent5>
          <a:srgbClr val="AACAE2"/>
        </a:accent5>
        <a:accent6>
          <a:srgbClr val="858F99"/>
        </a:accent6>
        <a:hlink>
          <a:srgbClr val="FFCC00"/>
        </a:hlink>
        <a:folHlink>
          <a:srgbClr val="BD894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рбита 7">
        <a:dk1>
          <a:srgbClr val="A28A84"/>
        </a:dk1>
        <a:lt1>
          <a:srgbClr val="FFFFFF"/>
        </a:lt1>
        <a:dk2>
          <a:srgbClr val="765E58"/>
        </a:dk2>
        <a:lt2>
          <a:srgbClr val="DDDDDD"/>
        </a:lt2>
        <a:accent1>
          <a:srgbClr val="CC6600"/>
        </a:accent1>
        <a:accent2>
          <a:srgbClr val="CC9900"/>
        </a:accent2>
        <a:accent3>
          <a:srgbClr val="BDB6B4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FFCC00"/>
        </a:hlink>
        <a:folHlink>
          <a:srgbClr val="FFFF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рбита 8">
        <a:dk1>
          <a:srgbClr val="000000"/>
        </a:dk1>
        <a:lt1>
          <a:srgbClr val="C5D9ED"/>
        </a:lt1>
        <a:dk2>
          <a:srgbClr val="000000"/>
        </a:dk2>
        <a:lt2>
          <a:srgbClr val="FFFFFF"/>
        </a:lt2>
        <a:accent1>
          <a:srgbClr val="F3F6FF"/>
        </a:accent1>
        <a:accent2>
          <a:srgbClr val="33CCCC"/>
        </a:accent2>
        <a:accent3>
          <a:srgbClr val="DFE9F4"/>
        </a:accent3>
        <a:accent4>
          <a:srgbClr val="000000"/>
        </a:accent4>
        <a:accent5>
          <a:srgbClr val="F8FAFF"/>
        </a:accent5>
        <a:accent6>
          <a:srgbClr val="2DB9B9"/>
        </a:accent6>
        <a:hlink>
          <a:srgbClr val="0000FF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рбита 9">
        <a:dk1>
          <a:srgbClr val="FFFFFF"/>
        </a:dk1>
        <a:lt1>
          <a:srgbClr val="FFFFFF"/>
        </a:lt1>
        <a:dk2>
          <a:srgbClr val="AAAAC6"/>
        </a:dk2>
        <a:lt2>
          <a:srgbClr val="FFFFCC"/>
        </a:lt2>
        <a:accent1>
          <a:srgbClr val="66667E"/>
        </a:accent1>
        <a:accent2>
          <a:srgbClr val="629157"/>
        </a:accent2>
        <a:accent3>
          <a:srgbClr val="D2D2DF"/>
        </a:accent3>
        <a:accent4>
          <a:srgbClr val="DADADA"/>
        </a:accent4>
        <a:accent5>
          <a:srgbClr val="B8B8C0"/>
        </a:accent5>
        <a:accent6>
          <a:srgbClr val="58834E"/>
        </a:accent6>
        <a:hlink>
          <a:srgbClr val="6600CC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Сетка с тенью">
  <a:themeElements>
    <a:clrScheme name="Сетка с тенью 4">
      <a:dk1>
        <a:srgbClr val="6B6B99"/>
      </a:dk1>
      <a:lt1>
        <a:srgbClr val="EAEAEA"/>
      </a:lt1>
      <a:dk2>
        <a:srgbClr val="666699"/>
      </a:dk2>
      <a:lt2>
        <a:srgbClr val="CCECFF"/>
      </a:lt2>
      <a:accent1>
        <a:srgbClr val="00CC66"/>
      </a:accent1>
      <a:accent2>
        <a:srgbClr val="54547A"/>
      </a:accent2>
      <a:accent3>
        <a:srgbClr val="B8B8CA"/>
      </a:accent3>
      <a:accent4>
        <a:srgbClr val="C8C8C8"/>
      </a:accent4>
      <a:accent5>
        <a:srgbClr val="AAE2B8"/>
      </a:accent5>
      <a:accent6>
        <a:srgbClr val="4B4B6E"/>
      </a:accent6>
      <a:hlink>
        <a:srgbClr val="65B2FF"/>
      </a:hlink>
      <a:folHlink>
        <a:srgbClr val="9900FF"/>
      </a:folHlink>
    </a:clrScheme>
    <a:fontScheme name="Сетка с тень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етка с тенью 1">
        <a:dk1>
          <a:srgbClr val="7E0000"/>
        </a:dk1>
        <a:lt1>
          <a:srgbClr val="FFFFFF"/>
        </a:lt1>
        <a:dk2>
          <a:srgbClr val="800000"/>
        </a:dk2>
        <a:lt2>
          <a:srgbClr val="FCF0B2"/>
        </a:lt2>
        <a:accent1>
          <a:srgbClr val="C5543D"/>
        </a:accent1>
        <a:accent2>
          <a:srgbClr val="660000"/>
        </a:accent2>
        <a:accent3>
          <a:srgbClr val="C0AAAA"/>
        </a:accent3>
        <a:accent4>
          <a:srgbClr val="DADADA"/>
        </a:accent4>
        <a:accent5>
          <a:srgbClr val="DFB3AF"/>
        </a:accent5>
        <a:accent6>
          <a:srgbClr val="5C0000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ка с тенью 2">
        <a:dk1>
          <a:srgbClr val="000066"/>
        </a:dk1>
        <a:lt1>
          <a:srgbClr val="FFFFFF"/>
        </a:lt1>
        <a:dk2>
          <a:srgbClr val="000066"/>
        </a:dk2>
        <a:lt2>
          <a:srgbClr val="B2B8C8"/>
        </a:lt2>
        <a:accent1>
          <a:srgbClr val="008080"/>
        </a:accent1>
        <a:accent2>
          <a:srgbClr val="00004E"/>
        </a:accent2>
        <a:accent3>
          <a:srgbClr val="AAAAB8"/>
        </a:accent3>
        <a:accent4>
          <a:srgbClr val="DADADA"/>
        </a:accent4>
        <a:accent5>
          <a:srgbClr val="AAC0C0"/>
        </a:accent5>
        <a:accent6>
          <a:srgbClr val="000046"/>
        </a:accent6>
        <a:hlink>
          <a:srgbClr val="00FFCC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ка с тенью 3">
        <a:dk1>
          <a:srgbClr val="010199"/>
        </a:dk1>
        <a:lt1>
          <a:srgbClr val="FFFFFF"/>
        </a:lt1>
        <a:dk2>
          <a:srgbClr val="000099"/>
        </a:dk2>
        <a:lt2>
          <a:srgbClr val="CCFFFF"/>
        </a:lt2>
        <a:accent1>
          <a:srgbClr val="00C600"/>
        </a:accent1>
        <a:accent2>
          <a:srgbClr val="01017D"/>
        </a:accent2>
        <a:accent3>
          <a:srgbClr val="AAAACA"/>
        </a:accent3>
        <a:accent4>
          <a:srgbClr val="DADADA"/>
        </a:accent4>
        <a:accent5>
          <a:srgbClr val="AADFAA"/>
        </a:accent5>
        <a:accent6>
          <a:srgbClr val="010171"/>
        </a:accent6>
        <a:hlink>
          <a:srgbClr val="FFE701"/>
        </a:hlink>
        <a:folHlink>
          <a:srgbClr val="336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ка с тенью 4">
        <a:dk1>
          <a:srgbClr val="6B6B99"/>
        </a:dk1>
        <a:lt1>
          <a:srgbClr val="EAEAEA"/>
        </a:lt1>
        <a:dk2>
          <a:srgbClr val="666699"/>
        </a:dk2>
        <a:lt2>
          <a:srgbClr val="CCECFF"/>
        </a:lt2>
        <a:accent1>
          <a:srgbClr val="00CC66"/>
        </a:accent1>
        <a:accent2>
          <a:srgbClr val="54547A"/>
        </a:accent2>
        <a:accent3>
          <a:srgbClr val="B8B8CA"/>
        </a:accent3>
        <a:accent4>
          <a:srgbClr val="C8C8C8"/>
        </a:accent4>
        <a:accent5>
          <a:srgbClr val="AAE2B8"/>
        </a:accent5>
        <a:accent6>
          <a:srgbClr val="4B4B6E"/>
        </a:accent6>
        <a:hlink>
          <a:srgbClr val="65B2FF"/>
        </a:hlink>
        <a:folHlink>
          <a:srgbClr val="99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ка с тенью 5">
        <a:dk1>
          <a:srgbClr val="00827F"/>
        </a:dk1>
        <a:lt1>
          <a:srgbClr val="FFFFFF"/>
        </a:lt1>
        <a:dk2>
          <a:srgbClr val="008080"/>
        </a:dk2>
        <a:lt2>
          <a:srgbClr val="FFFFCC"/>
        </a:lt2>
        <a:accent1>
          <a:srgbClr val="6D6FC7"/>
        </a:accent1>
        <a:accent2>
          <a:srgbClr val="006462"/>
        </a:accent2>
        <a:accent3>
          <a:srgbClr val="AAC0C0"/>
        </a:accent3>
        <a:accent4>
          <a:srgbClr val="DADADA"/>
        </a:accent4>
        <a:accent5>
          <a:srgbClr val="BABBE0"/>
        </a:accent5>
        <a:accent6>
          <a:srgbClr val="005A58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ка с тенью 6">
        <a:dk1>
          <a:srgbClr val="4D4D4D"/>
        </a:dk1>
        <a:lt1>
          <a:srgbClr val="FFFFFF"/>
        </a:lt1>
        <a:dk2>
          <a:srgbClr val="525252"/>
        </a:dk2>
        <a:lt2>
          <a:srgbClr val="C0C0C0"/>
        </a:lt2>
        <a:accent1>
          <a:srgbClr val="527C3A"/>
        </a:accent1>
        <a:accent2>
          <a:srgbClr val="444444"/>
        </a:accent2>
        <a:accent3>
          <a:srgbClr val="B3B3B3"/>
        </a:accent3>
        <a:accent4>
          <a:srgbClr val="DADADA"/>
        </a:accent4>
        <a:accent5>
          <a:srgbClr val="B3BFAE"/>
        </a:accent5>
        <a:accent6>
          <a:srgbClr val="3D3D3D"/>
        </a:accent6>
        <a:hlink>
          <a:srgbClr val="FAC458"/>
        </a:hlink>
        <a:folHlink>
          <a:srgbClr val="C7780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ка с тенью 7">
        <a:dk1>
          <a:srgbClr val="516032"/>
        </a:dk1>
        <a:lt1>
          <a:srgbClr val="FFFFFF"/>
        </a:lt1>
        <a:dk2>
          <a:srgbClr val="546434"/>
        </a:dk2>
        <a:lt2>
          <a:srgbClr val="B2B68A"/>
        </a:lt2>
        <a:accent1>
          <a:srgbClr val="7D8C70"/>
        </a:accent1>
        <a:accent2>
          <a:srgbClr val="414E28"/>
        </a:accent2>
        <a:accent3>
          <a:srgbClr val="B3B8AE"/>
        </a:accent3>
        <a:accent4>
          <a:srgbClr val="DADADA"/>
        </a:accent4>
        <a:accent5>
          <a:srgbClr val="BFC5BB"/>
        </a:accent5>
        <a:accent6>
          <a:srgbClr val="3A4623"/>
        </a:accent6>
        <a:hlink>
          <a:srgbClr val="80C579"/>
        </a:hlink>
        <a:folHlink>
          <a:srgbClr val="7FADA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ка с тенью 8">
        <a:dk1>
          <a:srgbClr val="D1CC00"/>
        </a:dk1>
        <a:lt1>
          <a:srgbClr val="FFFFFF"/>
        </a:lt1>
        <a:dk2>
          <a:srgbClr val="CCCC00"/>
        </a:dk2>
        <a:lt2>
          <a:srgbClr val="F3F5B1"/>
        </a:lt2>
        <a:accent1>
          <a:srgbClr val="808000"/>
        </a:accent1>
        <a:accent2>
          <a:srgbClr val="AEAA00"/>
        </a:accent2>
        <a:accent3>
          <a:srgbClr val="E2E2AA"/>
        </a:accent3>
        <a:accent4>
          <a:srgbClr val="DADADA"/>
        </a:accent4>
        <a:accent5>
          <a:srgbClr val="C0C0AA"/>
        </a:accent5>
        <a:accent6>
          <a:srgbClr val="9D9A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ка с тенью 9">
        <a:dk1>
          <a:srgbClr val="000000"/>
        </a:dk1>
        <a:lt1>
          <a:srgbClr val="F8F8F8"/>
        </a:lt1>
        <a:dk2>
          <a:srgbClr val="336600"/>
        </a:dk2>
        <a:lt2>
          <a:srgbClr val="FBFBFB"/>
        </a:lt2>
        <a:accent1>
          <a:srgbClr val="009900"/>
        </a:accent1>
        <a:accent2>
          <a:srgbClr val="C6C6C6"/>
        </a:accent2>
        <a:accent3>
          <a:srgbClr val="FBFBFB"/>
        </a:accent3>
        <a:accent4>
          <a:srgbClr val="000000"/>
        </a:accent4>
        <a:accent5>
          <a:srgbClr val="AACAAA"/>
        </a:accent5>
        <a:accent6>
          <a:srgbClr val="B3B3B3"/>
        </a:accent6>
        <a:hlink>
          <a:srgbClr val="006600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Сотрудничество">
  <a:themeElements>
    <a:clrScheme name="Сотрудничество 4">
      <a:dk1>
        <a:srgbClr val="006E6B"/>
      </a:dk1>
      <a:lt1>
        <a:srgbClr val="FFFFFF"/>
      </a:lt1>
      <a:dk2>
        <a:srgbClr val="006666"/>
      </a:dk2>
      <a:lt2>
        <a:srgbClr val="B9EFEE"/>
      </a:lt2>
      <a:accent1>
        <a:srgbClr val="33CCCC"/>
      </a:accent1>
      <a:accent2>
        <a:srgbClr val="6AB475"/>
      </a:accent2>
      <a:accent3>
        <a:srgbClr val="AAB8B8"/>
      </a:accent3>
      <a:accent4>
        <a:srgbClr val="DADADA"/>
      </a:accent4>
      <a:accent5>
        <a:srgbClr val="ADE2E2"/>
      </a:accent5>
      <a:accent6>
        <a:srgbClr val="5FA369"/>
      </a:accent6>
      <a:hlink>
        <a:srgbClr val="00FF99"/>
      </a:hlink>
      <a:folHlink>
        <a:srgbClr val="CCFF66"/>
      </a:folHlink>
    </a:clrScheme>
    <a:fontScheme name="Сотрудничество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отрудничество 1">
        <a:dk1>
          <a:srgbClr val="000078"/>
        </a:dk1>
        <a:lt1>
          <a:srgbClr val="FFFFFF"/>
        </a:lt1>
        <a:dk2>
          <a:srgbClr val="000066"/>
        </a:dk2>
        <a:lt2>
          <a:srgbClr val="CCECFF"/>
        </a:lt2>
        <a:accent1>
          <a:srgbClr val="0099CC"/>
        </a:accent1>
        <a:accent2>
          <a:srgbClr val="008080"/>
        </a:accent2>
        <a:accent3>
          <a:srgbClr val="AAAAB8"/>
        </a:accent3>
        <a:accent4>
          <a:srgbClr val="DADADA"/>
        </a:accent4>
        <a:accent5>
          <a:srgbClr val="AACAE2"/>
        </a:accent5>
        <a:accent6>
          <a:srgbClr val="007373"/>
        </a:accent6>
        <a:hlink>
          <a:srgbClr val="00FFCC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трудничество 2">
        <a:dk1>
          <a:srgbClr val="0000A6"/>
        </a:dk1>
        <a:lt1>
          <a:srgbClr val="FFFFFF"/>
        </a:lt1>
        <a:dk2>
          <a:srgbClr val="000099"/>
        </a:dk2>
        <a:lt2>
          <a:srgbClr val="CCFFFF"/>
        </a:lt2>
        <a:accent1>
          <a:srgbClr val="00CCFF"/>
        </a:accent1>
        <a:accent2>
          <a:srgbClr val="FFE701"/>
        </a:accent2>
        <a:accent3>
          <a:srgbClr val="AAAACA"/>
        </a:accent3>
        <a:accent4>
          <a:srgbClr val="DADADA"/>
        </a:accent4>
        <a:accent5>
          <a:srgbClr val="AAE2FF"/>
        </a:accent5>
        <a:accent6>
          <a:srgbClr val="E7D101"/>
        </a:accent6>
        <a:hlink>
          <a:srgbClr val="FFCC66"/>
        </a:hlink>
        <a:folHlink>
          <a:srgbClr val="00CA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трудничество 3">
        <a:dk1>
          <a:srgbClr val="000000"/>
        </a:dk1>
        <a:lt1>
          <a:srgbClr val="E0EBF6"/>
        </a:lt1>
        <a:dk2>
          <a:srgbClr val="77A4AF"/>
        </a:dk2>
        <a:lt2>
          <a:srgbClr val="F3F7FB"/>
        </a:lt2>
        <a:accent1>
          <a:srgbClr val="B9C4D7"/>
        </a:accent1>
        <a:accent2>
          <a:srgbClr val="B1A1C5"/>
        </a:accent2>
        <a:accent3>
          <a:srgbClr val="EDF3FA"/>
        </a:accent3>
        <a:accent4>
          <a:srgbClr val="000000"/>
        </a:accent4>
        <a:accent5>
          <a:srgbClr val="D9DEE8"/>
        </a:accent5>
        <a:accent6>
          <a:srgbClr val="A091B2"/>
        </a:accent6>
        <a:hlink>
          <a:srgbClr val="3F2FB5"/>
        </a:hlink>
        <a:folHlink>
          <a:srgbClr val="31894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отрудничество 4">
        <a:dk1>
          <a:srgbClr val="006E6B"/>
        </a:dk1>
        <a:lt1>
          <a:srgbClr val="FFFFFF"/>
        </a:lt1>
        <a:dk2>
          <a:srgbClr val="006666"/>
        </a:dk2>
        <a:lt2>
          <a:srgbClr val="B9EFEE"/>
        </a:lt2>
        <a:accent1>
          <a:srgbClr val="33CCCC"/>
        </a:accent1>
        <a:accent2>
          <a:srgbClr val="6AB475"/>
        </a:accent2>
        <a:accent3>
          <a:srgbClr val="AAB8B8"/>
        </a:accent3>
        <a:accent4>
          <a:srgbClr val="DADADA"/>
        </a:accent4>
        <a:accent5>
          <a:srgbClr val="ADE2E2"/>
        </a:accent5>
        <a:accent6>
          <a:srgbClr val="5FA369"/>
        </a:accent6>
        <a:hlink>
          <a:srgbClr val="00FF99"/>
        </a:hlink>
        <a:folHlink>
          <a:srgbClr val="CC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трудничество 5">
        <a:dk1>
          <a:srgbClr val="8ABA8D"/>
        </a:dk1>
        <a:lt1>
          <a:srgbClr val="FFFFFF"/>
        </a:lt1>
        <a:dk2>
          <a:srgbClr val="6FB56D"/>
        </a:dk2>
        <a:lt2>
          <a:srgbClr val="DCF1F4"/>
        </a:lt2>
        <a:accent1>
          <a:srgbClr val="2E7E2E"/>
        </a:accent1>
        <a:accent2>
          <a:srgbClr val="25735D"/>
        </a:accent2>
        <a:accent3>
          <a:srgbClr val="BBD7BA"/>
        </a:accent3>
        <a:accent4>
          <a:srgbClr val="DADADA"/>
        </a:accent4>
        <a:accent5>
          <a:srgbClr val="ADC0AD"/>
        </a:accent5>
        <a:accent6>
          <a:srgbClr val="206853"/>
        </a:accent6>
        <a:hlink>
          <a:srgbClr val="FFFF00"/>
        </a:hlink>
        <a:folHlink>
          <a:srgbClr val="FFF4B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трудничество 6">
        <a:dk1>
          <a:srgbClr val="005400"/>
        </a:dk1>
        <a:lt1>
          <a:srgbClr val="FFFFFF"/>
        </a:lt1>
        <a:dk2>
          <a:srgbClr val="004800"/>
        </a:dk2>
        <a:lt2>
          <a:srgbClr val="D6D8C0"/>
        </a:lt2>
        <a:accent1>
          <a:srgbClr val="339933"/>
        </a:accent1>
        <a:accent2>
          <a:srgbClr val="7D8C70"/>
        </a:accent2>
        <a:accent3>
          <a:srgbClr val="AAB1AA"/>
        </a:accent3>
        <a:accent4>
          <a:srgbClr val="DADADA"/>
        </a:accent4>
        <a:accent5>
          <a:srgbClr val="ADCAAD"/>
        </a:accent5>
        <a:accent6>
          <a:srgbClr val="717E65"/>
        </a:accent6>
        <a:hlink>
          <a:srgbClr val="CCCC00"/>
        </a:hlink>
        <a:folHlink>
          <a:srgbClr val="85B3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трудничество 7">
        <a:dk1>
          <a:srgbClr val="000000"/>
        </a:dk1>
        <a:lt1>
          <a:srgbClr val="F5F0BD"/>
        </a:lt1>
        <a:dk2>
          <a:srgbClr val="BD9D69"/>
        </a:dk2>
        <a:lt2>
          <a:srgbClr val="FFFFCC"/>
        </a:lt2>
        <a:accent1>
          <a:srgbClr val="CDBB77"/>
        </a:accent1>
        <a:accent2>
          <a:srgbClr val="F8EBD0"/>
        </a:accent2>
        <a:accent3>
          <a:srgbClr val="F9F6DB"/>
        </a:accent3>
        <a:accent4>
          <a:srgbClr val="000000"/>
        </a:accent4>
        <a:accent5>
          <a:srgbClr val="E3DABD"/>
        </a:accent5>
        <a:accent6>
          <a:srgbClr val="E1D5BC"/>
        </a:accent6>
        <a:hlink>
          <a:srgbClr val="FF9900"/>
        </a:hlink>
        <a:folHlink>
          <a:srgbClr val="C64B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отрудничество 8">
        <a:dk1>
          <a:srgbClr val="000000"/>
        </a:dk1>
        <a:lt1>
          <a:srgbClr val="E2DDD4"/>
        </a:lt1>
        <a:dk2>
          <a:srgbClr val="000000"/>
        </a:dk2>
        <a:lt2>
          <a:srgbClr val="EFEBE3"/>
        </a:lt2>
        <a:accent1>
          <a:srgbClr val="F2F2F2"/>
        </a:accent1>
        <a:accent2>
          <a:srgbClr val="C4AD74"/>
        </a:accent2>
        <a:accent3>
          <a:srgbClr val="EEEBE6"/>
        </a:accent3>
        <a:accent4>
          <a:srgbClr val="000000"/>
        </a:accent4>
        <a:accent5>
          <a:srgbClr val="F7F7F7"/>
        </a:accent5>
        <a:accent6>
          <a:srgbClr val="B19C68"/>
        </a:accent6>
        <a:hlink>
          <a:srgbClr val="A46032"/>
        </a:hlink>
        <a:folHlink>
          <a:srgbClr val="8F8E7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отрудничество 9">
        <a:dk1>
          <a:srgbClr val="8A0000"/>
        </a:dk1>
        <a:lt1>
          <a:srgbClr val="FFFFFF"/>
        </a:lt1>
        <a:dk2>
          <a:srgbClr val="800000"/>
        </a:dk2>
        <a:lt2>
          <a:srgbClr val="FFFFCC"/>
        </a:lt2>
        <a:accent1>
          <a:srgbClr val="FF5831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4AD"/>
        </a:accent5>
        <a:accent6>
          <a:srgbClr val="B24B36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Салют">
  <a:themeElements>
    <a:clrScheme name="Салют 1">
      <a:dk1>
        <a:srgbClr val="AF273E"/>
      </a:dk1>
      <a:lt1>
        <a:srgbClr val="FFCC00"/>
      </a:lt1>
      <a:dk2>
        <a:srgbClr val="000000"/>
      </a:dk2>
      <a:lt2>
        <a:srgbClr val="FFFFFF"/>
      </a:lt2>
      <a:accent1>
        <a:srgbClr val="FF8B17"/>
      </a:accent1>
      <a:accent2>
        <a:srgbClr val="FFE103"/>
      </a:accent2>
      <a:accent3>
        <a:srgbClr val="AAAAAA"/>
      </a:accent3>
      <a:accent4>
        <a:srgbClr val="DAAE00"/>
      </a:accent4>
      <a:accent5>
        <a:srgbClr val="FFC4AB"/>
      </a:accent5>
      <a:accent6>
        <a:srgbClr val="E7CC02"/>
      </a:accent6>
      <a:hlink>
        <a:srgbClr val="FF3399"/>
      </a:hlink>
      <a:folHlink>
        <a:srgbClr val="FE1F08"/>
      </a:folHlink>
    </a:clrScheme>
    <a:fontScheme name="Салют">
      <a:majorFont>
        <a:latin typeface="Arial Black"/>
        <a:ea typeface=""/>
        <a:cs typeface=""/>
      </a:majorFont>
      <a:minorFont>
        <a:latin typeface="Arial Black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алют 1">
        <a:dk1>
          <a:srgbClr val="AF273E"/>
        </a:dk1>
        <a:lt1>
          <a:srgbClr val="FFCC00"/>
        </a:lt1>
        <a:dk2>
          <a:srgbClr val="000000"/>
        </a:dk2>
        <a:lt2>
          <a:srgbClr val="FFFFFF"/>
        </a:lt2>
        <a:accent1>
          <a:srgbClr val="FF8B17"/>
        </a:accent1>
        <a:accent2>
          <a:srgbClr val="FFE103"/>
        </a:accent2>
        <a:accent3>
          <a:srgbClr val="AAAAAA"/>
        </a:accent3>
        <a:accent4>
          <a:srgbClr val="DAAE00"/>
        </a:accent4>
        <a:accent5>
          <a:srgbClr val="FFC4AB"/>
        </a:accent5>
        <a:accent6>
          <a:srgbClr val="E7CC02"/>
        </a:accent6>
        <a:hlink>
          <a:srgbClr val="FF3399"/>
        </a:hlink>
        <a:folHlink>
          <a:srgbClr val="FE1F0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алют 2">
        <a:dk1>
          <a:srgbClr val="0000A4"/>
        </a:dk1>
        <a:lt1>
          <a:srgbClr val="CCFFFF"/>
        </a:lt1>
        <a:dk2>
          <a:srgbClr val="000066"/>
        </a:dk2>
        <a:lt2>
          <a:srgbClr val="00FFFF"/>
        </a:lt2>
        <a:accent1>
          <a:srgbClr val="51B2E3"/>
        </a:accent1>
        <a:accent2>
          <a:srgbClr val="04E8AC"/>
        </a:accent2>
        <a:accent3>
          <a:srgbClr val="AAAAB8"/>
        </a:accent3>
        <a:accent4>
          <a:srgbClr val="AEDADA"/>
        </a:accent4>
        <a:accent5>
          <a:srgbClr val="B3D5EF"/>
        </a:accent5>
        <a:accent6>
          <a:srgbClr val="03D29B"/>
        </a:accent6>
        <a:hlink>
          <a:srgbClr val="FF3399"/>
        </a:hlink>
        <a:folHlink>
          <a:srgbClr val="8F5FD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алют 3">
        <a:dk1>
          <a:srgbClr val="9F237F"/>
        </a:dk1>
        <a:lt1>
          <a:srgbClr val="FFCC00"/>
        </a:lt1>
        <a:dk2>
          <a:srgbClr val="000000"/>
        </a:dk2>
        <a:lt2>
          <a:srgbClr val="FFFFFF"/>
        </a:lt2>
        <a:accent1>
          <a:srgbClr val="39A6DD"/>
        </a:accent1>
        <a:accent2>
          <a:srgbClr val="FF03E7"/>
        </a:accent2>
        <a:accent3>
          <a:srgbClr val="AAAAAA"/>
        </a:accent3>
        <a:accent4>
          <a:srgbClr val="DAAE00"/>
        </a:accent4>
        <a:accent5>
          <a:srgbClr val="AED0EB"/>
        </a:accent5>
        <a:accent6>
          <a:srgbClr val="E702D1"/>
        </a:accent6>
        <a:hlink>
          <a:srgbClr val="FF3399"/>
        </a:hlink>
        <a:folHlink>
          <a:srgbClr val="753BC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алют 4">
        <a:dk1>
          <a:srgbClr val="00603B"/>
        </a:dk1>
        <a:lt1>
          <a:srgbClr val="FFCC00"/>
        </a:lt1>
        <a:dk2>
          <a:srgbClr val="000000"/>
        </a:dk2>
        <a:lt2>
          <a:srgbClr val="FFFFFF"/>
        </a:lt2>
        <a:accent1>
          <a:srgbClr val="39A6DD"/>
        </a:accent1>
        <a:accent2>
          <a:srgbClr val="07FB18"/>
        </a:accent2>
        <a:accent3>
          <a:srgbClr val="AAAAAA"/>
        </a:accent3>
        <a:accent4>
          <a:srgbClr val="DAAE00"/>
        </a:accent4>
        <a:accent5>
          <a:srgbClr val="AED0EB"/>
        </a:accent5>
        <a:accent6>
          <a:srgbClr val="06E315"/>
        </a:accent6>
        <a:hlink>
          <a:srgbClr val="FF3399"/>
        </a:hlink>
        <a:folHlink>
          <a:srgbClr val="753BC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алют 5">
        <a:dk1>
          <a:srgbClr val="FF6600"/>
        </a:dk1>
        <a:lt1>
          <a:srgbClr val="FFFFFF"/>
        </a:lt1>
        <a:dk2>
          <a:srgbClr val="003366"/>
        </a:dk2>
        <a:lt2>
          <a:srgbClr val="FFFFFF"/>
        </a:lt2>
        <a:accent1>
          <a:srgbClr val="FF99FF"/>
        </a:accent1>
        <a:accent2>
          <a:srgbClr val="FFFF99"/>
        </a:accent2>
        <a:accent3>
          <a:srgbClr val="AAADB8"/>
        </a:accent3>
        <a:accent4>
          <a:srgbClr val="DADADA"/>
        </a:accent4>
        <a:accent5>
          <a:srgbClr val="FFCAFF"/>
        </a:accent5>
        <a:accent6>
          <a:srgbClr val="E7E78A"/>
        </a:accent6>
        <a:hlink>
          <a:srgbClr val="FF33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алют 6">
        <a:dk1>
          <a:srgbClr val="000000"/>
        </a:dk1>
        <a:lt1>
          <a:srgbClr val="FFFFFF"/>
        </a:lt1>
        <a:dk2>
          <a:srgbClr val="993366"/>
        </a:dk2>
        <a:lt2>
          <a:srgbClr val="CCFFFF"/>
        </a:lt2>
        <a:accent1>
          <a:srgbClr val="CCECFF"/>
        </a:accent1>
        <a:accent2>
          <a:srgbClr val="FFFF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E7E78A"/>
        </a:accent6>
        <a:hlink>
          <a:srgbClr val="FFCCFF"/>
        </a:hlink>
        <a:folHlink>
          <a:srgbClr val="FFCC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Круги">
  <a:themeElements>
    <a:clrScheme name="Круги 3">
      <a:dk1>
        <a:srgbClr val="008AE8"/>
      </a:dk1>
      <a:lt1>
        <a:srgbClr val="FFFFFF"/>
      </a:lt1>
      <a:dk2>
        <a:srgbClr val="0068AE"/>
      </a:dk2>
      <a:lt2>
        <a:srgbClr val="CCECFF"/>
      </a:lt2>
      <a:accent1>
        <a:srgbClr val="009999"/>
      </a:accent1>
      <a:accent2>
        <a:srgbClr val="0088E4"/>
      </a:accent2>
      <a:accent3>
        <a:srgbClr val="AAB9D3"/>
      </a:accent3>
      <a:accent4>
        <a:srgbClr val="DADADA"/>
      </a:accent4>
      <a:accent5>
        <a:srgbClr val="AACACA"/>
      </a:accent5>
      <a:accent6>
        <a:srgbClr val="007BCF"/>
      </a:accent6>
      <a:hlink>
        <a:srgbClr val="99FF99"/>
      </a:hlink>
      <a:folHlink>
        <a:srgbClr val="AFE1FF"/>
      </a:folHlink>
    </a:clrScheme>
    <a:fontScheme name="Круги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Круги 1">
        <a:dk1>
          <a:srgbClr val="2B2B85"/>
        </a:dk1>
        <a:lt1>
          <a:srgbClr val="FFFFFF"/>
        </a:lt1>
        <a:dk2>
          <a:srgbClr val="00254A"/>
        </a:dk2>
        <a:lt2>
          <a:srgbClr val="C0C0C0"/>
        </a:lt2>
        <a:accent1>
          <a:srgbClr val="0099FF"/>
        </a:accent1>
        <a:accent2>
          <a:srgbClr val="006699"/>
        </a:accent2>
        <a:accent3>
          <a:srgbClr val="AAACB1"/>
        </a:accent3>
        <a:accent4>
          <a:srgbClr val="DADADA"/>
        </a:accent4>
        <a:accent5>
          <a:srgbClr val="AACAFF"/>
        </a:accent5>
        <a:accent6>
          <a:srgbClr val="005C8A"/>
        </a:accent6>
        <a:hlink>
          <a:srgbClr val="99CCFF"/>
        </a:hlink>
        <a:folHlink>
          <a:srgbClr val="8F8FB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2">
        <a:dk1>
          <a:srgbClr val="3B4B5D"/>
        </a:dk1>
        <a:lt1>
          <a:srgbClr val="FFFFFF"/>
        </a:lt1>
        <a:dk2>
          <a:srgbClr val="466886"/>
        </a:dk2>
        <a:lt2>
          <a:srgbClr val="CCECFF"/>
        </a:lt2>
        <a:accent1>
          <a:srgbClr val="6D9D97"/>
        </a:accent1>
        <a:accent2>
          <a:srgbClr val="53718C"/>
        </a:accent2>
        <a:accent3>
          <a:srgbClr val="B0B9C3"/>
        </a:accent3>
        <a:accent4>
          <a:srgbClr val="DADADA"/>
        </a:accent4>
        <a:accent5>
          <a:srgbClr val="BACCC9"/>
        </a:accent5>
        <a:accent6>
          <a:srgbClr val="4A667E"/>
        </a:accent6>
        <a:hlink>
          <a:srgbClr val="99CCFF"/>
        </a:hlink>
        <a:folHlink>
          <a:srgbClr val="A97CF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3">
        <a:dk1>
          <a:srgbClr val="008AE8"/>
        </a:dk1>
        <a:lt1>
          <a:srgbClr val="FFFFFF"/>
        </a:lt1>
        <a:dk2>
          <a:srgbClr val="0068AE"/>
        </a:dk2>
        <a:lt2>
          <a:srgbClr val="CCECFF"/>
        </a:lt2>
        <a:accent1>
          <a:srgbClr val="009999"/>
        </a:accent1>
        <a:accent2>
          <a:srgbClr val="0088E4"/>
        </a:accent2>
        <a:accent3>
          <a:srgbClr val="AAB9D3"/>
        </a:accent3>
        <a:accent4>
          <a:srgbClr val="DADADA"/>
        </a:accent4>
        <a:accent5>
          <a:srgbClr val="AACACA"/>
        </a:accent5>
        <a:accent6>
          <a:srgbClr val="007BCF"/>
        </a:accent6>
        <a:hlink>
          <a:srgbClr val="99FF99"/>
        </a:hlink>
        <a:folHlink>
          <a:srgbClr val="AFE1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4">
        <a:dk1>
          <a:srgbClr val="9B69FF"/>
        </a:dk1>
        <a:lt1>
          <a:srgbClr val="FFFFFF"/>
        </a:lt1>
        <a:dk2>
          <a:srgbClr val="666699"/>
        </a:dk2>
        <a:lt2>
          <a:srgbClr val="D9D9FF"/>
        </a:lt2>
        <a:accent1>
          <a:srgbClr val="66CCFF"/>
        </a:accent1>
        <a:accent2>
          <a:srgbClr val="9966FF"/>
        </a:accent2>
        <a:accent3>
          <a:srgbClr val="B8B8CA"/>
        </a:accent3>
        <a:accent4>
          <a:srgbClr val="DADADA"/>
        </a:accent4>
        <a:accent5>
          <a:srgbClr val="B8E2FF"/>
        </a:accent5>
        <a:accent6>
          <a:srgbClr val="8A5CE7"/>
        </a:accent6>
        <a:hlink>
          <a:srgbClr val="0099CC"/>
        </a:hlink>
        <a:folHlink>
          <a:srgbClr val="0033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5">
        <a:dk1>
          <a:srgbClr val="008080"/>
        </a:dk1>
        <a:lt1>
          <a:srgbClr val="FFFFFF"/>
        </a:lt1>
        <a:dk2>
          <a:srgbClr val="006666"/>
        </a:dk2>
        <a:lt2>
          <a:srgbClr val="FFFFCC"/>
        </a:lt2>
        <a:accent1>
          <a:srgbClr val="0099FF"/>
        </a:accent1>
        <a:accent2>
          <a:srgbClr val="008080"/>
        </a:accent2>
        <a:accent3>
          <a:srgbClr val="AAB8B8"/>
        </a:accent3>
        <a:accent4>
          <a:srgbClr val="DADADA"/>
        </a:accent4>
        <a:accent5>
          <a:srgbClr val="AACAFF"/>
        </a:accent5>
        <a:accent6>
          <a:srgbClr val="007373"/>
        </a:accent6>
        <a:hlink>
          <a:srgbClr val="1ACE9F"/>
        </a:hlink>
        <a:folHlink>
          <a:srgbClr val="A5B5C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6">
        <a:dk1>
          <a:srgbClr val="CDD9D1"/>
        </a:dk1>
        <a:lt1>
          <a:srgbClr val="FFFFFF"/>
        </a:lt1>
        <a:dk2>
          <a:srgbClr val="A3BBA9"/>
        </a:dk2>
        <a:lt2>
          <a:srgbClr val="007D80"/>
        </a:lt2>
        <a:accent1>
          <a:srgbClr val="9CA8A4"/>
        </a:accent1>
        <a:accent2>
          <a:srgbClr val="CBD7CE"/>
        </a:accent2>
        <a:accent3>
          <a:srgbClr val="CEDAD1"/>
        </a:accent3>
        <a:accent4>
          <a:srgbClr val="DADADA"/>
        </a:accent4>
        <a:accent5>
          <a:srgbClr val="CBD1CF"/>
        </a:accent5>
        <a:accent6>
          <a:srgbClr val="B8C3BA"/>
        </a:accent6>
        <a:hlink>
          <a:srgbClr val="0099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7">
        <a:dk1>
          <a:srgbClr val="686B5D"/>
        </a:dk1>
        <a:lt1>
          <a:srgbClr val="DCDAD0"/>
        </a:lt1>
        <a:dk2>
          <a:srgbClr val="525040"/>
        </a:dk2>
        <a:lt2>
          <a:srgbClr val="D3D2A6"/>
        </a:lt2>
        <a:accent1>
          <a:srgbClr val="5D8770"/>
        </a:accent1>
        <a:accent2>
          <a:srgbClr val="686B5D"/>
        </a:accent2>
        <a:accent3>
          <a:srgbClr val="B3B3AF"/>
        </a:accent3>
        <a:accent4>
          <a:srgbClr val="BCBAB1"/>
        </a:accent4>
        <a:accent5>
          <a:srgbClr val="B6C3BB"/>
        </a:accent5>
        <a:accent6>
          <a:srgbClr val="5E6053"/>
        </a:accent6>
        <a:hlink>
          <a:srgbClr val="85B7A9"/>
        </a:hlink>
        <a:folHlink>
          <a:srgbClr val="B8936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8">
        <a:dk1>
          <a:srgbClr val="000000"/>
        </a:dk1>
        <a:lt1>
          <a:srgbClr val="EAEAEA"/>
        </a:lt1>
        <a:dk2>
          <a:srgbClr val="000000"/>
        </a:dk2>
        <a:lt2>
          <a:srgbClr val="B2B2B2"/>
        </a:lt2>
        <a:accent1>
          <a:srgbClr val="A4BCC4"/>
        </a:accent1>
        <a:accent2>
          <a:srgbClr val="FFFFFF"/>
        </a:accent2>
        <a:accent3>
          <a:srgbClr val="F3F3F3"/>
        </a:accent3>
        <a:accent4>
          <a:srgbClr val="000000"/>
        </a:accent4>
        <a:accent5>
          <a:srgbClr val="CFDADE"/>
        </a:accent5>
        <a:accent6>
          <a:srgbClr val="E7E7E7"/>
        </a:accent6>
        <a:hlink>
          <a:srgbClr val="0066FF"/>
        </a:hlink>
        <a:folHlink>
          <a:srgbClr val="00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руги 9">
        <a:dk1>
          <a:srgbClr val="000000"/>
        </a:dk1>
        <a:lt1>
          <a:srgbClr val="D7D1B9"/>
        </a:lt1>
        <a:dk2>
          <a:srgbClr val="B39257"/>
        </a:dk2>
        <a:lt2>
          <a:srgbClr val="B1A887"/>
        </a:lt2>
        <a:accent1>
          <a:srgbClr val="FFCC66"/>
        </a:accent1>
        <a:accent2>
          <a:srgbClr val="E6E3AC"/>
        </a:accent2>
        <a:accent3>
          <a:srgbClr val="E8E5D9"/>
        </a:accent3>
        <a:accent4>
          <a:srgbClr val="000000"/>
        </a:accent4>
        <a:accent5>
          <a:srgbClr val="FFE2B8"/>
        </a:accent5>
        <a:accent6>
          <a:srgbClr val="D0CE9B"/>
        </a:accent6>
        <a:hlink>
          <a:srgbClr val="666633"/>
        </a:hlink>
        <a:folHlink>
          <a:srgbClr val="9C98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Трава">
  <a:themeElements>
    <a:clrScheme name="Трава 4">
      <a:dk1>
        <a:srgbClr val="006600"/>
      </a:dk1>
      <a:lt1>
        <a:srgbClr val="FFFFFF"/>
      </a:lt1>
      <a:dk2>
        <a:srgbClr val="008000"/>
      </a:dk2>
      <a:lt2>
        <a:srgbClr val="FFFFB7"/>
      </a:lt2>
      <a:accent1>
        <a:srgbClr val="99CC00"/>
      </a:accent1>
      <a:accent2>
        <a:srgbClr val="00CC00"/>
      </a:accent2>
      <a:accent3>
        <a:srgbClr val="AAC0AA"/>
      </a:accent3>
      <a:accent4>
        <a:srgbClr val="DADADA"/>
      </a:accent4>
      <a:accent5>
        <a:srgbClr val="CAE2AA"/>
      </a:accent5>
      <a:accent6>
        <a:srgbClr val="00B900"/>
      </a:accent6>
      <a:hlink>
        <a:srgbClr val="99FF66"/>
      </a:hlink>
      <a:folHlink>
        <a:srgbClr val="FFFF66"/>
      </a:folHlink>
    </a:clrScheme>
    <a:fontScheme name="Трава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рава 1">
        <a:dk1>
          <a:srgbClr val="FF9900"/>
        </a:dk1>
        <a:lt1>
          <a:srgbClr val="FFFFFF"/>
        </a:lt1>
        <a:dk2>
          <a:srgbClr val="FFCC66"/>
        </a:dk2>
        <a:lt2>
          <a:srgbClr val="CC6600"/>
        </a:lt2>
        <a:accent1>
          <a:srgbClr val="F05000"/>
        </a:accent1>
        <a:accent2>
          <a:srgbClr val="B28300"/>
        </a:accent2>
        <a:accent3>
          <a:srgbClr val="FFE2B8"/>
        </a:accent3>
        <a:accent4>
          <a:srgbClr val="DADADA"/>
        </a:accent4>
        <a:accent5>
          <a:srgbClr val="F6B3AA"/>
        </a:accent5>
        <a:accent6>
          <a:srgbClr val="A17600"/>
        </a:accent6>
        <a:hlink>
          <a:srgbClr val="99CC00"/>
        </a:hlink>
        <a:folHlink>
          <a:srgbClr val="0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2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3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DDFFB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4">
        <a:dk1>
          <a:srgbClr val="006600"/>
        </a:dk1>
        <a:lt1>
          <a:srgbClr val="FFFFFF"/>
        </a:lt1>
        <a:dk2>
          <a:srgbClr val="008000"/>
        </a:dk2>
        <a:lt2>
          <a:srgbClr val="FFFFB7"/>
        </a:lt2>
        <a:accent1>
          <a:srgbClr val="99CC00"/>
        </a:accent1>
        <a:accent2>
          <a:srgbClr val="00CC00"/>
        </a:accent2>
        <a:accent3>
          <a:srgbClr val="AAC0AA"/>
        </a:accent3>
        <a:accent4>
          <a:srgbClr val="DADADA"/>
        </a:accent4>
        <a:accent5>
          <a:srgbClr val="CAE2AA"/>
        </a:accent5>
        <a:accent6>
          <a:srgbClr val="00B900"/>
        </a:accent6>
        <a:hlink>
          <a:srgbClr val="99FF66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5">
        <a:dk1>
          <a:srgbClr val="000000"/>
        </a:dk1>
        <a:lt1>
          <a:srgbClr val="CCECFF"/>
        </a:lt1>
        <a:dk2>
          <a:srgbClr val="000000"/>
        </a:dk2>
        <a:lt2>
          <a:srgbClr val="D6EDEE"/>
        </a:lt2>
        <a:accent1>
          <a:srgbClr val="E8F0F4"/>
        </a:accent1>
        <a:accent2>
          <a:srgbClr val="8EAAFA"/>
        </a:accent2>
        <a:accent3>
          <a:srgbClr val="E2F4FF"/>
        </a:accent3>
        <a:accent4>
          <a:srgbClr val="000000"/>
        </a:accent4>
        <a:accent5>
          <a:srgbClr val="F2F6F8"/>
        </a:accent5>
        <a:accent6>
          <a:srgbClr val="809AE3"/>
        </a:accent6>
        <a:hlink>
          <a:srgbClr val="0066FF"/>
        </a:hlink>
        <a:folHlink>
          <a:srgbClr val="9947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рава 6">
        <a:dk1>
          <a:srgbClr val="48486A"/>
        </a:dk1>
        <a:lt1>
          <a:srgbClr val="FFFFFF"/>
        </a:lt1>
        <a:dk2>
          <a:srgbClr val="000099"/>
        </a:dk2>
        <a:lt2>
          <a:srgbClr val="F8F8F8"/>
        </a:lt2>
        <a:accent1>
          <a:srgbClr val="6699FF"/>
        </a:accent1>
        <a:accent2>
          <a:srgbClr val="0000FF"/>
        </a:accent2>
        <a:accent3>
          <a:srgbClr val="AAAACA"/>
        </a:accent3>
        <a:accent4>
          <a:srgbClr val="DADADA"/>
        </a:accent4>
        <a:accent5>
          <a:srgbClr val="B8CAFF"/>
        </a:accent5>
        <a:accent6>
          <a:srgbClr val="0000E7"/>
        </a:accent6>
        <a:hlink>
          <a:srgbClr val="3DCC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7">
        <a:dk1>
          <a:srgbClr val="573F8B"/>
        </a:dk1>
        <a:lt1>
          <a:srgbClr val="FFFFFF"/>
        </a:lt1>
        <a:dk2>
          <a:srgbClr val="666699"/>
        </a:dk2>
        <a:lt2>
          <a:srgbClr val="D9D9FF"/>
        </a:lt2>
        <a:accent1>
          <a:srgbClr val="CC99FF"/>
        </a:accent1>
        <a:accent2>
          <a:srgbClr val="9933FF"/>
        </a:accent2>
        <a:accent3>
          <a:srgbClr val="B8B8CA"/>
        </a:accent3>
        <a:accent4>
          <a:srgbClr val="DADADA"/>
        </a:accent4>
        <a:accent5>
          <a:srgbClr val="E2CAFF"/>
        </a:accent5>
        <a:accent6>
          <a:srgbClr val="8A2DE7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8">
        <a:dk1>
          <a:srgbClr val="000000"/>
        </a:dk1>
        <a:lt1>
          <a:srgbClr val="EAEAEA"/>
        </a:lt1>
        <a:dk2>
          <a:srgbClr val="000000"/>
        </a:dk2>
        <a:lt2>
          <a:srgbClr val="C1C2CB"/>
        </a:lt2>
        <a:accent1>
          <a:srgbClr val="F1F1F7"/>
        </a:accent1>
        <a:accent2>
          <a:srgbClr val="8C8CB4"/>
        </a:accent2>
        <a:accent3>
          <a:srgbClr val="F3F3F3"/>
        </a:accent3>
        <a:accent4>
          <a:srgbClr val="000000"/>
        </a:accent4>
        <a:accent5>
          <a:srgbClr val="F7F7FA"/>
        </a:accent5>
        <a:accent6>
          <a:srgbClr val="7E7EA3"/>
        </a:accent6>
        <a:hlink>
          <a:srgbClr val="A3FFFF"/>
        </a:hlink>
        <a:folHlink>
          <a:srgbClr val="9E99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9.xml><?xml version="1.0" encoding="utf-8"?>
<a:theme xmlns:a="http://schemas.openxmlformats.org/drawingml/2006/main" name="Занавес">
  <a:themeElements>
    <a:clrScheme name="Занавес 1">
      <a:dk1>
        <a:srgbClr val="602000"/>
      </a:dk1>
      <a:lt1>
        <a:srgbClr val="FFFFFF"/>
      </a:lt1>
      <a:dk2>
        <a:srgbClr val="800000"/>
      </a:dk2>
      <a:lt2>
        <a:srgbClr val="FFFFCC"/>
      </a:lt2>
      <a:accent1>
        <a:srgbClr val="FF3300"/>
      </a:accent1>
      <a:accent2>
        <a:srgbClr val="000000"/>
      </a:accent2>
      <a:accent3>
        <a:srgbClr val="C0AAAA"/>
      </a:accent3>
      <a:accent4>
        <a:srgbClr val="DADADA"/>
      </a:accent4>
      <a:accent5>
        <a:srgbClr val="FFADAA"/>
      </a:accent5>
      <a:accent6>
        <a:srgbClr val="000000"/>
      </a:accent6>
      <a:hlink>
        <a:srgbClr val="EBF25A"/>
      </a:hlink>
      <a:folHlink>
        <a:srgbClr val="F2AA68"/>
      </a:folHlink>
    </a:clrScheme>
    <a:fontScheme name="Занавес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Занавес 1">
        <a:dk1>
          <a:srgbClr val="602000"/>
        </a:dk1>
        <a:lt1>
          <a:srgbClr val="FFFFFF"/>
        </a:lt1>
        <a:dk2>
          <a:srgbClr val="800000"/>
        </a:dk2>
        <a:lt2>
          <a:srgbClr val="FFFFCC"/>
        </a:lt2>
        <a:accent1>
          <a:srgbClr val="FF3300"/>
        </a:accent1>
        <a:accent2>
          <a:srgbClr val="000000"/>
        </a:accent2>
        <a:accent3>
          <a:srgbClr val="C0AAAA"/>
        </a:accent3>
        <a:accent4>
          <a:srgbClr val="DADADA"/>
        </a:accent4>
        <a:accent5>
          <a:srgbClr val="FFADAA"/>
        </a:accent5>
        <a:accent6>
          <a:srgbClr val="000000"/>
        </a:accent6>
        <a:hlink>
          <a:srgbClr val="EBF25A"/>
        </a:hlink>
        <a:folHlink>
          <a:srgbClr val="F2AA6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2">
        <a:dk1>
          <a:srgbClr val="000066"/>
        </a:dk1>
        <a:lt1>
          <a:srgbClr val="FFFFFF"/>
        </a:lt1>
        <a:dk2>
          <a:srgbClr val="000099"/>
        </a:dk2>
        <a:lt2>
          <a:srgbClr val="D8F6F8"/>
        </a:lt2>
        <a:accent1>
          <a:srgbClr val="0099FF"/>
        </a:accent1>
        <a:accent2>
          <a:srgbClr val="00003A"/>
        </a:accent2>
        <a:accent3>
          <a:srgbClr val="AAAACA"/>
        </a:accent3>
        <a:accent4>
          <a:srgbClr val="DADADA"/>
        </a:accent4>
        <a:accent5>
          <a:srgbClr val="AACAFF"/>
        </a:accent5>
        <a:accent6>
          <a:srgbClr val="000034"/>
        </a:accent6>
        <a:hlink>
          <a:srgbClr val="DDD925"/>
        </a:hlink>
        <a:folHlink>
          <a:srgbClr val="72C67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3">
        <a:dk1>
          <a:srgbClr val="4C3D57"/>
        </a:dk1>
        <a:lt1>
          <a:srgbClr val="FFFFFF"/>
        </a:lt1>
        <a:dk2>
          <a:srgbClr val="660066"/>
        </a:dk2>
        <a:lt2>
          <a:srgbClr val="FDFBE3"/>
        </a:lt2>
        <a:accent1>
          <a:srgbClr val="976C9E"/>
        </a:accent1>
        <a:accent2>
          <a:srgbClr val="1E1822"/>
        </a:accent2>
        <a:accent3>
          <a:srgbClr val="B8AAB8"/>
        </a:accent3>
        <a:accent4>
          <a:srgbClr val="DADADA"/>
        </a:accent4>
        <a:accent5>
          <a:srgbClr val="C9BACC"/>
        </a:accent5>
        <a:accent6>
          <a:srgbClr val="1A151E"/>
        </a:accent6>
        <a:hlink>
          <a:srgbClr val="D8C460"/>
        </a:hlink>
        <a:folHlink>
          <a:srgbClr val="C3C2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4">
        <a:dk1>
          <a:srgbClr val="334D3F"/>
        </a:dk1>
        <a:lt1>
          <a:srgbClr val="FFFFFF"/>
        </a:lt1>
        <a:dk2>
          <a:srgbClr val="008000"/>
        </a:dk2>
        <a:lt2>
          <a:srgbClr val="D3F1DB"/>
        </a:lt2>
        <a:accent1>
          <a:srgbClr val="4A6D84"/>
        </a:accent1>
        <a:accent2>
          <a:srgbClr val="213329"/>
        </a:accent2>
        <a:accent3>
          <a:srgbClr val="AAC0AA"/>
        </a:accent3>
        <a:accent4>
          <a:srgbClr val="DADADA"/>
        </a:accent4>
        <a:accent5>
          <a:srgbClr val="B1BAC2"/>
        </a:accent5>
        <a:accent6>
          <a:srgbClr val="1D2D24"/>
        </a:accent6>
        <a:hlink>
          <a:srgbClr val="F0B100"/>
        </a:hlink>
        <a:folHlink>
          <a:srgbClr val="C3710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5">
        <a:dk1>
          <a:srgbClr val="566858"/>
        </a:dk1>
        <a:lt1>
          <a:srgbClr val="FFFFFF"/>
        </a:lt1>
        <a:dk2>
          <a:srgbClr val="6D8771"/>
        </a:dk2>
        <a:lt2>
          <a:srgbClr val="ECECB2"/>
        </a:lt2>
        <a:accent1>
          <a:srgbClr val="76A571"/>
        </a:accent1>
        <a:accent2>
          <a:srgbClr val="465648"/>
        </a:accent2>
        <a:accent3>
          <a:srgbClr val="BAC3BB"/>
        </a:accent3>
        <a:accent4>
          <a:srgbClr val="DADADA"/>
        </a:accent4>
        <a:accent5>
          <a:srgbClr val="BDCFBB"/>
        </a:accent5>
        <a:accent6>
          <a:srgbClr val="3F4D40"/>
        </a:accent6>
        <a:hlink>
          <a:srgbClr val="FFDC0B"/>
        </a:hlink>
        <a:folHlink>
          <a:srgbClr val="FC991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6">
        <a:dk1>
          <a:srgbClr val="0A6866"/>
        </a:dk1>
        <a:lt1>
          <a:srgbClr val="FFFFFF"/>
        </a:lt1>
        <a:dk2>
          <a:srgbClr val="0D8784"/>
        </a:dk2>
        <a:lt2>
          <a:srgbClr val="B8DEC6"/>
        </a:lt2>
        <a:accent1>
          <a:srgbClr val="3C7652"/>
        </a:accent1>
        <a:accent2>
          <a:srgbClr val="005250"/>
        </a:accent2>
        <a:accent3>
          <a:srgbClr val="AAC3C2"/>
        </a:accent3>
        <a:accent4>
          <a:srgbClr val="DADADA"/>
        </a:accent4>
        <a:accent5>
          <a:srgbClr val="AFBDB3"/>
        </a:accent5>
        <a:accent6>
          <a:srgbClr val="004948"/>
        </a:accent6>
        <a:hlink>
          <a:srgbClr val="00E0A5"/>
        </a:hlink>
        <a:folHlink>
          <a:srgbClr val="00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7">
        <a:dk1>
          <a:srgbClr val="50688C"/>
        </a:dk1>
        <a:lt1>
          <a:srgbClr val="FFFFFF"/>
        </a:lt1>
        <a:dk2>
          <a:srgbClr val="6E87AC"/>
        </a:dk2>
        <a:lt2>
          <a:srgbClr val="FFFFFF"/>
        </a:lt2>
        <a:accent1>
          <a:srgbClr val="376EA5"/>
        </a:accent1>
        <a:accent2>
          <a:srgbClr val="445876"/>
        </a:accent2>
        <a:accent3>
          <a:srgbClr val="BAC3D2"/>
        </a:accent3>
        <a:accent4>
          <a:srgbClr val="DADADA"/>
        </a:accent4>
        <a:accent5>
          <a:srgbClr val="AEBACF"/>
        </a:accent5>
        <a:accent6>
          <a:srgbClr val="3D4F6A"/>
        </a:accent6>
        <a:hlink>
          <a:srgbClr val="66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8">
        <a:dk1>
          <a:srgbClr val="000000"/>
        </a:dk1>
        <a:lt1>
          <a:srgbClr val="DDDCC5"/>
        </a:lt1>
        <a:dk2>
          <a:srgbClr val="000000"/>
        </a:dk2>
        <a:lt2>
          <a:srgbClr val="C9C6A5"/>
        </a:lt2>
        <a:accent1>
          <a:srgbClr val="C0C0C0"/>
        </a:accent1>
        <a:accent2>
          <a:srgbClr val="B0AC90"/>
        </a:accent2>
        <a:accent3>
          <a:srgbClr val="EBEBDF"/>
        </a:accent3>
        <a:accent4>
          <a:srgbClr val="000000"/>
        </a:accent4>
        <a:accent5>
          <a:srgbClr val="DCDCDC"/>
        </a:accent5>
        <a:accent6>
          <a:srgbClr val="9F9B82"/>
        </a:accent6>
        <a:hlink>
          <a:srgbClr val="666699"/>
        </a:hlink>
        <a:folHlink>
          <a:srgbClr val="905C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Занавес 9">
        <a:dk1>
          <a:srgbClr val="000000"/>
        </a:dk1>
        <a:lt1>
          <a:srgbClr val="FFFFFF"/>
        </a:lt1>
        <a:dk2>
          <a:srgbClr val="000099"/>
        </a:dk2>
        <a:lt2>
          <a:srgbClr val="DDDDDD"/>
        </a:lt2>
        <a:accent1>
          <a:srgbClr val="C6D4D4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DFE6E6"/>
        </a:accent5>
        <a:accent6>
          <a:srgbClr val="AEAEAE"/>
        </a:accent6>
        <a:hlink>
          <a:srgbClr val="6600FF"/>
        </a:hlink>
        <a:folHlink>
          <a:srgbClr val="99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Яркая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0.xml><?xml version="1.0" encoding="utf-8"?>
<a:theme xmlns:a="http://schemas.openxmlformats.org/drawingml/2006/main" name="Водяные знаки">
  <a:themeElements>
    <a:clrScheme name="Водяные знак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CCCFF"/>
      </a:accent1>
      <a:accent2>
        <a:srgbClr val="D9D8EC"/>
      </a:accent2>
      <a:accent3>
        <a:srgbClr val="FFFFFF"/>
      </a:accent3>
      <a:accent4>
        <a:srgbClr val="000000"/>
      </a:accent4>
      <a:accent5>
        <a:srgbClr val="E2E2FF"/>
      </a:accent5>
      <a:accent6>
        <a:srgbClr val="C4C4D6"/>
      </a:accent6>
      <a:hlink>
        <a:srgbClr val="6767FF"/>
      </a:hlink>
      <a:folHlink>
        <a:srgbClr val="9933FF"/>
      </a:folHlink>
    </a:clrScheme>
    <a:fontScheme name="Водяные знаки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Водяные знак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CCFF"/>
        </a:accent1>
        <a:accent2>
          <a:srgbClr val="D9D8EC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C4C4D6"/>
        </a:accent6>
        <a:hlink>
          <a:srgbClr val="6767FF"/>
        </a:hlink>
        <a:folHlink>
          <a:srgbClr val="99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Водяные знаки 2">
        <a:dk1>
          <a:srgbClr val="000000"/>
        </a:dk1>
        <a:lt1>
          <a:srgbClr val="FFFFFF"/>
        </a:lt1>
        <a:dk2>
          <a:srgbClr val="666633"/>
        </a:dk2>
        <a:lt2>
          <a:srgbClr val="5F5F5F"/>
        </a:lt2>
        <a:accent1>
          <a:srgbClr val="FFCC00"/>
        </a:accent1>
        <a:accent2>
          <a:srgbClr val="EFF0B2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D9D9A1"/>
        </a:accent6>
        <a:hlink>
          <a:srgbClr val="808000"/>
        </a:hlink>
        <a:folHlink>
          <a:srgbClr val="CC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Водяные знаки 3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9BB0CB"/>
        </a:accent1>
        <a:accent2>
          <a:srgbClr val="D1E0CE"/>
        </a:accent2>
        <a:accent3>
          <a:srgbClr val="FFFFFF"/>
        </a:accent3>
        <a:accent4>
          <a:srgbClr val="000000"/>
        </a:accent4>
        <a:accent5>
          <a:srgbClr val="CBD4E2"/>
        </a:accent5>
        <a:accent6>
          <a:srgbClr val="BDCBBA"/>
        </a:accent6>
        <a:hlink>
          <a:srgbClr val="8EA642"/>
        </a:hlink>
        <a:folHlink>
          <a:srgbClr val="CC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Водяные знаки 4">
        <a:dk1>
          <a:srgbClr val="333300"/>
        </a:dk1>
        <a:lt1>
          <a:srgbClr val="FFFFCC"/>
        </a:lt1>
        <a:dk2>
          <a:srgbClr val="336600"/>
        </a:dk2>
        <a:lt2>
          <a:srgbClr val="FFFFCC"/>
        </a:lt2>
        <a:accent1>
          <a:srgbClr val="99CC00"/>
        </a:accent1>
        <a:accent2>
          <a:srgbClr val="669900"/>
        </a:accent2>
        <a:accent3>
          <a:srgbClr val="ADB8AA"/>
        </a:accent3>
        <a:accent4>
          <a:srgbClr val="DADAAE"/>
        </a:accent4>
        <a:accent5>
          <a:srgbClr val="CAE2AA"/>
        </a:accent5>
        <a:accent6>
          <a:srgbClr val="5C8A00"/>
        </a:accent6>
        <a:hlink>
          <a:srgbClr val="CC9900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одяные знаки 5">
        <a:dk1>
          <a:srgbClr val="424458"/>
        </a:dk1>
        <a:lt1>
          <a:srgbClr val="FFFFFF"/>
        </a:lt1>
        <a:dk2>
          <a:srgbClr val="004A48"/>
        </a:dk2>
        <a:lt2>
          <a:srgbClr val="FFFFFF"/>
        </a:lt2>
        <a:accent1>
          <a:srgbClr val="83B200"/>
        </a:accent1>
        <a:accent2>
          <a:srgbClr val="006260"/>
        </a:accent2>
        <a:accent3>
          <a:srgbClr val="AAB1B1"/>
        </a:accent3>
        <a:accent4>
          <a:srgbClr val="DADADA"/>
        </a:accent4>
        <a:accent5>
          <a:srgbClr val="C1D5AA"/>
        </a:accent5>
        <a:accent6>
          <a:srgbClr val="005856"/>
        </a:accent6>
        <a:hlink>
          <a:srgbClr val="6666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одяные знаки 6">
        <a:dk1>
          <a:srgbClr val="000000"/>
        </a:dk1>
        <a:lt1>
          <a:srgbClr val="FFFFFF"/>
        </a:lt1>
        <a:dk2>
          <a:srgbClr val="1C2046"/>
        </a:dk2>
        <a:lt2>
          <a:srgbClr val="FFFFFF"/>
        </a:lt2>
        <a:accent1>
          <a:srgbClr val="00CCFF"/>
        </a:accent1>
        <a:accent2>
          <a:srgbClr val="2D226E"/>
        </a:accent2>
        <a:accent3>
          <a:srgbClr val="ABABB0"/>
        </a:accent3>
        <a:accent4>
          <a:srgbClr val="DADADA"/>
        </a:accent4>
        <a:accent5>
          <a:srgbClr val="AAE2FF"/>
        </a:accent5>
        <a:accent6>
          <a:srgbClr val="281E63"/>
        </a:accent6>
        <a:hlink>
          <a:srgbClr val="666699"/>
        </a:hlink>
        <a:folHlink>
          <a:srgbClr val="99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одяные знаки 7">
        <a:dk1>
          <a:srgbClr val="424458"/>
        </a:dk1>
        <a:lt1>
          <a:srgbClr val="FFFFFF"/>
        </a:lt1>
        <a:dk2>
          <a:srgbClr val="000066"/>
        </a:dk2>
        <a:lt2>
          <a:srgbClr val="FFFFFF"/>
        </a:lt2>
        <a:accent1>
          <a:srgbClr val="6666FF"/>
        </a:accent1>
        <a:accent2>
          <a:srgbClr val="333399"/>
        </a:accent2>
        <a:accent3>
          <a:srgbClr val="AAAAB8"/>
        </a:accent3>
        <a:accent4>
          <a:srgbClr val="DADADA"/>
        </a:accent4>
        <a:accent5>
          <a:srgbClr val="B8B8FF"/>
        </a:accent5>
        <a:accent6>
          <a:srgbClr val="2D2D8A"/>
        </a:accent6>
        <a:hlink>
          <a:srgbClr val="FF9900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одяные знаки 8">
        <a:dk1>
          <a:srgbClr val="1C1C1C"/>
        </a:dk1>
        <a:lt1>
          <a:srgbClr val="FFFFCC"/>
        </a:lt1>
        <a:dk2>
          <a:srgbClr val="390B20"/>
        </a:dk2>
        <a:lt2>
          <a:srgbClr val="FFFFCC"/>
        </a:lt2>
        <a:accent1>
          <a:srgbClr val="FF916F"/>
        </a:accent1>
        <a:accent2>
          <a:srgbClr val="561450"/>
        </a:accent2>
        <a:accent3>
          <a:srgbClr val="AEAAAB"/>
        </a:accent3>
        <a:accent4>
          <a:srgbClr val="DADAAE"/>
        </a:accent4>
        <a:accent5>
          <a:srgbClr val="FFC7BB"/>
        </a:accent5>
        <a:accent6>
          <a:srgbClr val="4D1148"/>
        </a:accent6>
        <a:hlink>
          <a:srgbClr val="637D95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одяные знаки 9">
        <a:dk1>
          <a:srgbClr val="4C0000"/>
        </a:dk1>
        <a:lt1>
          <a:srgbClr val="FFFFFF"/>
        </a:lt1>
        <a:dk2>
          <a:srgbClr val="722104"/>
        </a:dk2>
        <a:lt2>
          <a:srgbClr val="FFFFFF"/>
        </a:lt2>
        <a:accent1>
          <a:srgbClr val="CC6600"/>
        </a:accent1>
        <a:accent2>
          <a:srgbClr val="8A2E00"/>
        </a:accent2>
        <a:accent3>
          <a:srgbClr val="BCABAA"/>
        </a:accent3>
        <a:accent4>
          <a:srgbClr val="DADADA"/>
        </a:accent4>
        <a:accent5>
          <a:srgbClr val="E2B8AA"/>
        </a:accent5>
        <a:accent6>
          <a:srgbClr val="7D2900"/>
        </a:accent6>
        <a:hlink>
          <a:srgbClr val="FFCC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1.xml><?xml version="1.0" encoding="utf-8"?>
<a:theme xmlns:a="http://schemas.openxmlformats.org/drawingml/2006/main" name="Склон">
  <a:themeElements>
    <a:clrScheme name="Склон 5">
      <a:dk1>
        <a:srgbClr val="009999"/>
      </a:dk1>
      <a:lt1>
        <a:srgbClr val="EAEAEA"/>
      </a:lt1>
      <a:dk2>
        <a:srgbClr val="006666"/>
      </a:dk2>
      <a:lt2>
        <a:srgbClr val="FFFFCC"/>
      </a:lt2>
      <a:accent1>
        <a:srgbClr val="339966"/>
      </a:accent1>
      <a:accent2>
        <a:srgbClr val="5E855B"/>
      </a:accent2>
      <a:accent3>
        <a:srgbClr val="AAB8B8"/>
      </a:accent3>
      <a:accent4>
        <a:srgbClr val="C8C8C8"/>
      </a:accent4>
      <a:accent5>
        <a:srgbClr val="ADCAB8"/>
      </a:accent5>
      <a:accent6>
        <a:srgbClr val="547852"/>
      </a:accent6>
      <a:hlink>
        <a:srgbClr val="EEC85E"/>
      </a:hlink>
      <a:folHlink>
        <a:srgbClr val="AA8456"/>
      </a:folHlink>
    </a:clrScheme>
    <a:fontScheme name="Склон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клон 1">
        <a:dk1>
          <a:srgbClr val="5B5B49"/>
        </a:dk1>
        <a:lt1>
          <a:srgbClr val="DDDDDD"/>
        </a:lt1>
        <a:dk2>
          <a:srgbClr val="2B2A00"/>
        </a:dk2>
        <a:lt2>
          <a:srgbClr val="E0DFBE"/>
        </a:lt2>
        <a:accent1>
          <a:srgbClr val="878543"/>
        </a:accent1>
        <a:accent2>
          <a:srgbClr val="716E00"/>
        </a:accent2>
        <a:accent3>
          <a:srgbClr val="ACACAA"/>
        </a:accent3>
        <a:accent4>
          <a:srgbClr val="BDBDBD"/>
        </a:accent4>
        <a:accent5>
          <a:srgbClr val="C3C2B0"/>
        </a:accent5>
        <a:accent6>
          <a:srgbClr val="666300"/>
        </a:accent6>
        <a:hlink>
          <a:srgbClr val="CC9900"/>
        </a:hlink>
        <a:folHlink>
          <a:srgbClr val="9966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лон 2">
        <a:dk1>
          <a:srgbClr val="746354"/>
        </a:dk1>
        <a:lt1>
          <a:srgbClr val="FFFFFF"/>
        </a:lt1>
        <a:dk2>
          <a:srgbClr val="523E26"/>
        </a:dk2>
        <a:lt2>
          <a:srgbClr val="E1DFAF"/>
        </a:lt2>
        <a:accent1>
          <a:srgbClr val="CC9900"/>
        </a:accent1>
        <a:accent2>
          <a:srgbClr val="669900"/>
        </a:accent2>
        <a:accent3>
          <a:srgbClr val="B3AFAC"/>
        </a:accent3>
        <a:accent4>
          <a:srgbClr val="DADADA"/>
        </a:accent4>
        <a:accent5>
          <a:srgbClr val="E2CAAA"/>
        </a:accent5>
        <a:accent6>
          <a:srgbClr val="5C8A00"/>
        </a:accent6>
        <a:hlink>
          <a:srgbClr val="CCCC00"/>
        </a:hlink>
        <a:folHlink>
          <a:srgbClr val="AC793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лон 3">
        <a:dk1>
          <a:srgbClr val="667B5B"/>
        </a:dk1>
        <a:lt1>
          <a:srgbClr val="E6E6DA"/>
        </a:lt1>
        <a:dk2>
          <a:srgbClr val="295200"/>
        </a:dk2>
        <a:lt2>
          <a:srgbClr val="F3F2D9"/>
        </a:lt2>
        <a:accent1>
          <a:srgbClr val="808000"/>
        </a:accent1>
        <a:accent2>
          <a:srgbClr val="838D75"/>
        </a:accent2>
        <a:accent3>
          <a:srgbClr val="ACB3AA"/>
        </a:accent3>
        <a:accent4>
          <a:srgbClr val="C4C4BA"/>
        </a:accent4>
        <a:accent5>
          <a:srgbClr val="C0C0AA"/>
        </a:accent5>
        <a:accent6>
          <a:srgbClr val="767F69"/>
        </a:accent6>
        <a:hlink>
          <a:srgbClr val="33CC33"/>
        </a:hlink>
        <a:folHlink>
          <a:srgbClr val="33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лон 4">
        <a:dk1>
          <a:srgbClr val="86615A"/>
        </a:dk1>
        <a:lt1>
          <a:srgbClr val="FFFFFF"/>
        </a:lt1>
        <a:dk2>
          <a:srgbClr val="633427"/>
        </a:dk2>
        <a:lt2>
          <a:srgbClr val="E9DDCD"/>
        </a:lt2>
        <a:accent1>
          <a:srgbClr val="A34545"/>
        </a:accent1>
        <a:accent2>
          <a:srgbClr val="C86400"/>
        </a:accent2>
        <a:accent3>
          <a:srgbClr val="B7AEAC"/>
        </a:accent3>
        <a:accent4>
          <a:srgbClr val="DADADA"/>
        </a:accent4>
        <a:accent5>
          <a:srgbClr val="CEB0B0"/>
        </a:accent5>
        <a:accent6>
          <a:srgbClr val="B55A00"/>
        </a:accent6>
        <a:hlink>
          <a:srgbClr val="ECAE00"/>
        </a:hlink>
        <a:folHlink>
          <a:srgbClr val="BAA8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лон 5">
        <a:dk1>
          <a:srgbClr val="009999"/>
        </a:dk1>
        <a:lt1>
          <a:srgbClr val="EAEAEA"/>
        </a:lt1>
        <a:dk2>
          <a:srgbClr val="006666"/>
        </a:dk2>
        <a:lt2>
          <a:srgbClr val="FFFFCC"/>
        </a:lt2>
        <a:accent1>
          <a:srgbClr val="339966"/>
        </a:accent1>
        <a:accent2>
          <a:srgbClr val="5E855B"/>
        </a:accent2>
        <a:accent3>
          <a:srgbClr val="AAB8B8"/>
        </a:accent3>
        <a:accent4>
          <a:srgbClr val="C8C8C8"/>
        </a:accent4>
        <a:accent5>
          <a:srgbClr val="ADCAB8"/>
        </a:accent5>
        <a:accent6>
          <a:srgbClr val="547852"/>
        </a:accent6>
        <a:hlink>
          <a:srgbClr val="EEC85E"/>
        </a:hlink>
        <a:folHlink>
          <a:srgbClr val="AA845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лон 6">
        <a:dk1>
          <a:srgbClr val="B8A47C"/>
        </a:dk1>
        <a:lt1>
          <a:srgbClr val="FFFFFF"/>
        </a:lt1>
        <a:dk2>
          <a:srgbClr val="A68A58"/>
        </a:dk2>
        <a:lt2>
          <a:srgbClr val="DAD79C"/>
        </a:lt2>
        <a:accent1>
          <a:srgbClr val="816B35"/>
        </a:accent1>
        <a:accent2>
          <a:srgbClr val="FFCC00"/>
        </a:accent2>
        <a:accent3>
          <a:srgbClr val="D0C4B4"/>
        </a:accent3>
        <a:accent4>
          <a:srgbClr val="DADADA"/>
        </a:accent4>
        <a:accent5>
          <a:srgbClr val="C1BAAE"/>
        </a:accent5>
        <a:accent6>
          <a:srgbClr val="E7B900"/>
        </a:accent6>
        <a:hlink>
          <a:srgbClr val="0066CC"/>
        </a:hlink>
        <a:folHlink>
          <a:srgbClr val="00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лон 7">
        <a:dk1>
          <a:srgbClr val="336699"/>
        </a:dk1>
        <a:lt1>
          <a:srgbClr val="F8F8F8"/>
        </a:lt1>
        <a:dk2>
          <a:srgbClr val="003366"/>
        </a:dk2>
        <a:lt2>
          <a:srgbClr val="D1DDD4"/>
        </a:lt2>
        <a:accent1>
          <a:srgbClr val="3399FF"/>
        </a:accent1>
        <a:accent2>
          <a:srgbClr val="006699"/>
        </a:accent2>
        <a:accent3>
          <a:srgbClr val="AAADB8"/>
        </a:accent3>
        <a:accent4>
          <a:srgbClr val="D4D4D4"/>
        </a:accent4>
        <a:accent5>
          <a:srgbClr val="ADCAFF"/>
        </a:accent5>
        <a:accent6>
          <a:srgbClr val="005C8A"/>
        </a:accent6>
        <a:hlink>
          <a:srgbClr val="86C0CE"/>
        </a:hlink>
        <a:folHlink>
          <a:srgbClr val="00808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2.xml><?xml version="1.0" encoding="utf-8"?>
<a:theme xmlns:a="http://schemas.openxmlformats.org/drawingml/2006/main" name="Слои">
  <a:themeElements>
    <a:clrScheme name="Слои 6">
      <a:dk1>
        <a:srgbClr val="000000"/>
      </a:dk1>
      <a:lt1>
        <a:srgbClr val="FFFFE1"/>
      </a:lt1>
      <a:dk2>
        <a:srgbClr val="330033"/>
      </a:dk2>
      <a:lt2>
        <a:srgbClr val="330033"/>
      </a:lt2>
      <a:accent1>
        <a:srgbClr val="CCCC99"/>
      </a:accent1>
      <a:accent2>
        <a:srgbClr val="FF0000"/>
      </a:accent2>
      <a:accent3>
        <a:srgbClr val="FFFFEE"/>
      </a:accent3>
      <a:accent4>
        <a:srgbClr val="000000"/>
      </a:accent4>
      <a:accent5>
        <a:srgbClr val="E2E2CA"/>
      </a:accent5>
      <a:accent6>
        <a:srgbClr val="E70000"/>
      </a:accent6>
      <a:hlink>
        <a:srgbClr val="990033"/>
      </a:hlink>
      <a:folHlink>
        <a:srgbClr val="B2B2B2"/>
      </a:folHlink>
    </a:clrScheme>
    <a:fontScheme name="Слои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лои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лои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лои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лои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лои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лои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лои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лои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лои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лои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3.xml><?xml version="1.0" encoding="utf-8"?>
<a:theme xmlns:a="http://schemas.openxmlformats.org/drawingml/2006/main" name="Капсулы">
  <a:themeElements>
    <a:clrScheme name="Капсулы 4">
      <a:dk1>
        <a:srgbClr val="000000"/>
      </a:dk1>
      <a:lt1>
        <a:srgbClr val="FFFFFF"/>
      </a:lt1>
      <a:dk2>
        <a:srgbClr val="9900CC"/>
      </a:dk2>
      <a:lt2>
        <a:srgbClr val="006600"/>
      </a:lt2>
      <a:accent1>
        <a:srgbClr val="33CC33"/>
      </a:accent1>
      <a:accent2>
        <a:srgbClr val="FFCC66"/>
      </a:accent2>
      <a:accent3>
        <a:srgbClr val="FFFFFF"/>
      </a:accent3>
      <a:accent4>
        <a:srgbClr val="000000"/>
      </a:accent4>
      <a:accent5>
        <a:srgbClr val="ADE2AD"/>
      </a:accent5>
      <a:accent6>
        <a:srgbClr val="E7B95C"/>
      </a:accent6>
      <a:hlink>
        <a:srgbClr val="0033CC"/>
      </a:hlink>
      <a:folHlink>
        <a:srgbClr val="CC0066"/>
      </a:folHlink>
    </a:clrScheme>
    <a:fontScheme name="Капсулы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Капсулы 1">
        <a:dk1>
          <a:srgbClr val="003366"/>
        </a:dk1>
        <a:lt1>
          <a:srgbClr val="FFFFFF"/>
        </a:lt1>
        <a:dk2>
          <a:srgbClr val="006666"/>
        </a:dk2>
        <a:lt2>
          <a:srgbClr val="666699"/>
        </a:lt2>
        <a:accent1>
          <a:srgbClr val="33CCCC"/>
        </a:accent1>
        <a:accent2>
          <a:srgbClr val="99CC99"/>
        </a:accent2>
        <a:accent3>
          <a:srgbClr val="FFFFFF"/>
        </a:accent3>
        <a:accent4>
          <a:srgbClr val="002A56"/>
        </a:accent4>
        <a:accent5>
          <a:srgbClr val="ADE2E2"/>
        </a:accent5>
        <a:accent6>
          <a:srgbClr val="8AB98A"/>
        </a:accent6>
        <a:hlink>
          <a:srgbClr val="003366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апсулы 2">
        <a:dk1>
          <a:srgbClr val="000000"/>
        </a:dk1>
        <a:lt1>
          <a:srgbClr val="FFFFFF"/>
        </a:lt1>
        <a:dk2>
          <a:srgbClr val="000000"/>
        </a:dk2>
        <a:lt2>
          <a:srgbClr val="808000"/>
        </a:lt2>
        <a:accent1>
          <a:srgbClr val="FFCC99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8AB900"/>
        </a:accent6>
        <a:hlink>
          <a:srgbClr val="336600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апсулы 3">
        <a:dk1>
          <a:srgbClr val="006699"/>
        </a:dk1>
        <a:lt1>
          <a:srgbClr val="FFFFFF"/>
        </a:lt1>
        <a:dk2>
          <a:srgbClr val="6699FF"/>
        </a:dk2>
        <a:lt2>
          <a:srgbClr val="FFFFFF"/>
        </a:lt2>
        <a:accent1>
          <a:srgbClr val="33CCCC"/>
        </a:accent1>
        <a:accent2>
          <a:srgbClr val="006699"/>
        </a:accent2>
        <a:accent3>
          <a:srgbClr val="B8CAFF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99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апсулы 4">
        <a:dk1>
          <a:srgbClr val="000000"/>
        </a:dk1>
        <a:lt1>
          <a:srgbClr val="FFFFFF"/>
        </a:lt1>
        <a:dk2>
          <a:srgbClr val="9900CC"/>
        </a:dk2>
        <a:lt2>
          <a:srgbClr val="006600"/>
        </a:lt2>
        <a:accent1>
          <a:srgbClr val="33CC33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ADE2AD"/>
        </a:accent5>
        <a:accent6>
          <a:srgbClr val="E7B95C"/>
        </a:accent6>
        <a:hlink>
          <a:srgbClr val="0033CC"/>
        </a:hlink>
        <a:folHlink>
          <a:srgbClr val="CC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апсулы 5">
        <a:dk1>
          <a:srgbClr val="000066"/>
        </a:dk1>
        <a:lt1>
          <a:srgbClr val="FFFFFF"/>
        </a:lt1>
        <a:dk2>
          <a:srgbClr val="336699"/>
        </a:dk2>
        <a:lt2>
          <a:srgbClr val="FFFFEB"/>
        </a:lt2>
        <a:accent1>
          <a:srgbClr val="99CCFF"/>
        </a:accent1>
        <a:accent2>
          <a:srgbClr val="9999FF"/>
        </a:accent2>
        <a:accent3>
          <a:srgbClr val="ADB8CA"/>
        </a:accent3>
        <a:accent4>
          <a:srgbClr val="DADADA"/>
        </a:accent4>
        <a:accent5>
          <a:srgbClr val="CAE2FF"/>
        </a:accent5>
        <a:accent6>
          <a:srgbClr val="8A8AE7"/>
        </a:accent6>
        <a:hlink>
          <a:srgbClr val="CCCCFF"/>
        </a:hlink>
        <a:folHlink>
          <a:srgbClr val="C68D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апсулы 6">
        <a:dk1>
          <a:srgbClr val="808000"/>
        </a:dk1>
        <a:lt1>
          <a:srgbClr val="FFFFFF"/>
        </a:lt1>
        <a:dk2>
          <a:srgbClr val="006666"/>
        </a:dk2>
        <a:lt2>
          <a:srgbClr val="FFFFFF"/>
        </a:lt2>
        <a:accent1>
          <a:srgbClr val="FFCC66"/>
        </a:accent1>
        <a:accent2>
          <a:srgbClr val="00ACA8"/>
        </a:accent2>
        <a:accent3>
          <a:srgbClr val="AAB8B8"/>
        </a:accent3>
        <a:accent4>
          <a:srgbClr val="DADADA"/>
        </a:accent4>
        <a:accent5>
          <a:srgbClr val="FFE2B8"/>
        </a:accent5>
        <a:accent6>
          <a:srgbClr val="009B98"/>
        </a:accent6>
        <a:hlink>
          <a:srgbClr val="CCCC00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апсулы 7">
        <a:dk1>
          <a:srgbClr val="FFFFCC"/>
        </a:dk1>
        <a:lt1>
          <a:srgbClr val="FFFFFF"/>
        </a:lt1>
        <a:dk2>
          <a:srgbClr val="660033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B8AAAD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FFCC00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апсулы 8">
        <a:dk1>
          <a:srgbClr val="FF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CC00"/>
        </a:accent1>
        <a:accent2>
          <a:srgbClr val="CC3300"/>
        </a:accent2>
        <a:accent3>
          <a:srgbClr val="AA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FF6600"/>
        </a:hlink>
        <a:folHlink>
          <a:srgbClr val="FF7C8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4.xml><?xml version="1.0" encoding="utf-8"?>
<a:theme xmlns:a="http://schemas.openxmlformats.org/drawingml/2006/main" name="Кимоно">
  <a:themeElements>
    <a:clrScheme name="Кимоно 1">
      <a:dk1>
        <a:srgbClr val="2F1311"/>
      </a:dk1>
      <a:lt1>
        <a:srgbClr val="C16059"/>
      </a:lt1>
      <a:dk2>
        <a:srgbClr val="F7D47D"/>
      </a:dk2>
      <a:lt2>
        <a:srgbClr val="000000"/>
      </a:lt2>
      <a:accent1>
        <a:srgbClr val="D5B781"/>
      </a:accent1>
      <a:accent2>
        <a:srgbClr val="79AF7D"/>
      </a:accent2>
      <a:accent3>
        <a:srgbClr val="DDB6B5"/>
      </a:accent3>
      <a:accent4>
        <a:srgbClr val="270E0D"/>
      </a:accent4>
      <a:accent5>
        <a:srgbClr val="E7D8C1"/>
      </a:accent5>
      <a:accent6>
        <a:srgbClr val="6D9E71"/>
      </a:accent6>
      <a:hlink>
        <a:srgbClr val="F0B854"/>
      </a:hlink>
      <a:folHlink>
        <a:srgbClr val="DC893E"/>
      </a:folHlink>
    </a:clrScheme>
    <a:fontScheme name="Кимоно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Кимоно 1">
        <a:dk1>
          <a:srgbClr val="2F1311"/>
        </a:dk1>
        <a:lt1>
          <a:srgbClr val="C16059"/>
        </a:lt1>
        <a:dk2>
          <a:srgbClr val="F7D47D"/>
        </a:dk2>
        <a:lt2>
          <a:srgbClr val="000000"/>
        </a:lt2>
        <a:accent1>
          <a:srgbClr val="D5B781"/>
        </a:accent1>
        <a:accent2>
          <a:srgbClr val="79AF7D"/>
        </a:accent2>
        <a:accent3>
          <a:srgbClr val="DDB6B5"/>
        </a:accent3>
        <a:accent4>
          <a:srgbClr val="270E0D"/>
        </a:accent4>
        <a:accent5>
          <a:srgbClr val="E7D8C1"/>
        </a:accent5>
        <a:accent6>
          <a:srgbClr val="6D9E71"/>
        </a:accent6>
        <a:hlink>
          <a:srgbClr val="F0B854"/>
        </a:hlink>
        <a:folHlink>
          <a:srgbClr val="DC893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имоно 2">
        <a:dk1>
          <a:srgbClr val="000000"/>
        </a:dk1>
        <a:lt1>
          <a:srgbClr val="FFFFFF"/>
        </a:lt1>
        <a:dk2>
          <a:srgbClr val="000000"/>
        </a:dk2>
        <a:lt2>
          <a:srgbClr val="F7D47D"/>
        </a:lt2>
        <a:accent1>
          <a:srgbClr val="C19341"/>
        </a:accent1>
        <a:accent2>
          <a:srgbClr val="60A265"/>
        </a:accent2>
        <a:accent3>
          <a:srgbClr val="AAAAAA"/>
        </a:accent3>
        <a:accent4>
          <a:srgbClr val="DADADA"/>
        </a:accent4>
        <a:accent5>
          <a:srgbClr val="DDC8B0"/>
        </a:accent5>
        <a:accent6>
          <a:srgbClr val="56925B"/>
        </a:accent6>
        <a:hlink>
          <a:srgbClr val="EB9F17"/>
        </a:hlink>
        <a:folHlink>
          <a:srgbClr val="CF762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имоно 3">
        <a:dk1>
          <a:srgbClr val="00002E"/>
        </a:dk1>
        <a:lt1>
          <a:srgbClr val="FFFFFF"/>
        </a:lt1>
        <a:dk2>
          <a:srgbClr val="003399"/>
        </a:dk2>
        <a:lt2>
          <a:srgbClr val="F4BC40"/>
        </a:lt2>
        <a:accent1>
          <a:srgbClr val="9280CC"/>
        </a:accent1>
        <a:accent2>
          <a:srgbClr val="BD51A1"/>
        </a:accent2>
        <a:accent3>
          <a:srgbClr val="AAADCA"/>
        </a:accent3>
        <a:accent4>
          <a:srgbClr val="DADADA"/>
        </a:accent4>
        <a:accent5>
          <a:srgbClr val="C7C0E2"/>
        </a:accent5>
        <a:accent6>
          <a:srgbClr val="AB4991"/>
        </a:accent6>
        <a:hlink>
          <a:srgbClr val="CC66FF"/>
        </a:hlink>
        <a:folHlink>
          <a:srgbClr val="824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имоно 4">
        <a:dk1>
          <a:srgbClr val="2F1311"/>
        </a:dk1>
        <a:lt1>
          <a:srgbClr val="7A8E9C"/>
        </a:lt1>
        <a:dk2>
          <a:srgbClr val="FDF4DF"/>
        </a:dk2>
        <a:lt2>
          <a:srgbClr val="3E4A52"/>
        </a:lt2>
        <a:accent1>
          <a:srgbClr val="81ABA0"/>
        </a:accent1>
        <a:accent2>
          <a:srgbClr val="CD817B"/>
        </a:accent2>
        <a:accent3>
          <a:srgbClr val="BEC6CB"/>
        </a:accent3>
        <a:accent4>
          <a:srgbClr val="270E0D"/>
        </a:accent4>
        <a:accent5>
          <a:srgbClr val="C1D2CD"/>
        </a:accent5>
        <a:accent6>
          <a:srgbClr val="BA746F"/>
        </a:accent6>
        <a:hlink>
          <a:srgbClr val="BEBC76"/>
        </a:hlink>
        <a:folHlink>
          <a:srgbClr val="668E6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имоно 5">
        <a:dk1>
          <a:srgbClr val="2F1311"/>
        </a:dk1>
        <a:lt1>
          <a:srgbClr val="7A9C7C"/>
        </a:lt1>
        <a:dk2>
          <a:srgbClr val="FBEBC3"/>
        </a:dk2>
        <a:lt2>
          <a:srgbClr val="3C503D"/>
        </a:lt2>
        <a:accent1>
          <a:srgbClr val="D5B781"/>
        </a:accent1>
        <a:accent2>
          <a:srgbClr val="C16059"/>
        </a:accent2>
        <a:accent3>
          <a:srgbClr val="BECBBF"/>
        </a:accent3>
        <a:accent4>
          <a:srgbClr val="270E0D"/>
        </a:accent4>
        <a:accent5>
          <a:srgbClr val="E7D8C1"/>
        </a:accent5>
        <a:accent6>
          <a:srgbClr val="AF5650"/>
        </a:accent6>
        <a:hlink>
          <a:srgbClr val="F0B854"/>
        </a:hlink>
        <a:folHlink>
          <a:srgbClr val="DC893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имоно 6">
        <a:dk1>
          <a:srgbClr val="000000"/>
        </a:dk1>
        <a:lt1>
          <a:srgbClr val="D9EFE0"/>
        </a:lt1>
        <a:dk2>
          <a:srgbClr val="30605A"/>
        </a:dk2>
        <a:lt2>
          <a:srgbClr val="15331E"/>
        </a:lt2>
        <a:accent1>
          <a:srgbClr val="A4C6BA"/>
        </a:accent1>
        <a:accent2>
          <a:srgbClr val="558F7D"/>
        </a:accent2>
        <a:accent3>
          <a:srgbClr val="E9F6ED"/>
        </a:accent3>
        <a:accent4>
          <a:srgbClr val="000000"/>
        </a:accent4>
        <a:accent5>
          <a:srgbClr val="CFDFD9"/>
        </a:accent5>
        <a:accent6>
          <a:srgbClr val="4C8171"/>
        </a:accent6>
        <a:hlink>
          <a:srgbClr val="C1C177"/>
        </a:hlink>
        <a:folHlink>
          <a:srgbClr val="A08F5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имоно 7">
        <a:dk1>
          <a:srgbClr val="2F1311"/>
        </a:dk1>
        <a:lt1>
          <a:srgbClr val="CFC7B5"/>
        </a:lt1>
        <a:dk2>
          <a:srgbClr val="853F35"/>
        </a:dk2>
        <a:lt2>
          <a:srgbClr val="8E7F5E"/>
        </a:lt2>
        <a:accent1>
          <a:srgbClr val="EBD2A5"/>
        </a:accent1>
        <a:accent2>
          <a:srgbClr val="A5C9A8"/>
        </a:accent2>
        <a:accent3>
          <a:srgbClr val="E4E0D7"/>
        </a:accent3>
        <a:accent4>
          <a:srgbClr val="270E0D"/>
        </a:accent4>
        <a:accent5>
          <a:srgbClr val="F3E5CF"/>
        </a:accent5>
        <a:accent6>
          <a:srgbClr val="95B698"/>
        </a:accent6>
        <a:hlink>
          <a:srgbClr val="C68510"/>
        </a:hlink>
        <a:folHlink>
          <a:srgbClr val="E5A87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имоно 8">
        <a:dk1>
          <a:srgbClr val="000000"/>
        </a:dk1>
        <a:lt1>
          <a:srgbClr val="F0EED8"/>
        </a:lt1>
        <a:dk2>
          <a:srgbClr val="666729"/>
        </a:dk2>
        <a:lt2>
          <a:srgbClr val="3F3B19"/>
        </a:lt2>
        <a:accent1>
          <a:srgbClr val="E9D47D"/>
        </a:accent1>
        <a:accent2>
          <a:srgbClr val="D4DD91"/>
        </a:accent2>
        <a:accent3>
          <a:srgbClr val="F6F5E9"/>
        </a:accent3>
        <a:accent4>
          <a:srgbClr val="000000"/>
        </a:accent4>
        <a:accent5>
          <a:srgbClr val="F2E6BF"/>
        </a:accent5>
        <a:accent6>
          <a:srgbClr val="C0C883"/>
        </a:accent6>
        <a:hlink>
          <a:srgbClr val="9D943F"/>
        </a:hlink>
        <a:folHlink>
          <a:srgbClr val="C9C17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5.xml><?xml version="1.0" encoding="utf-8"?>
<a:theme xmlns:a="http://schemas.openxmlformats.org/drawingml/2006/main" name="Официаль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6.xml><?xml version="1.0" encoding="utf-8"?>
<a:theme xmlns:a="http://schemas.openxmlformats.org/drawingml/2006/main" name="1_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7.xml><?xml version="1.0" encoding="utf-8"?>
<a:theme xmlns:a="http://schemas.openxmlformats.org/drawingml/2006/main" name="2_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Бумажная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хническая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Палитра">
  <a:themeElements>
    <a:clrScheme name="Палитра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Палитра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Палитра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литра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литра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литра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литра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литра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Клен">
  <a:themeElements>
    <a:clrScheme name="Клен 1">
      <a:dk1>
        <a:srgbClr val="BB5F03"/>
      </a:dk1>
      <a:lt1>
        <a:srgbClr val="FFFFFF"/>
      </a:lt1>
      <a:dk2>
        <a:srgbClr val="993300"/>
      </a:dk2>
      <a:lt2>
        <a:srgbClr val="FEEC94"/>
      </a:lt2>
      <a:accent1>
        <a:srgbClr val="FF9900"/>
      </a:accent1>
      <a:accent2>
        <a:srgbClr val="B76A03"/>
      </a:accent2>
      <a:accent3>
        <a:srgbClr val="CAADAA"/>
      </a:accent3>
      <a:accent4>
        <a:srgbClr val="DADADA"/>
      </a:accent4>
      <a:accent5>
        <a:srgbClr val="FFCAAA"/>
      </a:accent5>
      <a:accent6>
        <a:srgbClr val="A65F02"/>
      </a:accent6>
      <a:hlink>
        <a:srgbClr val="FFFFCC"/>
      </a:hlink>
      <a:folHlink>
        <a:srgbClr val="CCCC00"/>
      </a:folHlink>
    </a:clrScheme>
    <a:fontScheme name="Клен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Клен 1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CC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2">
        <a:dk1>
          <a:srgbClr val="EA9306"/>
        </a:dk1>
        <a:lt1>
          <a:srgbClr val="FFFFFF"/>
        </a:lt1>
        <a:dk2>
          <a:srgbClr val="FAC120"/>
        </a:dk2>
        <a:lt2>
          <a:srgbClr val="FFFDD1"/>
        </a:lt2>
        <a:accent1>
          <a:srgbClr val="CC6600"/>
        </a:accent1>
        <a:accent2>
          <a:srgbClr val="FF9933"/>
        </a:accent2>
        <a:accent3>
          <a:srgbClr val="FCDDAB"/>
        </a:accent3>
        <a:accent4>
          <a:srgbClr val="DADADA"/>
        </a:accent4>
        <a:accent5>
          <a:srgbClr val="E2B8AA"/>
        </a:accent5>
        <a:accent6>
          <a:srgbClr val="E78A2D"/>
        </a:accent6>
        <a:hlink>
          <a:srgbClr val="A50021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3">
        <a:dk1>
          <a:srgbClr val="000000"/>
        </a:dk1>
        <a:lt1>
          <a:srgbClr val="FFFFCC"/>
        </a:lt1>
        <a:dk2>
          <a:srgbClr val="A26D18"/>
        </a:dk2>
        <a:lt2>
          <a:srgbClr val="F9D793"/>
        </a:lt2>
        <a:accent1>
          <a:srgbClr val="FFD05B"/>
        </a:accent1>
        <a:accent2>
          <a:srgbClr val="FEE1A8"/>
        </a:accent2>
        <a:accent3>
          <a:srgbClr val="FFFFE2"/>
        </a:accent3>
        <a:accent4>
          <a:srgbClr val="000000"/>
        </a:accent4>
        <a:accent5>
          <a:srgbClr val="FFE4B5"/>
        </a:accent5>
        <a:accent6>
          <a:srgbClr val="E6CC98"/>
        </a:accent6>
        <a:hlink>
          <a:srgbClr val="FF0000"/>
        </a:hlink>
        <a:folHlink>
          <a:srgbClr val="CC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лен 4">
        <a:dk1>
          <a:srgbClr val="008000"/>
        </a:dk1>
        <a:lt1>
          <a:srgbClr val="FFFFFF"/>
        </a:lt1>
        <a:dk2>
          <a:srgbClr val="005800"/>
        </a:dk2>
        <a:lt2>
          <a:srgbClr val="FFFFCC"/>
        </a:lt2>
        <a:accent1>
          <a:srgbClr val="00CC99"/>
        </a:accent1>
        <a:accent2>
          <a:srgbClr val="007825"/>
        </a:accent2>
        <a:accent3>
          <a:srgbClr val="AAB4AA"/>
        </a:accent3>
        <a:accent4>
          <a:srgbClr val="DADADA"/>
        </a:accent4>
        <a:accent5>
          <a:srgbClr val="AAE2CA"/>
        </a:accent5>
        <a:accent6>
          <a:srgbClr val="006C20"/>
        </a:accent6>
        <a:hlink>
          <a:srgbClr val="9966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5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CC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6">
        <a:dk1>
          <a:srgbClr val="006699"/>
        </a:dk1>
        <a:lt1>
          <a:srgbClr val="FFFFFF"/>
        </a:lt1>
        <a:dk2>
          <a:srgbClr val="006666"/>
        </a:dk2>
        <a:lt2>
          <a:srgbClr val="CCECFF"/>
        </a:lt2>
        <a:accent1>
          <a:srgbClr val="00CCFF"/>
        </a:accent1>
        <a:accent2>
          <a:srgbClr val="017A83"/>
        </a:accent2>
        <a:accent3>
          <a:srgbClr val="AAB8B8"/>
        </a:accent3>
        <a:accent4>
          <a:srgbClr val="DADADA"/>
        </a:accent4>
        <a:accent5>
          <a:srgbClr val="AAE2FF"/>
        </a:accent5>
        <a:accent6>
          <a:srgbClr val="016E76"/>
        </a:accent6>
        <a:hlink>
          <a:srgbClr val="FFFFCC"/>
        </a:hlink>
        <a:folHlink>
          <a:srgbClr val="99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7">
        <a:dk1>
          <a:srgbClr val="80ACC4"/>
        </a:dk1>
        <a:lt1>
          <a:srgbClr val="FFFFFF"/>
        </a:lt1>
        <a:dk2>
          <a:srgbClr val="B3D1DF"/>
        </a:dk2>
        <a:lt2>
          <a:srgbClr val="FFFFFF"/>
        </a:lt2>
        <a:accent1>
          <a:srgbClr val="5089A8"/>
        </a:accent1>
        <a:accent2>
          <a:srgbClr val="BBC6DB"/>
        </a:accent2>
        <a:accent3>
          <a:srgbClr val="D6E5EC"/>
        </a:accent3>
        <a:accent4>
          <a:srgbClr val="DADADA"/>
        </a:accent4>
        <a:accent5>
          <a:srgbClr val="B3C4D1"/>
        </a:accent5>
        <a:accent6>
          <a:srgbClr val="A9B3C6"/>
        </a:accent6>
        <a:hlink>
          <a:srgbClr val="0000FF"/>
        </a:hlink>
        <a:folHlink>
          <a:srgbClr val="00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8">
        <a:dk1>
          <a:srgbClr val="5700AE"/>
        </a:dk1>
        <a:lt1>
          <a:srgbClr val="FFFFFF"/>
        </a:lt1>
        <a:dk2>
          <a:srgbClr val="7301CB"/>
        </a:dk2>
        <a:lt2>
          <a:srgbClr val="C5C5FF"/>
        </a:lt2>
        <a:accent1>
          <a:srgbClr val="9999FF"/>
        </a:accent1>
        <a:accent2>
          <a:srgbClr val="7000E0"/>
        </a:accent2>
        <a:accent3>
          <a:srgbClr val="BCAAE2"/>
        </a:accent3>
        <a:accent4>
          <a:srgbClr val="DADADA"/>
        </a:accent4>
        <a:accent5>
          <a:srgbClr val="CACAFF"/>
        </a:accent5>
        <a:accent6>
          <a:srgbClr val="6500CB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9">
        <a:dk1>
          <a:srgbClr val="003366"/>
        </a:dk1>
        <a:lt1>
          <a:srgbClr val="FFFFFF"/>
        </a:lt1>
        <a:dk2>
          <a:srgbClr val="003366"/>
        </a:dk2>
        <a:lt2>
          <a:srgbClr val="CBD5DF"/>
        </a:lt2>
        <a:accent1>
          <a:srgbClr val="A9BEE9"/>
        </a:accent1>
        <a:accent2>
          <a:srgbClr val="D6E4F2"/>
        </a:accent2>
        <a:accent3>
          <a:srgbClr val="FFFFFF"/>
        </a:accent3>
        <a:accent4>
          <a:srgbClr val="002A56"/>
        </a:accent4>
        <a:accent5>
          <a:srgbClr val="D1DBF2"/>
        </a:accent5>
        <a:accent6>
          <a:srgbClr val="C2CFDB"/>
        </a:accent6>
        <a:hlink>
          <a:srgbClr val="0000CC"/>
        </a:hlink>
        <a:folHlink>
          <a:srgbClr val="8668E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Вершина горы">
  <a:themeElements>
    <a:clrScheme name="Вершина горы 5">
      <a:dk1>
        <a:srgbClr val="463416"/>
      </a:dk1>
      <a:lt1>
        <a:srgbClr val="FFFFFF"/>
      </a:lt1>
      <a:dk2>
        <a:srgbClr val="003399"/>
      </a:dk2>
      <a:lt2>
        <a:srgbClr val="E3E3FF"/>
      </a:lt2>
      <a:accent1>
        <a:srgbClr val="3399FF"/>
      </a:accent1>
      <a:accent2>
        <a:srgbClr val="33CCCC"/>
      </a:accent2>
      <a:accent3>
        <a:srgbClr val="AAADCA"/>
      </a:accent3>
      <a:accent4>
        <a:srgbClr val="DADADA"/>
      </a:accent4>
      <a:accent5>
        <a:srgbClr val="ADCAFF"/>
      </a:accent5>
      <a:accent6>
        <a:srgbClr val="2DB9B9"/>
      </a:accent6>
      <a:hlink>
        <a:srgbClr val="00FFCC"/>
      </a:hlink>
      <a:folHlink>
        <a:srgbClr val="808000"/>
      </a:folHlink>
    </a:clrScheme>
    <a:fontScheme name="Вершина горы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Вершина горы 1">
        <a:dk1>
          <a:srgbClr val="4C3A1C"/>
        </a:dk1>
        <a:lt1>
          <a:srgbClr val="FFFFFF"/>
        </a:lt1>
        <a:dk2>
          <a:srgbClr val="993300"/>
        </a:dk2>
        <a:lt2>
          <a:srgbClr val="CCAA00"/>
        </a:lt2>
        <a:accent1>
          <a:srgbClr val="FF3300"/>
        </a:accent1>
        <a:accent2>
          <a:srgbClr val="9E6600"/>
        </a:accent2>
        <a:accent3>
          <a:srgbClr val="CAADAA"/>
        </a:accent3>
        <a:accent4>
          <a:srgbClr val="DADADA"/>
        </a:accent4>
        <a:accent5>
          <a:srgbClr val="FFADAA"/>
        </a:accent5>
        <a:accent6>
          <a:srgbClr val="8F5C00"/>
        </a:accent6>
        <a:hlink>
          <a:srgbClr val="FFCC00"/>
        </a:hlink>
        <a:folHlink>
          <a:srgbClr val="F7DC9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2">
        <a:dk1>
          <a:srgbClr val="3D0058"/>
        </a:dk1>
        <a:lt1>
          <a:srgbClr val="FFFFFF"/>
        </a:lt1>
        <a:dk2>
          <a:srgbClr val="9188B0"/>
        </a:dk2>
        <a:lt2>
          <a:srgbClr val="DDE0DC"/>
        </a:lt2>
        <a:accent1>
          <a:srgbClr val="FFCC00"/>
        </a:accent1>
        <a:accent2>
          <a:srgbClr val="4C3D78"/>
        </a:accent2>
        <a:accent3>
          <a:srgbClr val="C7C3D4"/>
        </a:accent3>
        <a:accent4>
          <a:srgbClr val="DADADA"/>
        </a:accent4>
        <a:accent5>
          <a:srgbClr val="FFE2AA"/>
        </a:accent5>
        <a:accent6>
          <a:srgbClr val="44366C"/>
        </a:accent6>
        <a:hlink>
          <a:srgbClr val="743D78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3">
        <a:dk1>
          <a:srgbClr val="10104C"/>
        </a:dk1>
        <a:lt1>
          <a:srgbClr val="FFFFFF"/>
        </a:lt1>
        <a:dk2>
          <a:srgbClr val="003366"/>
        </a:dk2>
        <a:lt2>
          <a:srgbClr val="C6CCD4"/>
        </a:lt2>
        <a:accent1>
          <a:srgbClr val="33CCFF"/>
        </a:accent1>
        <a:accent2>
          <a:srgbClr val="5B5B8D"/>
        </a:accent2>
        <a:accent3>
          <a:srgbClr val="AAADB8"/>
        </a:accent3>
        <a:accent4>
          <a:srgbClr val="DADADA"/>
        </a:accent4>
        <a:accent5>
          <a:srgbClr val="ADE2FF"/>
        </a:accent5>
        <a:accent6>
          <a:srgbClr val="52527F"/>
        </a:accent6>
        <a:hlink>
          <a:srgbClr val="4529AB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4">
        <a:dk1>
          <a:srgbClr val="B0C8CA"/>
        </a:dk1>
        <a:lt1>
          <a:srgbClr val="FFFFFF"/>
        </a:lt1>
        <a:dk2>
          <a:srgbClr val="000099"/>
        </a:dk2>
        <a:lt2>
          <a:srgbClr val="FFFFFF"/>
        </a:lt2>
        <a:accent1>
          <a:srgbClr val="89C4FF"/>
        </a:accent1>
        <a:accent2>
          <a:srgbClr val="00008C"/>
        </a:accent2>
        <a:accent3>
          <a:srgbClr val="AAAACA"/>
        </a:accent3>
        <a:accent4>
          <a:srgbClr val="DADADA"/>
        </a:accent4>
        <a:accent5>
          <a:srgbClr val="C4DEFF"/>
        </a:accent5>
        <a:accent6>
          <a:srgbClr val="00007E"/>
        </a:accent6>
        <a:hlink>
          <a:srgbClr val="6666FF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5">
        <a:dk1>
          <a:srgbClr val="463416"/>
        </a:dk1>
        <a:lt1>
          <a:srgbClr val="FFFFFF"/>
        </a:lt1>
        <a:dk2>
          <a:srgbClr val="003399"/>
        </a:dk2>
        <a:lt2>
          <a:srgbClr val="E3E3FF"/>
        </a:lt2>
        <a:accent1>
          <a:srgbClr val="3399FF"/>
        </a:accent1>
        <a:accent2>
          <a:srgbClr val="33CCCC"/>
        </a:accent2>
        <a:accent3>
          <a:srgbClr val="AAADCA"/>
        </a:accent3>
        <a:accent4>
          <a:srgbClr val="DADADA"/>
        </a:accent4>
        <a:accent5>
          <a:srgbClr val="ADCAFF"/>
        </a:accent5>
        <a:accent6>
          <a:srgbClr val="2DB9B9"/>
        </a:accent6>
        <a:hlink>
          <a:srgbClr val="00FFCC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6">
        <a:dk1>
          <a:srgbClr val="809296"/>
        </a:dk1>
        <a:lt1>
          <a:srgbClr val="FFFFFF"/>
        </a:lt1>
        <a:dk2>
          <a:srgbClr val="6699FF"/>
        </a:dk2>
        <a:lt2>
          <a:srgbClr val="B3EDFF"/>
        </a:lt2>
        <a:accent1>
          <a:srgbClr val="FF9933"/>
        </a:accent1>
        <a:accent2>
          <a:srgbClr val="FFAA99"/>
        </a:accent2>
        <a:accent3>
          <a:srgbClr val="B8CAFF"/>
        </a:accent3>
        <a:accent4>
          <a:srgbClr val="DADADA"/>
        </a:accent4>
        <a:accent5>
          <a:srgbClr val="FFCAAD"/>
        </a:accent5>
        <a:accent6>
          <a:srgbClr val="E79A8A"/>
        </a:accent6>
        <a:hlink>
          <a:srgbClr val="FFCFAB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7">
        <a:dk1>
          <a:srgbClr val="006666"/>
        </a:dk1>
        <a:lt1>
          <a:srgbClr val="FFFFFF"/>
        </a:lt1>
        <a:dk2>
          <a:srgbClr val="85D1E3"/>
        </a:dk2>
        <a:lt2>
          <a:srgbClr val="CCFFFF"/>
        </a:lt2>
        <a:accent1>
          <a:srgbClr val="FFCC00"/>
        </a:accent1>
        <a:accent2>
          <a:srgbClr val="00CC99"/>
        </a:accent2>
        <a:accent3>
          <a:srgbClr val="C2E5EF"/>
        </a:accent3>
        <a:accent4>
          <a:srgbClr val="DADADA"/>
        </a:accent4>
        <a:accent5>
          <a:srgbClr val="FFE2AA"/>
        </a:accent5>
        <a:accent6>
          <a:srgbClr val="00B98A"/>
        </a:accent6>
        <a:hlink>
          <a:srgbClr val="0099FF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8">
        <a:dk1>
          <a:srgbClr val="404B3D"/>
        </a:dk1>
        <a:lt1>
          <a:srgbClr val="FFFFFF"/>
        </a:lt1>
        <a:dk2>
          <a:srgbClr val="A7A491"/>
        </a:dk2>
        <a:lt2>
          <a:srgbClr val="CCD0CA"/>
        </a:lt2>
        <a:accent1>
          <a:srgbClr val="33CCCC"/>
        </a:accent1>
        <a:accent2>
          <a:srgbClr val="004E4C"/>
        </a:accent2>
        <a:accent3>
          <a:srgbClr val="D0CFC7"/>
        </a:accent3>
        <a:accent4>
          <a:srgbClr val="DADADA"/>
        </a:accent4>
        <a:accent5>
          <a:srgbClr val="ADE2E2"/>
        </a:accent5>
        <a:accent6>
          <a:srgbClr val="004644"/>
        </a:accent6>
        <a:hlink>
          <a:srgbClr val="477781"/>
        </a:hlink>
        <a:folHlink>
          <a:srgbClr val="85CC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9">
        <a:dk1>
          <a:srgbClr val="000000"/>
        </a:dk1>
        <a:lt1>
          <a:srgbClr val="FFFFFF"/>
        </a:lt1>
        <a:dk2>
          <a:srgbClr val="FFFFAF"/>
        </a:dk2>
        <a:lt2>
          <a:srgbClr val="676597"/>
        </a:lt2>
        <a:accent1>
          <a:srgbClr val="66CCFF"/>
        </a:accent1>
        <a:accent2>
          <a:srgbClr val="CCEC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B9D6E7"/>
        </a:accent6>
        <a:hlink>
          <a:srgbClr val="6600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Пастель">
  <a:themeElements>
    <a:clrScheme name="Пастель 1">
      <a:dk1>
        <a:srgbClr val="000000"/>
      </a:dk1>
      <a:lt1>
        <a:srgbClr val="FFFFFF"/>
      </a:lt1>
      <a:dk2>
        <a:srgbClr val="FF0000"/>
      </a:dk2>
      <a:lt2>
        <a:srgbClr val="FFB800"/>
      </a:lt2>
      <a:accent1>
        <a:srgbClr val="FFEF66"/>
      </a:accent1>
      <a:accent2>
        <a:srgbClr val="000000"/>
      </a:accent2>
      <a:accent3>
        <a:srgbClr val="FFFFFF"/>
      </a:accent3>
      <a:accent4>
        <a:srgbClr val="000000"/>
      </a:accent4>
      <a:accent5>
        <a:srgbClr val="FFF6B8"/>
      </a:accent5>
      <a:accent6>
        <a:srgbClr val="000000"/>
      </a:accent6>
      <a:hlink>
        <a:srgbClr val="00B200"/>
      </a:hlink>
      <a:folHlink>
        <a:srgbClr val="703DFF"/>
      </a:folHlink>
    </a:clrScheme>
    <a:fontScheme name="Пастель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Пастель 1">
        <a:dk1>
          <a:srgbClr val="000000"/>
        </a:dk1>
        <a:lt1>
          <a:srgbClr val="FFFFFF"/>
        </a:lt1>
        <a:dk2>
          <a:srgbClr val="FF0000"/>
        </a:dk2>
        <a:lt2>
          <a:srgbClr val="FFB800"/>
        </a:lt2>
        <a:accent1>
          <a:srgbClr val="FFEF66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FFF6B8"/>
        </a:accent5>
        <a:accent6>
          <a:srgbClr val="000000"/>
        </a:accent6>
        <a:hlink>
          <a:srgbClr val="00B200"/>
        </a:hlink>
        <a:folHlink>
          <a:srgbClr val="703D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стель 2">
        <a:dk1>
          <a:srgbClr val="000000"/>
        </a:dk1>
        <a:lt1>
          <a:srgbClr val="FFFFFF"/>
        </a:lt1>
        <a:dk2>
          <a:srgbClr val="000000"/>
        </a:dk2>
        <a:lt2>
          <a:srgbClr val="99CCFF"/>
        </a:lt2>
        <a:accent1>
          <a:srgbClr val="CCCCFF"/>
        </a:accent1>
        <a:accent2>
          <a:srgbClr val="000066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005C"/>
        </a:accent6>
        <a:hlink>
          <a:srgbClr val="00B200"/>
        </a:hlink>
        <a:folHlink>
          <a:srgbClr val="CCFF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стель 3">
        <a:dk1>
          <a:srgbClr val="000000"/>
        </a:dk1>
        <a:lt1>
          <a:srgbClr val="FFFFFF"/>
        </a:lt1>
        <a:dk2>
          <a:srgbClr val="000000"/>
        </a:dk2>
        <a:lt2>
          <a:srgbClr val="3399FF"/>
        </a:lt2>
        <a:accent1>
          <a:srgbClr val="CCECFF"/>
        </a:accent1>
        <a:accent2>
          <a:srgbClr val="008080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007373"/>
        </a:accent6>
        <a:hlink>
          <a:srgbClr val="009999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стель 4">
        <a:dk1>
          <a:srgbClr val="808000"/>
        </a:dk1>
        <a:lt1>
          <a:srgbClr val="FFFFFF"/>
        </a:lt1>
        <a:dk2>
          <a:srgbClr val="336600"/>
        </a:dk2>
        <a:lt2>
          <a:srgbClr val="FFFFFF"/>
        </a:lt2>
        <a:accent1>
          <a:srgbClr val="99CC00"/>
        </a:accent1>
        <a:accent2>
          <a:srgbClr val="003300"/>
        </a:accent2>
        <a:accent3>
          <a:srgbClr val="ADB8AA"/>
        </a:accent3>
        <a:accent4>
          <a:srgbClr val="DADADA"/>
        </a:accent4>
        <a:accent5>
          <a:srgbClr val="CAE2AA"/>
        </a:accent5>
        <a:accent6>
          <a:srgbClr val="002D00"/>
        </a:accent6>
        <a:hlink>
          <a:srgbClr val="CCCC00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5">
        <a:dk1>
          <a:srgbClr val="808080"/>
        </a:dk1>
        <a:lt1>
          <a:srgbClr val="FFFFFF"/>
        </a:lt1>
        <a:dk2>
          <a:srgbClr val="003366"/>
        </a:dk2>
        <a:lt2>
          <a:srgbClr val="CCECFF"/>
        </a:lt2>
        <a:accent1>
          <a:srgbClr val="33CCCC"/>
        </a:accent1>
        <a:accent2>
          <a:srgbClr val="006699"/>
        </a:accent2>
        <a:accent3>
          <a:srgbClr val="AAADB8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00FF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6">
        <a:dk1>
          <a:srgbClr val="6666FF"/>
        </a:dk1>
        <a:lt1>
          <a:srgbClr val="FFFFFF"/>
        </a:lt1>
        <a:dk2>
          <a:srgbClr val="000066"/>
        </a:dk2>
        <a:lt2>
          <a:srgbClr val="FFFFFF"/>
        </a:lt2>
        <a:accent1>
          <a:srgbClr val="33CCFF"/>
        </a:accent1>
        <a:accent2>
          <a:srgbClr val="0000FF"/>
        </a:accent2>
        <a:accent3>
          <a:srgbClr val="AAAAB8"/>
        </a:accent3>
        <a:accent4>
          <a:srgbClr val="DADADA"/>
        </a:accent4>
        <a:accent5>
          <a:srgbClr val="ADE2FF"/>
        </a:accent5>
        <a:accent6>
          <a:srgbClr val="0000E7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7">
        <a:dk1>
          <a:srgbClr val="000000"/>
        </a:dk1>
        <a:lt1>
          <a:srgbClr val="FFFFFF"/>
        </a:lt1>
        <a:dk2>
          <a:srgbClr val="800080"/>
        </a:dk2>
        <a:lt2>
          <a:srgbClr val="FFFFFF"/>
        </a:lt2>
        <a:accent1>
          <a:srgbClr val="CC66FF"/>
        </a:accent1>
        <a:accent2>
          <a:srgbClr val="990099"/>
        </a:accent2>
        <a:accent3>
          <a:srgbClr val="C0AAC0"/>
        </a:accent3>
        <a:accent4>
          <a:srgbClr val="DADADA"/>
        </a:accent4>
        <a:accent5>
          <a:srgbClr val="E2B8FF"/>
        </a:accent5>
        <a:accent6>
          <a:srgbClr val="8A008A"/>
        </a:accent6>
        <a:hlink>
          <a:srgbClr val="FF9900"/>
        </a:hlink>
        <a:folHlink>
          <a:srgbClr val="FF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8">
        <a:dk1>
          <a:srgbClr val="FF3300"/>
        </a:dk1>
        <a:lt1>
          <a:srgbClr val="FFFFFF"/>
        </a:lt1>
        <a:dk2>
          <a:srgbClr val="800000"/>
        </a:dk2>
        <a:lt2>
          <a:srgbClr val="FFFFCC"/>
        </a:lt2>
        <a:accent1>
          <a:srgbClr val="FF7C80"/>
        </a:accent1>
        <a:accent2>
          <a:srgbClr val="990000"/>
        </a:accent2>
        <a:accent3>
          <a:srgbClr val="C0AAAA"/>
        </a:accent3>
        <a:accent4>
          <a:srgbClr val="DADADA"/>
        </a:accent4>
        <a:accent5>
          <a:srgbClr val="FFBFC0"/>
        </a:accent5>
        <a:accent6>
          <a:srgbClr val="8A0000"/>
        </a:accent6>
        <a:hlink>
          <a:srgbClr val="FF66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Пиксел">
  <a:themeElements>
    <a:clrScheme name="Пиксел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Пиксел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Пиксел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657</TotalTime>
  <Words>751</Words>
  <Application>Microsoft Office PowerPoint</Application>
  <PresentationFormat>Экран (4:3)</PresentationFormat>
  <Paragraphs>123</Paragraphs>
  <Slides>36</Slides>
  <Notes>0</Notes>
  <HiddenSlides>0</HiddenSlides>
  <MMClips>2</MMClips>
  <ScaleCrop>false</ScaleCrop>
  <HeadingPairs>
    <vt:vector size="6" baseType="variant">
      <vt:variant>
        <vt:lpstr>Использованные шрифты</vt:lpstr>
      </vt:variant>
      <vt:variant>
        <vt:i4>13</vt:i4>
      </vt:variant>
      <vt:variant>
        <vt:lpstr>Тема</vt:lpstr>
      </vt:variant>
      <vt:variant>
        <vt:i4>27</vt:i4>
      </vt:variant>
      <vt:variant>
        <vt:lpstr>Заголовки слайдов</vt:lpstr>
      </vt:variant>
      <vt:variant>
        <vt:i4>36</vt:i4>
      </vt:variant>
    </vt:vector>
  </HeadingPairs>
  <TitlesOfParts>
    <vt:vector size="76" baseType="lpstr">
      <vt:lpstr>Arial</vt:lpstr>
      <vt:lpstr>Arial Black</vt:lpstr>
      <vt:lpstr>Century Gothic</vt:lpstr>
      <vt:lpstr>Comic Sans MS</vt:lpstr>
      <vt:lpstr>Constantia</vt:lpstr>
      <vt:lpstr>Franklin Gothic Book</vt:lpstr>
      <vt:lpstr>Garamond</vt:lpstr>
      <vt:lpstr>Georgia</vt:lpstr>
      <vt:lpstr>Tahoma</vt:lpstr>
      <vt:lpstr>Times New Roman</vt:lpstr>
      <vt:lpstr>Verdana</vt:lpstr>
      <vt:lpstr>Wingdings</vt:lpstr>
      <vt:lpstr>Wingdings 2</vt:lpstr>
      <vt:lpstr>Аспект</vt:lpstr>
      <vt:lpstr>Яркая</vt:lpstr>
      <vt:lpstr>Бумажная</vt:lpstr>
      <vt:lpstr>Техническая</vt:lpstr>
      <vt:lpstr>Палитра</vt:lpstr>
      <vt:lpstr>Клен</vt:lpstr>
      <vt:lpstr>Вершина горы</vt:lpstr>
      <vt:lpstr>Пастель</vt:lpstr>
      <vt:lpstr>Пиксел</vt:lpstr>
      <vt:lpstr>Облака</vt:lpstr>
      <vt:lpstr>Океан</vt:lpstr>
      <vt:lpstr>Течение</vt:lpstr>
      <vt:lpstr>Орбита</vt:lpstr>
      <vt:lpstr>Сетка с тенью</vt:lpstr>
      <vt:lpstr>Сотрудничество</vt:lpstr>
      <vt:lpstr>Салют</vt:lpstr>
      <vt:lpstr>Круги</vt:lpstr>
      <vt:lpstr>Трава</vt:lpstr>
      <vt:lpstr>Занавес</vt:lpstr>
      <vt:lpstr>Водяные знаки</vt:lpstr>
      <vt:lpstr>Склон</vt:lpstr>
      <vt:lpstr>Слои</vt:lpstr>
      <vt:lpstr>Капсулы</vt:lpstr>
      <vt:lpstr>Кимоно</vt:lpstr>
      <vt:lpstr>Официальная</vt:lpstr>
      <vt:lpstr>1_Аспект</vt:lpstr>
      <vt:lpstr>2_Аспект</vt:lpstr>
      <vt:lpstr>Как помочь сохранить себе здоровье?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Что такое здоровье?</vt:lpstr>
      <vt:lpstr>В здоровом теле,  здоровый дух!</vt:lpstr>
      <vt:lpstr>Береги глаза!  Береги зрение!</vt:lpstr>
      <vt:lpstr>Как устроен глаз?</vt:lpstr>
      <vt:lpstr>Проведём опыт</vt:lpstr>
      <vt:lpstr>Результаты опроса</vt:lpstr>
      <vt:lpstr>Проведём опыт</vt:lpstr>
      <vt:lpstr>Вывод:</vt:lpstr>
      <vt:lpstr>Правила </vt:lpstr>
      <vt:lpstr> Тренировочное упражнение «Метка на стекле»</vt:lpstr>
      <vt:lpstr>Осанка – стройная спина</vt:lpstr>
      <vt:lpstr>Осанка – это то, как мы сидим или стоим</vt:lpstr>
      <vt:lpstr>Правильная осанка полезна для здоровья</vt:lpstr>
      <vt:lpstr>Двигательный режим школьника</vt:lpstr>
      <vt:lpstr>Мы провели опрос</vt:lpstr>
      <vt:lpstr>Спортивная секция - плавание</vt:lpstr>
      <vt:lpstr>Упражнения для красивой походки и осанки</vt:lpstr>
      <vt:lpstr>Здоровый образ жизни</vt:lpstr>
      <vt:lpstr>Здоровье – самое ценное, что мы имеем </vt:lpstr>
      <vt:lpstr>Мы провели опрос</vt:lpstr>
      <vt:lpstr>Здоровый образ жизни включает в себя:</vt:lpstr>
      <vt:lpstr>Правильный режим учёбы и отдыха</vt:lpstr>
      <vt:lpstr>Правильное  питание</vt:lpstr>
      <vt:lpstr>Презентация PowerPoint</vt:lpstr>
      <vt:lpstr>Режим сна</vt:lpstr>
      <vt:lpstr>Закаливание </vt:lpstr>
      <vt:lpstr>Физические упражнения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Как помочь сохранить себе здоровье?</dc:title>
  <cp:lastModifiedBy>Ирина</cp:lastModifiedBy>
  <cp:revision>68</cp:revision>
  <dcterms:modified xsi:type="dcterms:W3CDTF">2016-05-16T16:38:14Z</dcterms:modified>
</cp:coreProperties>
</file>