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8" r:id="rId3"/>
    <p:sldId id="268" r:id="rId4"/>
    <p:sldId id="270" r:id="rId5"/>
    <p:sldId id="271" r:id="rId6"/>
    <p:sldId id="257" r:id="rId7"/>
    <p:sldId id="256" r:id="rId8"/>
    <p:sldId id="259" r:id="rId9"/>
    <p:sldId id="260" r:id="rId10"/>
    <p:sldId id="261" r:id="rId11"/>
    <p:sldId id="267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30425"/>
            <a:ext cx="6858048" cy="1470025"/>
          </a:xfrm>
        </p:spPr>
        <p:txBody>
          <a:bodyPr/>
          <a:lstStyle>
            <a:lvl1pPr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 i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7169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1538" y="274638"/>
            <a:ext cx="540546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406900"/>
            <a:ext cx="7000924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2906713"/>
            <a:ext cx="70009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600200"/>
            <a:ext cx="35671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4290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1535113"/>
            <a:ext cx="34972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0100" y="2174875"/>
            <a:ext cx="34972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427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427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3050"/>
            <a:ext cx="23225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45688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1435100"/>
            <a:ext cx="23225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858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1600200"/>
            <a:ext cx="67151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3">
              <a:lumMod val="60000"/>
              <a:lumOff val="4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056784" cy="56938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Закрепление изученного материала.  Таблица сложения и вычитания в пределах 20.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развивать учебно-познавательный интерес к изучаемому учебному материалу и способам решения примеров; (личностные УУД)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учить прибавлять и вычитать числа до 6, знать табличные случаи; (познавательные УУД)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использовать речь для решения примеров и задач, задавать вопросы; (коммуникативные УУД)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оценивать правильность выполнения решения задач и примеров (регулятивные УУД).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Ход урока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Организационный момент.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Сегодняшний урок математики проведём в форме игры.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Чему мы учимся на уроках математики?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Устный счет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Быстрый счет (Программа СИРС)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Индивидуальная работа по карточкам.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6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7075" y="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Блиц-опрос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769441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За столом сидят 3 букашки, 4 блошки и одна бабушка-пчела. Сколько всего насекомых?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492896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Сколько в сумме получилось угощенья из 8 пирожных и 4 крендельков?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0930" y="4369459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Сколько  лапок у Мухи-Цокотухи?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7408" y="5229200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У одного жука 2 усика. Сколько усиков у трёх жуков?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2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5425" y="332656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Физминутка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606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76672"/>
            <a:ext cx="5256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«Вдруг какой-то старичок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Паучок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Нашу Муху в уголок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Поволок –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Хочет бедную убить,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Цокотуху погубить!»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1356" y="5301208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Определите путь движения Паука с Мухой-Цокотухой к паутине.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C:\Users\777\Desktop\Урок математики\путь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t="4804"/>
          <a:stretch/>
        </p:blipFill>
        <p:spPr bwMode="auto">
          <a:xfrm>
            <a:off x="1404510" y="3154328"/>
            <a:ext cx="5978388" cy="21468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265438" cy="243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6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781" y="37073"/>
            <a:ext cx="6810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Является ли паук насекомым?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052736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 найдёте в информационной справке?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://900igr.net/datai/nasekomye-i-ptitsy/Babochka-i-pauk.files/0008-007-Pauk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350038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6150" y="2142726"/>
            <a:ext cx="2952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Пауки – очень древние животные. Они относятся не к насекомым, а к паукообразным. У пауков восемь ног, а у насекомых – шесть. </a:t>
            </a:r>
          </a:p>
        </p:txBody>
      </p:sp>
    </p:spTree>
    <p:extLst>
      <p:ext uri="{BB962C8B-B14F-4D97-AF65-F5344CB8AC3E}">
        <p14:creationId xmlns:p14="http://schemas.microsoft.com/office/powerpoint/2010/main" val="6375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0648"/>
            <a:ext cx="5112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«…Я злодея зарубил,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тебя освободил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теперь, душа-девица,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тебе хочу жениться!..»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1780" y="2847091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Комар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 descr="http://booklya.com.ua/files/books/74166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0" t="46849" r="19374" b="10738"/>
          <a:stretch/>
        </p:blipFill>
        <p:spPr bwMode="auto">
          <a:xfrm>
            <a:off x="5868144" y="1484784"/>
            <a:ext cx="3033316" cy="27246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293096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Посчитайте количество согласных букв?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Посчитайте количество гласных букв?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Каких букв больше? На сколько больше?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93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насекомое не является героем сказки?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1556792"/>
            <a:ext cx="4176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Муха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Тараканы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Букашки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Блошки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Стрекоза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Паук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Пчела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Бабочка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Комар</a:t>
            </a:r>
          </a:p>
        </p:txBody>
      </p:sp>
    </p:spTree>
    <p:extLst>
      <p:ext uri="{BB962C8B-B14F-4D97-AF65-F5344CB8AC3E}">
        <p14:creationId xmlns:p14="http://schemas.microsoft.com/office/powerpoint/2010/main" val="24456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484784"/>
            <a:ext cx="504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1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88640"/>
            <a:ext cx="7272808" cy="64633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Актуализация знаний.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Прочитайте отрывок из художественного произведения, определите его название: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«Бабочка-красавица,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Кушайте варенье!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Или вам не нравится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Наше угощенье?»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«Муха-Цокотуха».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Знакомо ли вам это произведение? На каком уроке мы читали эту сказку?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На сегодняшнем уроке создадим иллюстрированный журнал для первоклассников «Именины Мухи-Цокотухи». Вам нужно выполнить все задания, которые вы затем предложите первоклассникам других классов.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Закрепление изученного материала.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страница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Кто является автором сказки «Муха-Цокотуха»?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Корней Иванович Чуковский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Сколько всего букв в этой фамилии?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Сколько разных букв в этой фамилии?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Вам нужно вырезать портрет, наклеить на первой странице, ответить на вопросы.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92696"/>
            <a:ext cx="6624736" cy="5355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страница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Блиц-опрос: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столом сидят 3 букашки, 4 блошки и одна бабушка-пчела. Сколько всего насекомых?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Сколько всего в сумме получилось угощенья из 8 пирожных и 4 крендельков?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Сколько всего лапок у Мухи-Цокотухи?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одного жука 2 усика. Сколько усиков у трёх жуков?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страница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«Вдруг какой-то старичок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Паучок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Нашу Муху в уголок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Поволок –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Хочет бедную убить,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Цокотуху погубить…»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Определите путь движения Паука с Мухой-Цокотухой к паутине.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21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92696"/>
            <a:ext cx="6552728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страница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Является ли паук насекомым? Ответ найдете в информационной справке.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n w="5271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Пауки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n w="5271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Пауки – очень древние животные. Они относятся не к насекомым, а к паукообразным. У пауков восемь ног, а у насекомых – шесть. 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Вырезать паука и наклеить на четвертой странице.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 страница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«Я злодея зарубил,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 тебя освободил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теперь, душа-девица,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тебе хочу жениться!..»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Кто является спасителем Мухи-Цокотухи?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Посчитайте количество согласных букв.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Посчитайте количество гласных букв.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Каких букв больше? На сколько больше?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Раскрасить картинку.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0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4345"/>
            <a:ext cx="6552728" cy="5355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 страница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Какое насекомое не является героем сказки «Муха-Цокотуха»?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Муха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Тараканы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Букашки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Блошки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Стрекоза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Паук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Пчела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Бабочка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Комар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Танграмм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 программе СИРС, работа в парах на ноутбуках.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Рефлексия.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Сегодня на уроке мне было…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уроке я научился…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уроке мне было…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3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16632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Прочитайте отрывок из  художественного произведения, определите его название: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7724" y="1372366"/>
            <a:ext cx="536459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«…Бабочка-красавица,</a:t>
            </a:r>
          </a:p>
          <a:p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Кушайте варенье!</a:t>
            </a:r>
          </a:p>
          <a:p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Или вам не нравится </a:t>
            </a:r>
          </a:p>
          <a:p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Наше угощенье?..»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14908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Муха-Цокотуха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61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33265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Именины </a:t>
            </a:r>
          </a:p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Мухи-Цокотухи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http://shop.machaon.kiev.ua/media/eshop/image_18515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5" b="6061"/>
          <a:stretch/>
        </p:blipFill>
        <p:spPr bwMode="auto">
          <a:xfrm>
            <a:off x="2267744" y="2639167"/>
            <a:ext cx="4451767" cy="388049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8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2385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является автором сказки «Муха-Цокотуха»?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Портрет Корнея Чуковског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85" y="1315012"/>
            <a:ext cx="5634509" cy="41027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1331640" y="55892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Корней Иванович Чуковский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5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474" y="116632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Чуковский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9781" y="122462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Сколько всего букв в этой фамилии?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02229" y="3501008"/>
            <a:ext cx="6783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Сколько разных букв в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этой фамилии</a:t>
            </a: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249289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 букв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4701337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 букв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69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Leto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tyl 1">
      <a:majorFont>
        <a:latin typeface="Elephan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Leto</Template>
  <TotalTime>496</TotalTime>
  <Words>491</Words>
  <Application>Microsoft Office PowerPoint</Application>
  <PresentationFormat>Экран (4:3)</PresentationFormat>
  <Paragraphs>133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Schoolbook</vt:lpstr>
      <vt:lpstr>Courier New</vt:lpstr>
      <vt:lpstr>Elephant</vt:lpstr>
      <vt:lpstr>Symbol</vt:lpstr>
      <vt:lpstr>Times New Roman</vt:lpstr>
      <vt:lpstr>Wingdings</vt:lpstr>
      <vt:lpstr>Leto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Ирина</cp:lastModifiedBy>
  <cp:revision>17</cp:revision>
  <dcterms:created xsi:type="dcterms:W3CDTF">2014-03-01T09:55:18Z</dcterms:created>
  <dcterms:modified xsi:type="dcterms:W3CDTF">2016-05-16T15:53:28Z</dcterms:modified>
</cp:coreProperties>
</file>