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4" r:id="rId1"/>
  </p:sldMasterIdLst>
  <p:notesMasterIdLst>
    <p:notesMasterId r:id="rId11"/>
  </p:notesMasterIdLst>
  <p:sldIdLst>
    <p:sldId id="278" r:id="rId2"/>
    <p:sldId id="287" r:id="rId3"/>
    <p:sldId id="282" r:id="rId4"/>
    <p:sldId id="285" r:id="rId5"/>
    <p:sldId id="289" r:id="rId6"/>
    <p:sldId id="290" r:id="rId7"/>
    <p:sldId id="293" r:id="rId8"/>
    <p:sldId id="291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179" autoAdjust="0"/>
  </p:normalViewPr>
  <p:slideViewPr>
    <p:cSldViewPr snapToGrid="0">
      <p:cViewPr varScale="1">
        <p:scale>
          <a:sx n="82" d="100"/>
          <a:sy n="82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27290-D0F9-436B-8E40-FAAE8CEB8868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0379C-C61B-499D-AB6C-782F719BE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0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0379C-C61B-499D-AB6C-782F719BE2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6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0379C-C61B-499D-AB6C-782F719BE2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0379C-C61B-499D-AB6C-782F719BE2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5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9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0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7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0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9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5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1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8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0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78"/>
            <a:ext cx="9144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2881"/>
            <a:ext cx="9144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0654" y="1759028"/>
            <a:ext cx="8180814" cy="121834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Удмуртская национальная одежда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598"/>
            <a:ext cx="9144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2881"/>
            <a:ext cx="9144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0654" y="1759028"/>
            <a:ext cx="8180814" cy="121834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1896" y="1344939"/>
            <a:ext cx="4852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Helvetica Neue"/>
              </a:rPr>
              <a:t>Национальные костюмы удмуртов удивительно многообразны. </a:t>
            </a:r>
            <a:r>
              <a:rPr lang="ru-RU" sz="2000" b="1" dirty="0" smtClean="0">
                <a:solidFill>
                  <a:srgbClr val="FF0000"/>
                </a:solidFill>
                <a:latin typeface="Helvetica Neue"/>
              </a:rPr>
              <a:t>Удмуртский </a:t>
            </a:r>
            <a:r>
              <a:rPr lang="ru-RU" sz="2000" b="1" dirty="0">
                <a:solidFill>
                  <a:srgbClr val="FF0000"/>
                </a:solidFill>
                <a:latin typeface="Helvetica Neue"/>
              </a:rPr>
              <a:t>орнамент </a:t>
            </a:r>
            <a:r>
              <a:rPr lang="ru-RU" sz="2000" b="1" dirty="0" smtClean="0">
                <a:solidFill>
                  <a:srgbClr val="FF0000"/>
                </a:solidFill>
                <a:latin typeface="Helvetica Neue"/>
              </a:rPr>
              <a:t>включал в себя квадраты, треугольники, ромбы и звезды, в нем отражены представления удмуртов о мире и его устройстве,  мечты о гармонии с природой.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Helvetica Neue"/>
              </a:rPr>
              <a:t>Любимый цвет в узорах- красный в сочетании с черным и синим.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Helvetica Neue"/>
              </a:rPr>
              <a:t>Гораздо реже встречаются желтый и зеленый.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ds05.infourok.ru/uploads/ex/0f5d/000873cc-7c71644c/2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17299"/>
            <a:ext cx="4171641" cy="43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78"/>
            <a:ext cx="9144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2881"/>
            <a:ext cx="9144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745306"/>
            <a:ext cx="7886700" cy="2852737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97499" y="5574804"/>
            <a:ext cx="1921487" cy="741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tatic.my-shop.ru/product/3/408/4071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9602"/>
            <a:ext cx="3893127" cy="425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2563" y="139960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tserrat"/>
              </a:rPr>
              <a:t>Праздничный мужской удмуртский костюм – белая рубаха с вышитыми красными нитями, идущими полосками вдоль рукава, по вороту, подолу изделия. Брюки шились из черной ткани или синей. Пояс делали широким в красном цвете или пестрым.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283"/>
            <a:ext cx="9144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2881"/>
            <a:ext cx="9144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37102" y="1458887"/>
            <a:ext cx="4373486" cy="372643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8081" y="1565845"/>
            <a:ext cx="52074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щедро украшали свою одежду вышивкой. Ее всегда наносили на рукава рубахи. Орнамент не просто придавал интересный вид вещам, но и выступал своеобразным оберегом от злых сил, сглаза.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62984"/>
            <a:ext cx="3612178" cy="42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814"/>
            <a:ext cx="9143999" cy="9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2803"/>
            <a:ext cx="9143999" cy="9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8084" y="365127"/>
            <a:ext cx="7487265" cy="124206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99434" y="1216059"/>
            <a:ext cx="7940817" cy="7005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Мотивы вышивки удмуртского орнамента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188" y="1560427"/>
            <a:ext cx="6299308" cy="3859454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1353312" y="2145791"/>
            <a:ext cx="780288" cy="40311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0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06"/>
            <a:ext cx="9143999" cy="9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65027"/>
            <a:ext cx="9143999" cy="9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8084" y="365127"/>
            <a:ext cx="7487265" cy="124206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0" y="1315928"/>
            <a:ext cx="9052468" cy="7005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Носителями традиций были многие поколения удмуртского народа, которому и принадлежит вся неповторимая красота его национального наряда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Л.А.Молчанова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34462" y="2493232"/>
            <a:ext cx="2297723" cy="22621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720" y="2493232"/>
            <a:ext cx="3697742" cy="28483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997" y="2960338"/>
            <a:ext cx="2360064" cy="23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06"/>
            <a:ext cx="9143999" cy="9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e-selo-peski.ucoz.ru/_ph/28/116704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65027"/>
            <a:ext cx="9143999" cy="9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8084" y="365127"/>
            <a:ext cx="7487265" cy="124206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14979" y="1318778"/>
            <a:ext cx="8818006" cy="7005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794055" y="2019374"/>
            <a:ext cx="5205045" cy="2720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   внимание!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162</Words>
  <Application>Microsoft Office PowerPoint</Application>
  <PresentationFormat>Экран (4:3)</PresentationFormat>
  <Paragraphs>21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Montserrat</vt:lpstr>
      <vt:lpstr>Times New Roman</vt:lpstr>
      <vt:lpstr>Тема Office</vt:lpstr>
      <vt:lpstr>  Удмуртская национальная одежда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Oksana</cp:lastModifiedBy>
  <cp:revision>34</cp:revision>
  <dcterms:created xsi:type="dcterms:W3CDTF">2021-02-15T17:54:13Z</dcterms:created>
  <dcterms:modified xsi:type="dcterms:W3CDTF">2021-02-17T17:08:20Z</dcterms:modified>
</cp:coreProperties>
</file>