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7" r:id="rId4"/>
    <p:sldId id="262" r:id="rId5"/>
    <p:sldId id="258" r:id="rId6"/>
    <p:sldId id="277" r:id="rId7"/>
    <p:sldId id="278" r:id="rId8"/>
    <p:sldId id="279" r:id="rId9"/>
    <p:sldId id="280" r:id="rId10"/>
    <p:sldId id="276" r:id="rId11"/>
    <p:sldId id="282" r:id="rId12"/>
    <p:sldId id="281" r:id="rId13"/>
    <p:sldId id="272" r:id="rId14"/>
    <p:sldId id="283" r:id="rId15"/>
    <p:sldId id="284" r:id="rId16"/>
    <p:sldId id="286" r:id="rId17"/>
    <p:sldId id="287" r:id="rId18"/>
    <p:sldId id="285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AAF228-F73D-4A4F-B306-94825D65F989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DE2E32-FC54-47B6-9BC3-FA05497778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357298"/>
            <a:ext cx="7679407" cy="1793167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ВЗАИМОДЕЙСТВИЕ С МУЗЕЕМ «БОЕВОГО БРАТСТВА» КАК СРЕДСТВО НРАВСТВЕННОГО ПАТРИОТИЧЕСКОГО ВОСПИТАНИЯ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5BBCC2-8F3B-4376-A864-03E666122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52" y="3286124"/>
            <a:ext cx="6234156" cy="2500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6182" y="5929330"/>
            <a:ext cx="5064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Подготовили: Архипова Регина Ивановна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Уразбаева Елена Сергеевна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85728"/>
            <a:ext cx="86439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присмотра и оздоровления № 60 «Дружная семейка»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Альметьевск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313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3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226-WA01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20200226-WA01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20200226-WA01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0"/>
            <a:ext cx="450056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00226-WA01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464343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4786346" cy="5643578"/>
          </a:xfrm>
          <a:prstGeom prst="rect">
            <a:avLst/>
          </a:prstGeom>
        </p:spPr>
      </p:pic>
      <p:pic>
        <p:nvPicPr>
          <p:cNvPr id="3" name="Рисунок 2" descr="DSCN9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66" y="0"/>
            <a:ext cx="3643334" cy="54292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42852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Встреча,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ветеранами боевых действий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6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215370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0139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6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26_160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858280" cy="66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00226-WA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6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16709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6" y="205335"/>
            <a:ext cx="3384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Вселенский опыт говорит,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Что погибают царства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 оттого, что тяжек быт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Или страшны мытарства,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 погибают оттого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И тем больней, чем дольше,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Что люди царства своего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Не уважают больше.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(Булат Окуджава)</a:t>
            </a:r>
            <a:endParaRPr lang="ru-RU" dirty="0"/>
          </a:p>
        </p:txBody>
      </p:sp>
      <p:pic>
        <p:nvPicPr>
          <p:cNvPr id="6" name="Рисунок 5" descr="DSCN87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0"/>
            <a:ext cx="61436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4936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9856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Актуальность.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Патриотическое воспитание дошкольников по ФГОС подразумевает следующие задачи: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нравственно-духовных особенностей личности;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чувства гордости за свою нацию;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формирование почтительного отношения к национальным и культурным традициям своего народа;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либеральной позиции по отношению к ровесникам, взрослым, людям других национальностей.</a:t>
            </a:r>
          </a:p>
        </p:txBody>
      </p:sp>
      <p:pic>
        <p:nvPicPr>
          <p:cNvPr id="5" name="Рисунок 4" descr="Screenshot_20200226_211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928934"/>
            <a:ext cx="6500858" cy="3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39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135" y="26064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Патриотическое воспитание в ДОУ должно проводиться с целью формирования любви к отечеству, ответственного отношения к окружающей природе и людям, становления устойчивой связи поколений.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653136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формирование нравственно-патриотического воспитания детей.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формирование у детей высоких морально-нравственных норм и ориентиров, уважительного отношения к традициям и истории России и Кубани;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организация работы по увековечиванию памяти погибших при защите Отечества;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развитие у детей гражданственности, патриотизма как важнейших духовно-нравственных и социальных ценностей.</a:t>
            </a:r>
          </a:p>
        </p:txBody>
      </p:sp>
      <p:pic>
        <p:nvPicPr>
          <p:cNvPr id="5" name="Рисунок 4" descr="DSCN85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28586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98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71670" y="214290"/>
            <a:ext cx="4318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Посещение клуба Боевое братство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 descr="P1070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9001156" cy="62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128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070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07281" y="1107283"/>
            <a:ext cx="6858000" cy="4643437"/>
          </a:xfrm>
          <a:prstGeom prst="rect">
            <a:avLst/>
          </a:prstGeom>
        </p:spPr>
      </p:pic>
      <p:pic>
        <p:nvPicPr>
          <p:cNvPr id="3" name="Рисунок 2" descr="P1070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07610" y="1035831"/>
            <a:ext cx="6858001" cy="47863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538</TotalTime>
  <Words>219</Words>
  <Application>Microsoft Office PowerPoint</Application>
  <PresentationFormat>Экран (4:3)</PresentationFormat>
  <Paragraphs>30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ВЗАИМОДЕЙСТВИЕ С МУЗЕЕМ «БОЕВОГО БРАТСТВА» КАК СРЕДСТВО НРАВСТВЕННОГО ПАТРИОТИЧЕСКОГО ВОСПИТАНИЯ   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по нравственно-патриотическому воспитанию детей дошкольного возраста.   Подготовил Зоричева Наталья Евгеньевна воспитатель муниципального бюджетного образовательного учреждения общеразвивающего вида детского сада № 8 «Буратино» муниципального образования город-курорт Геленджик</dc:title>
  <dc:creator>Наталья</dc:creator>
  <cp:lastModifiedBy>User</cp:lastModifiedBy>
  <cp:revision>40</cp:revision>
  <dcterms:created xsi:type="dcterms:W3CDTF">2017-10-18T10:12:22Z</dcterms:created>
  <dcterms:modified xsi:type="dcterms:W3CDTF">2020-02-26T18:59:41Z</dcterms:modified>
</cp:coreProperties>
</file>