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mvk-yamal.ru/wp-content/uploads/2016/05/DSC_0256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142976" y="0"/>
            <a:ext cx="800102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Добрый день!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Уважаемые коллеги!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solidFill>
                <a:srgbClr val="943634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Предлагаю Вашему вниманию проект, по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которому я работаю уже 2 года: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"Социально - сетевое взаимодействие как фактор повышения качества дошкольного образования"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9" name="Picture 3" descr="C:\Users\Эксперт\Desktop\картинки\Roses-And-Flow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786166"/>
            <a:ext cx="5811504" cy="307183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Рисунок 9" descr="20160425_1054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291"/>
            <a:ext cx="3714776" cy="5000660"/>
          </a:xfrm>
          <a:prstGeom prst="rect">
            <a:avLst/>
          </a:prstGeom>
          <a:noFill/>
        </p:spPr>
      </p:pic>
      <p:pic>
        <p:nvPicPr>
          <p:cNvPr id="72705" name="Рисунок 10" descr="20160425_1142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14290"/>
            <a:ext cx="3852868" cy="5000660"/>
          </a:xfrm>
          <a:prstGeom prst="rect">
            <a:avLst/>
          </a:prstGeom>
          <a:noFill/>
        </p:spPr>
      </p:pic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Picture 3" descr="C:\Users\Эксперт\Desktop\картинки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500570"/>
            <a:ext cx="7786742" cy="235743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571480"/>
            <a:ext cx="7569518" cy="607223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4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целях патриотического воспитания и любви к родному краю в нашем детском саду по моей авторской программе дополнительного образования по краеведению каждый вторник бесплатно проводится кружок «Наш дом Ямал». Теоретически дети осваивают программу на базе ДОУ, практически посещают занятия в ОЦНК и МВК       им. И. С. </a:t>
            </a:r>
            <a:r>
              <a:rPr lang="ru-RU" sz="42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Шемановского</a:t>
            </a:r>
            <a:r>
              <a:rPr lang="ru-RU" sz="4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Для этого создана система взаимодействия с учреждениями культуры</a:t>
            </a:r>
            <a:r>
              <a:rPr lang="ru-RU" sz="4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</a:p>
          <a:p>
            <a:pPr>
              <a:buNone/>
            </a:pPr>
            <a:endParaRPr lang="ru-RU" b="1" i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4200" b="1" i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Блок II. Взаимодействие с учреждениями культуры.</a:t>
            </a:r>
            <a:endParaRPr lang="ru-RU" sz="42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Социальный партнер</a:t>
            </a:r>
            <a:r>
              <a:rPr lang="ru-RU" sz="4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ГБУ ЯНАО "Ямало-Ненецкий окружной музейно-выставочный комплекс им. И. С.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Шемановского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и Окружной Центр национальных культур.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блока: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Формирование целостной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социокультурной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системы взаимодействия МБДОУ с учреждениями культуры.</a:t>
            </a:r>
          </a:p>
          <a:p>
            <a:pPr>
              <a:buNone/>
            </a:pP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блока:</a:t>
            </a:r>
            <a:endParaRPr lang="ru-RU" sz="42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1. Расширять творческое взаимодействие ДОУ с учреждениями культуры для создания единой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социокультурной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педагогической системы.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2. Осуществлять интегрированный подход к эстетическому воспитанию и формированию художественно-творческих способностей в системе «ребенок-педагог-родитель».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3. Способствовать развитию духовно-нравственной культуры участников образовательного процесса через патриотическое воспитание.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428604"/>
            <a:ext cx="7498080" cy="4800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Основные направления:</a:t>
            </a:r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Речевое развитие;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Физическое;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Социально – коммуникативное;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Духовно-нравственное;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Познавательное;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 программы: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Расширение и углубление знаний по краеведению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Ямало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Ненецкого автономного округа ( ЯНАО 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14290"/>
            <a:ext cx="7790712" cy="650085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Задачи программы: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Знакомить с географическим расположением города, округа, экономическим значением, социальной сферой, архитектурными особенностями. Расширять знания детей о Ямале и о городе Салехард 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Формировать интерес каждого дошкольника к истории своего города, края, дать основы экологической культуры, гуманное отношение ко всему живому, умение видеть историю вокруг себя. Прививать уважение к традициям и обычаям родного города.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Воспитывать у детей любовь и бережное отношение к дому, улице, детскому саду, городу Салехард,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Ямальской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земле. Вызвать у детей желание преобразовывать улицы и дворы города в преддверии праздников, доставляя тем самым радость;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Расширять знания о своеобразии жизни коренных жителей Севера: природа, жилища, одежда, труд.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Воспитывать чувство уважения и толерантность к жизни, традициям и обычаям народов, живущих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Ямальской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земле.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Формировать представления детей о главных природных богатствах родного края: о полезных ископаемых, о разнообразии растительного и животного мира Ямала.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Воспитывать заботливое и бережное отношение к использованию природных ресурсов родного Ямала, информирование дошкольников об экологической ситуации в городе и округе и о влиянии ее на здоровье людей.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Ознакомить со спецификой мифологии, фольклора и литературы коренных народов Ямала, их национальных традиций;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 Приобщить к простейшим трудовым процессам- аппликации и созданию орнаментов.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3" descr="C:\Users\Эксперт\Desktop\картинк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572008"/>
            <a:ext cx="6857998" cy="2499639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пк\Desktop\Фольклор\20151020_113157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0100" y="357166"/>
            <a:ext cx="4071966" cy="3786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пк\Desktop\Фольклор\20151027_113326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03303" y="354491"/>
            <a:ext cx="4071966" cy="3791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 descr="C:\Users\Эксперт\Desktop\картинки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071942"/>
            <a:ext cx="7643816" cy="278605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пк\Desktop\Фольклор\20151020_113449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64379" y="535763"/>
            <a:ext cx="4429158" cy="3786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пк\Desktop\Фольклор\20151020_114114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23213" y="677457"/>
            <a:ext cx="4429156" cy="3502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C:\Users\Эксперт\Desktop\картинки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071942"/>
            <a:ext cx="7643816" cy="278605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пк\Desktop\Новое на сайт\фото садика\фото знакомтесь ненцы\P1020358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142977" y="214291"/>
            <a:ext cx="4071966" cy="285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пк\AppData\Local\Microsoft\Windows\Temporary Internet Files\Content.Word\20151110_113620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286380" y="2857496"/>
            <a:ext cx="3644217" cy="3820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77" name="Picture 1" descr="C:\Users\Эксперт\Desktop\картинки\white-chamomile-flow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214686"/>
            <a:ext cx="4463949" cy="3357514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285728"/>
            <a:ext cx="7498080" cy="564360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 освоения программы:</a:t>
            </a:r>
          </a:p>
          <a:p>
            <a:pPr>
              <a:buNone/>
            </a:pPr>
            <a:r>
              <a:rPr lang="ru-RU" sz="3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детей формируются понятия:</a:t>
            </a:r>
            <a:endParaRPr lang="ru-RU" sz="34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1. О нашей планете и крае, царствах, их населяющих; естественно- научном методе познания мира; 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2. Об экологических проблемах и способах их решения в мире, крае и родном городе;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3. О причинно- следственных связях и процессах в северной природе; 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4. О личной ответственности за сохранение природы и будущего своей Родины; 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5. О разных видах и формах искусства, понимании его значения для человека, уважительном и бережном отношении к культурным мировым ценностям и народов севера; 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6. Об образе жизни коренных народов севера, населяющих Ямало-Ненецкий автономный округ; 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7. О специфике мифологии, фольклора и литературы коренных народов Ямала; 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8. По окончании курса занятий дети получают свидетельство УРОКИ ФОЛЬКЛОРА «Живые мотивы северной земли» выданное ГАУК ЯНАО «Окружной Центр национальных культур» Центр культуры народов Севера».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Рисунок 15" descr="20160518_1058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14290"/>
            <a:ext cx="3500462" cy="4784804"/>
          </a:xfrm>
          <a:prstGeom prst="rect">
            <a:avLst/>
          </a:prstGeom>
          <a:noFill/>
        </p:spPr>
      </p:pic>
      <p:pic>
        <p:nvPicPr>
          <p:cNvPr id="73731" name="Рисунок 16" descr="20160518_105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14290"/>
            <a:ext cx="3714776" cy="4752913"/>
          </a:xfrm>
          <a:prstGeom prst="rect">
            <a:avLst/>
          </a:prstGeom>
          <a:noFill/>
        </p:spPr>
      </p:pic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0" y="4076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0" y="7696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0" y="11763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3" descr="C:\Users\Эксперт\Desktop\картинки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286256"/>
            <a:ext cx="7643816" cy="2571744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_0256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143504" y="214290"/>
            <a:ext cx="3643338" cy="4714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пк\Desktop\Музей\20160518_111332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214414" y="214290"/>
            <a:ext cx="3714776" cy="4714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C:\Users\Эксперт\Desktop\картинки\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4429108"/>
            <a:ext cx="7643816" cy="242889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500042"/>
            <a:ext cx="60004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sz="4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0" name="AutoShape 2"/>
          <p:cNvSpPr>
            <a:spLocks noChangeArrowheads="1"/>
          </p:cNvSpPr>
          <p:nvPr/>
        </p:nvSpPr>
        <p:spPr bwMode="auto">
          <a:xfrm>
            <a:off x="1357290" y="1714488"/>
            <a:ext cx="6912000" cy="250033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ABF8F">
                  <a:alpha val="25000"/>
                </a:srgbClr>
              </a:gs>
              <a:gs pos="50000">
                <a:srgbClr val="FDE9D9"/>
              </a:gs>
              <a:gs pos="100000">
                <a:srgbClr val="FABF8F">
                  <a:alpha val="25000"/>
                </a:srgbClr>
              </a:gs>
            </a:gsLst>
            <a:lin ang="189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«…Если мы хотим вырастить нравственно здоровое поколение, то должны решать проблемы «всем миром»: детский сад, семья, общественность»	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В.А. Сухомлинский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1" name="Picture 3" descr="C:\Users\Эксперт\Desktop\картинк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071942"/>
            <a:ext cx="7643816" cy="278605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p.vk.me/c630826/v630826378/4f344/MyqyjO5A7X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42852"/>
            <a:ext cx="482171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события САЙТ\занятие в музее\20160927_112539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142976" y="3330054"/>
            <a:ext cx="5000660" cy="3313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C:\Users\Эксперт\Desktop\картинки\1706014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3071810"/>
            <a:ext cx="2677675" cy="3572019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1214414" y="0"/>
            <a:ext cx="778674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настоящее время очень актуальна тема патриотического воспитания детей.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Актуальностью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открытия кружка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дополнительного образования по краеведению «Наш дом Ямал» является то, что дошкольный возраст – это важнейший период становления личности, благоприятный для формирования высоких нравственных чувств и гражданских качеств, к которым относится чувство патриотизма. То, что мы заложим в душу ребенка сейчас, проявится позднее, станет его и нашей жизнью.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Наш современник академик Д.С.Лихачёв отмечал:- «Воспитание любви к родному краю, к родной культуре, к родному городу, к родной речи – задача первостепенной важности, и нет необходимости это доказывать. Но как воспитать эту любовь? Она начинается с малого – с любви к своей семье, к своему дому. Постоянно расширяясь, эта любовь к родному переходит в любовь к своему государству, к его истории, его прошлому и настоящему, а затем ко всему человечеству».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Эксперт\Desktop\картинк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82" y="4714884"/>
            <a:ext cx="8153318" cy="214311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214290"/>
            <a:ext cx="7576398" cy="560548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Подход к изучению своего края изменился: растёт понимание его роли. Идеи регионализации в последнее время приобретают особое звучание и пронизывают все основные виды социальной практики – политику, экономику, науку, образование. Достаточно убедительным примером тому может служить широко обсуждаемая в последнее время концепция устойчивого развития России, в которой специально выделяется региональный аспект экономических и социальных проблем. Воспитание патриотических чувств на современном этапе развития общества обязывают МДОУ развивать познавательный интерес, любовь к Родине и своему родному краю.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Изучение Ямала позволяет нынешним дошколятам расширить свой кругозор и с любовью относится ко всему, что их окружает. Базовым этапом формирования у детей любви к Родине следует считать накопление ими социального опыта жизни в своем городе и крае, усвоение принятых норм поведения, взаимоотношений, приобщение к миру культуры. Очень важно прививать детям чувство любви и привязанности к природным и культурным ценностям родного края, так как именно на этой основе воспитывается патриотизм. Без знания своих корней, традиций своего края нельзя воспитать полноценного человека, любящего своих родителей, дом, город, край, страну, с уважением относящегося к другим народам.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3" descr="C:\Users\Эксперт\Desktop\картинк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497232"/>
            <a:ext cx="7429502" cy="236076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500042"/>
            <a:ext cx="7790712" cy="57483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2000" dirty="0" smtClean="0">
                <a:solidFill>
                  <a:srgbClr val="FF0000"/>
                </a:solidFill>
              </a:rPr>
              <a:t> 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Взаимодействие МБДОУ № 15 «Детский сад «Бережок» с центрами дополнительного образования  и открытие кружков, приводит к положительным результатам: расширяется кругозор дошкольников (освоение предметного и природного окружения, развитие мышления, обогащение словаря, знакомство с историей, традициями народов), формируются навыки общения в различных социальных ситуациях, с людьми разного пола, возраста, национальности, с представителями разных профессий, воспитывается уважение к труду взрослых, развивается мелкая и крупная моторика рук, двигательная активность, повышаются результаты участия детей в конкурсах и уровень готовности к школе.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3" descr="C:\Users\Эксперт\Desktop\картинк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497232"/>
            <a:ext cx="7429502" cy="207504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5" name="Picture 3" descr="C:\Users\Эксперт\Desktop\картинк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500570"/>
            <a:ext cx="7429502" cy="207504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14290"/>
            <a:ext cx="7858180" cy="27860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Заключение: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Будущее нашего общества во многом зависит от нас и от тех основ, которые мы заложим в сознание наших детей. От этих основ будет зависеть все духовное и материальное благосостояние не только нашего общества, но и мира в целом. </a:t>
            </a: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970" name="AutoShape 2"/>
          <p:cNvSpPr>
            <a:spLocks noChangeArrowheads="1"/>
          </p:cNvSpPr>
          <p:nvPr/>
        </p:nvSpPr>
        <p:spPr bwMode="auto">
          <a:xfrm>
            <a:off x="1357290" y="2786058"/>
            <a:ext cx="7286676" cy="18573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ABF8F">
                  <a:alpha val="25000"/>
                </a:srgbClr>
              </a:gs>
              <a:gs pos="50000">
                <a:srgbClr val="FDE9D9"/>
              </a:gs>
              <a:gs pos="100000">
                <a:srgbClr val="FABF8F">
                  <a:alpha val="25000"/>
                </a:srgbClr>
              </a:gs>
            </a:gsLst>
            <a:lin ang="189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	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"Люди вместе могут совершить то, чего не в силах сделать в одиночку: единение умов и рук, сосредоточение                     сил может стать почти всемогущим"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					Д. Уэбстер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Эксперт\Desktop\картинк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497232"/>
            <a:ext cx="7429502" cy="207504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357166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</a:p>
          <a:p>
            <a:pPr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Желаю творческих успехов в развитии дополнительного образования!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4995" name="Picture 3" descr="C:\Users\Эксперт\Desktop\картинки\5e78b07354f873e5692129d76b598d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872" y="2571744"/>
            <a:ext cx="7270532" cy="428625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0"/>
            <a:ext cx="7643866" cy="628654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400" dirty="0" smtClean="0"/>
              <a:t>      		</a:t>
            </a:r>
            <a:r>
              <a:rPr lang="ru-RU" sz="6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6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		    Настоящий Проект создан для организации социального партнерства нашего учреждения с организациями и учреждениями социума и внедрением дополнительного образования для дошкольников.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               Дошкольный возраст – важнейший период становления личности, когда закладываются предпосылки гражданских качеств, формируется ответственность и способность ребенка к свободному выбору, уважению и пониманию других людей независимо от их социального происхождения, расовой и национальной принадлежности, языка, пола и вероисповедания.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              Предназначение дошкольного образования на современном этапе заключается не только в формировании определенных знаний, но  в развитии базовых способностей личности, ее социальных и культурных навыков, основ экологически целесообразного поведения, здорового образа жизни.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             В Концепции социального развития детей дошкольного возраста перед образовательными учреждениями ставится  цель воспитывать культурного человека (субъекта культуры); свободного гражданина (субъекта истории, общества); творческую индивидуальность (субъекта деятельности, саморазвития).</a:t>
            </a: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6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Реализация этой цели направлена на решение следующих задач:</a:t>
            </a:r>
            <a:endParaRPr lang="ru-RU" sz="6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 -воспитание в ребёнке способностей и потребностей открывать и творить самого себя в основных формах человеческой деятельности;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 -развитие способности познавать себя в единстве с миром, в диалоге с ним;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 -развитие способности самоопределения,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самоактуализации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на основе воспроизведения, освоения, присвоения культурного опыта предыдущих поколений;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-становление потребности и способности общения с миром на основе    гуманистических ценностей и идеалов, прав свободного человека.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0"/>
            <a:ext cx="7715304" cy="614366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sz="6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 Использовать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возможность социума г. Салехард и МБДОУ № 15 "Бережок" для создания единой воспитательной системы.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6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-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Отработать механизм взаимодействия с социальными институтами образования, культуры, и спорта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-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Формировать способность адекватно ориентироваться в доступном социальном окружении.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-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Развивать коммуникативные способности, доброжелательность к окружающим, готовность к сотрудничеству и самореализации.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-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Стимулировать развитие активной гражданской позиции сопричастности к судьбе детского сада, города, малой родины, страны.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-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психоэмоционального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благополучия и здоровья участников образовательного процесса, использование навыков социального партнерства для личностно-гармоничного развития.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  <a:endParaRPr lang="ru-RU" sz="6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1.Создание системы взаимодействия ДОУ с учреждениями социума г. Салехард на основе договоров и совместных планов.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2.Становление уровня социальной компетенции участников образовательного процесса, направленных на активное освоение мира.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3.Повышение общекультурного уровня, формирование позитивной самооценки, коммуникативных, творческих навыков, личностных качеств детей, родителей, педагогов. 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4. Развитие всех психических процессов для подготовки к школе.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5.Рост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психоэмоционального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благополучия и здоровья участников образовательного процесса, основанных на творческом взаимодействии с социальными институтами..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14290"/>
            <a:ext cx="7715304" cy="642942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Схема реализации проекта:</a:t>
            </a:r>
            <a:r>
              <a:rPr lang="ru-RU" sz="4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схему реализации проекта входят 5 видов взаимодействия с учреждениями города: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ЦДТ «Надежда», ОЦНК, МВК им.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Шемановского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библиотека семейного чтения,  СОШ № 4.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5000" b="1" i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Блок I «Взаимодействие с учреждениями дополнительного образования»</a:t>
            </a:r>
            <a:endParaRPr lang="ru-RU" sz="50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Социальный партнер</a:t>
            </a:r>
            <a:r>
              <a:rPr lang="ru-RU" sz="5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–</a:t>
            </a:r>
            <a:r>
              <a:rPr lang="ru-RU" sz="5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МАУ ДО ЦДТ "Надежда" г. Салехард.</a:t>
            </a:r>
          </a:p>
          <a:p>
            <a:pPr>
              <a:buNone/>
            </a:pPr>
            <a:r>
              <a:rPr lang="ru-RU" b="1" i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 блока:</a:t>
            </a: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Создание единого образовательно-дополнительного развития дошкольников, проведение совместных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культурно-досуговых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мероприятий ( акций, мастер-классов, выставок, конкурсов).</a:t>
            </a:r>
          </a:p>
          <a:p>
            <a:pPr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1.Объединить усилия педагогов дошкольного образования, родителей и педагогов дополнительного образования для эффективной организации дополнительного образования в системе  «ребенок-педагог-родитель».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2.Создать условия для гармоничного развития детей, совершенствование индивидуальных способностей и самостоятельности.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3.Формировать позитивное отношение участников образовательного процесса к занятиям изо, лепке из солёного теста, вязанию, выжиганию, развивать представления об особенностях искусства.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4.Повышение квалификации педагогов и уровня знания родителей в области художественно-эстетического развития детей, взаимодействие всех участников образовательного процесса посредством педагогического взаимодействия.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85728"/>
            <a:ext cx="7643866" cy="5357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00B050"/>
                </a:solidFill>
              </a:rPr>
              <a:t>Основные направления:</a:t>
            </a:r>
            <a:endParaRPr lang="ru-RU" sz="2400" dirty="0" smtClean="0">
              <a:solidFill>
                <a:srgbClr val="00B050"/>
              </a:solidFill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Познавательное;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Социально-коммуникативное. 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В целях осуществления всех выше сказанных направлений развития детей мною организованы на базе ДОУ бесплатные кружки по солёному тесту и изо с участием педагогов дополнительного образования из МАУ ДО ЦДТ "Надежда" Степановой Анастасии Валерьевны - солёное тесто и Быковой Анастасии Сергеевны - изо.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3" descr="C:\Users\Эксперт\Desktop\картинк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286256"/>
            <a:ext cx="7643816" cy="2571744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Рисунок 1" descr="P10206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14290"/>
            <a:ext cx="3808404" cy="3000396"/>
          </a:xfrm>
          <a:prstGeom prst="rect">
            <a:avLst/>
          </a:prstGeom>
          <a:noFill/>
        </p:spPr>
      </p:pic>
      <p:pic>
        <p:nvPicPr>
          <p:cNvPr id="64515" name="Рисунок 2" descr="P10206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75598"/>
            <a:ext cx="3709121" cy="3039087"/>
          </a:xfrm>
          <a:prstGeom prst="rect">
            <a:avLst/>
          </a:prstGeom>
          <a:noFill/>
        </p:spPr>
      </p:pic>
      <p:pic>
        <p:nvPicPr>
          <p:cNvPr id="64514" name="Рисунок 3" descr="P10206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286124"/>
            <a:ext cx="3786214" cy="3313198"/>
          </a:xfrm>
          <a:prstGeom prst="rect">
            <a:avLst/>
          </a:prstGeom>
          <a:noFill/>
        </p:spPr>
      </p:pic>
      <p:pic>
        <p:nvPicPr>
          <p:cNvPr id="64513" name="Рисунок 4" descr="P102063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3286124"/>
            <a:ext cx="3714776" cy="3367264"/>
          </a:xfrm>
          <a:prstGeom prst="rect">
            <a:avLst/>
          </a:prstGeom>
          <a:noFill/>
        </p:spPr>
      </p:pic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0" y="5295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Рисунок 5" descr="20160425_1039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85728"/>
            <a:ext cx="3723452" cy="3767139"/>
          </a:xfrm>
          <a:prstGeom prst="rect">
            <a:avLst/>
          </a:prstGeom>
          <a:noFill/>
        </p:spPr>
      </p:pic>
      <p:pic>
        <p:nvPicPr>
          <p:cNvPr id="69635" name="Рисунок 6" descr="20160425_1041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85728"/>
            <a:ext cx="4127847" cy="3786214"/>
          </a:xfrm>
          <a:prstGeom prst="rect">
            <a:avLst/>
          </a:prstGeom>
          <a:noFill/>
        </p:spPr>
      </p:pic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7572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1000100" y="4357694"/>
            <a:ext cx="81439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экскурсий в Дом творчества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Надежда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на выставки творческих работ в разных номинациях: изо в разных жанрах, солёное тесто, вязание, выжигание, поделки из глины. Дети просто утопают, в красоте и оригинальности исполнения работ, многие задают интересующие их вопросы по технике исполнения. После просмотра выставок педагоги дополнительного образования проводят мастер-классы для детей. Ребятам очень нравится.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Рисунок 7" descr="20160425_1045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28"/>
            <a:ext cx="3643338" cy="4429156"/>
          </a:xfrm>
          <a:prstGeom prst="rect">
            <a:avLst/>
          </a:prstGeom>
          <a:noFill/>
        </p:spPr>
      </p:pic>
      <p:pic>
        <p:nvPicPr>
          <p:cNvPr id="70657" name="Рисунок 8" descr="20160425_1043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85728"/>
            <a:ext cx="3881443" cy="4429156"/>
          </a:xfrm>
          <a:prstGeom prst="rect">
            <a:avLst/>
          </a:prstGeom>
          <a:noFill/>
        </p:spPr>
      </p:pic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Picture 3" descr="C:\Users\Эксперт\Desktop\картинки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071942"/>
            <a:ext cx="7643816" cy="278605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3">
      <a:dk1>
        <a:sysClr val="windowText" lastClr="000000"/>
      </a:dk1>
      <a:lt1>
        <a:srgbClr val="D0F1FE"/>
      </a:lt1>
      <a:dk2>
        <a:srgbClr val="666666"/>
      </a:dk2>
      <a:lt2>
        <a:srgbClr val="E9006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189</TotalTime>
  <Words>776</Words>
  <PresentationFormat>Экран (4:3)</PresentationFormat>
  <Paragraphs>112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Эксперт</dc:creator>
  <cp:lastModifiedBy>Эксперт</cp:lastModifiedBy>
  <cp:revision>38</cp:revision>
  <dcterms:created xsi:type="dcterms:W3CDTF">2016-10-15T15:14:01Z</dcterms:created>
  <dcterms:modified xsi:type="dcterms:W3CDTF">2016-10-16T16:20:58Z</dcterms:modified>
</cp:coreProperties>
</file>